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4" r:id="rId5"/>
    <p:sldId id="269" r:id="rId6"/>
    <p:sldId id="275" r:id="rId7"/>
    <p:sldId id="263" r:id="rId8"/>
    <p:sldId id="265" r:id="rId9"/>
    <p:sldId id="262" r:id="rId10"/>
    <p:sldId id="276" r:id="rId11"/>
    <p:sldId id="266" r:id="rId12"/>
    <p:sldId id="267" r:id="rId13"/>
    <p:sldId id="268" r:id="rId14"/>
    <p:sldId id="277" r:id="rId15"/>
    <p:sldId id="278" r:id="rId16"/>
    <p:sldId id="279" r:id="rId17"/>
  </p:sldIdLst>
  <p:sldSz cx="12192000" cy="6858000"/>
  <p:notesSz cx="6858000" cy="9144000"/>
  <p:defaultTextStyle>
    <a:defPPr>
      <a:defRPr lang="en-U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94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8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1T20:03:09.7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1 523 24575,'7'-1'0,"1"0"0,-1 0 0,1 0 0,-1-1 0,1 0 0,-1-1 0,0 0 0,0 0 0,0 0 0,0-1 0,7-5 0,7-6 0,36-34 0,-53 46 0,0 0 0,0 0 0,0 1 0,0 0 0,0 0 0,1 0 0,-1 0 0,0 0 0,1 1 0,0 0 0,-1 0 0,1 1 0,0-1 0,5 1 0,-2-1 0,-1 0 0,0 0 0,0 0 0,10-4 0,-13 3 0,-1 0 0,0 0 0,0 0 0,0 0 0,0 0 0,0-1 0,-1 1 0,1-1 0,-1 0 0,3-4 0,-2 4 0,0-1 0,0 0 0,0 1 0,0 0 0,1 0 0,-1 0 0,6-3 0,8-1 0,0 0 0,1 2 0,-1 0 0,1 1 0,1 0 0,-1 2 0,0 0 0,1 1 0,-1 1 0,0 1 0,23 3 0,31 8 0,-46-7 0,48 3 0,-30-7 0,0-2 0,-1-2 0,49-9 0,-65 7 0,-1-2 0,0 0 0,29-13 0,-41 13 0,-1 0 0,1 0 0,-1-2 0,0 1 0,-1-2 0,0 0 0,11-12 0,-16 16 0,1-1 0,0 1 0,1 0 0,0 1 0,0 0 0,0 1 0,0-1 0,11-2 0,80-21 0,-17 13 0,88-6 0,-162 19 0,1 1 0,-1-2 0,0 1 0,0-1 0,0-1 0,-1 0 0,1 0 0,13-9 0,17-8 0,-30 17 0,1 1 0,0 0 0,0 0 0,-1 1 0,2 0 0,18-1 0,65 6 0,-39-1 0,-25-1 0,0 1 0,0 1 0,0 2 0,43 13 0,-69-17 0,-1 0 0,0 1 0,1 0 0,-1-1 0,0 1 0,0 0 0,0 1 0,-1-1 0,1 0 0,0 1 0,-1 0 0,0 0 0,1-1 0,-1 1 0,0 0 0,-1 1 0,1-1 0,0 0 0,-1 0 0,0 1 0,0-1 0,0 1 0,0-1 0,0 7 0,1 9 0,-1-1 0,-1 1 0,-3 32 0,0-7 0,3-13 0,1-15 0,0 0 0,-2 0 0,0 0 0,-1 0 0,-5 19 0,6-33 0,1 1 0,-1 0 0,0-1 0,0 1 0,-1-1 0,1 1 0,0-1 0,-1 1 0,0-1 0,1 0 0,-1 0 0,0 0 0,0 0 0,0 0 0,-1 0 0,1-1 0,0 1 0,-1-1 0,1 1 0,-1-1 0,1 0 0,-1 0 0,1 0 0,-1 0 0,0-1 0,0 1 0,1-1 0,-1 1 0,0-1 0,0 0 0,0 0 0,1 0 0,-1-1 0,0 1 0,0-1 0,-2 0 0,-3-2 0,1 1 0,-1-2 0,1 1 0,0-1 0,0 0 0,1 0 0,-1 0 0,1-1 0,0 0 0,0-1 0,-10-11 0,-26-22 0,32 31 0,-1 1 0,0 1 0,0-1 0,-24-8 0,29 13 0,-1 0 0,1 1 0,-1-1 0,1 1 0,-1 1 0,1 0 0,-1 0 0,1 0 0,-1 0 0,0 1 0,-9 3 0,-10 2 0,-1 0 0,0-2 0,-46 3 0,44-5 0,0 1 0,1 1 0,-36 11 0,36-7 0,-2-2 0,1-1 0,-32 1 0,22-6 0,8 0 0,-42 5 0,62-3 0,0 0 0,1 1 0,-1 0 0,0 1 0,1 0 0,0 1 0,-14 8 0,13-5 0,-1-1 0,1-1 0,-1 1 0,0-2 0,-1 0 0,0 0 0,1-1 0,-1-1 0,-1 0 0,1 0 0,0-2 0,-14 1 0,-861-4-1365,866 2-5461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1T20:03:15.5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0 511 24575,'5'-1'0,"-1"1"0,1-1 0,-1-1 0,1 1 0,-1-1 0,1 0 0,-1 0 0,6-4 0,15-6 0,290-79 0,-134 43 0,-130 33 0,98-30 0,-131 40 0,0 0 0,0 2 0,1 0 0,-1 2 0,1 0 0,36 2 0,-33 1 0,0-2 0,1-1 0,-1-1 0,23-4 0,-25 0 0,1-2 0,-2 0 0,29-15 0,-9 3 0,-4 2 0,51-37 0,-63 38 0,0 1 0,2 2 0,0 0 0,50-19 0,-50 24 0,-20 6 0,1 0 0,0 1 0,0 0 0,0 0 0,0 1 0,0-1 0,1 1 0,-1 1 0,0-1 0,9 1 0,-14 1 0,1-1 0,-1 1 0,1 0 0,-1 0 0,0 0 0,0 0 0,1 0 0,-1 0 0,0 0 0,0 0 0,0 0 0,0 0 0,0 1 0,0-1 0,0 0 0,0 1 0,-1-1 0,1 1 0,0-1 0,-1 1 0,0-1 0,1 1 0,-1 1 0,5 45 0,-3-19 0,0-23-57,-1 0 0,1-1 1,0 1-1,0-1 0,0 1 0,1-1 0,0 0 0,0 0 0,0 0 0,1 0 0,0-1 1,-1 1-1,2-1 0,-1 0 0,0 0 0,1-1 0,0 1 0,0-1 0,0 0 1,0 0-1,0-1 0,1 1 0,5 1 0,7-1-6769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1T20:04:05.9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2300 523 24575,'-7'-1'0,"-1"0"0,1 0 0,-1 0 0,1-1 0,-1 0 0,1-1 0,0 0 0,0 0 0,0 0 0,0-1 0,-7-5 0,-7-6 0,-36-34 0,53 46 0,0 0 0,0 0 0,0 1 0,0 0 0,0 0 0,-1 0 0,1 0 0,0 0 0,-1 1 0,0 0 0,1 0 0,-1 1 0,0-1 0,-5 1 0,2-1 0,1 0 0,0 0 0,0 0 0,-10-4 0,13 3 0,1 0 0,0 0 0,0 0 0,0 0 0,0 0 0,0-1 0,1 1 0,-1-1 0,1 0 0,-3-4 0,2 4 0,0-1 0,0 0 0,0 1 0,0 0 0,-1 0 0,1 0 0,-6-3 0,-8-1 0,0 0 0,-1 2 0,1 0 0,-1 1 0,-1 0 0,1 2 0,0 0 0,-1 1 0,1 1 0,0 1 0,-23 3 0,-31 8 0,46-7 0,-48 3 0,30-7 0,0-2 0,1-2 0,-49-9 0,65 7 0,1-2 0,0 0 0,-29-13 0,41 13 0,1 0 0,-1 0 0,1-2 0,1 1 0,-1-2 0,1 0 0,-11-12 0,16 16 0,-1-1 0,0 1 0,-1 0 0,0 1 0,1 0 0,-2 1 0,1-1 0,-11-2 0,-80-21 0,17 13 0,-88-6 0,162 19 0,-1 1 0,1-2 0,0 1 0,0-1 0,0-1 0,1 0 0,-1 0 0,-13-9 0,-17-8 0,30 17 0,-1 1 0,0 0 0,0 0 0,1 1 0,-1 0 0,-20-1 0,-64 6 0,39-1 0,25-1 0,0 1 0,0 1 0,0 2 0,-43 13 0,69-17 0,1 0 0,0 1 0,-1 0 0,1-1 0,0 1 0,0 0 0,0 1 0,1-1 0,-1 0 0,0 1 0,1 0 0,0 0 0,-1-1 0,1 1 0,0 0 0,1 1 0,-1-1 0,0 0 0,1 0 0,0 1 0,0-1 0,0 1 0,0-1 0,0 7 0,-1 9 0,1-1 0,1 1 0,3 32 0,0-7 0,-3-13 0,-1-15 0,0 0 0,2 0 0,0 0 0,1 0 0,5 19 0,-6-33 0,-1 1 0,1 0 0,0-1 0,0 1 0,1-1 0,-1 1 0,0-1 0,1 1 0,0-1 0,-1 0 0,1 0 0,0 0 0,0 0 0,0 0 0,1 0 0,-1-1 0,0 1 0,1-1 0,-1 1 0,1-1 0,-1 0 0,1 0 0,-1 0 0,1 0 0,0-1 0,0 1 0,-1-1 0,1 1 0,0-1 0,0 0 0,0 0 0,-1 0 0,1-1 0,0 1 0,0-1 0,2 0 0,3-2 0,-1 1 0,1-2 0,-1 1 0,0-1 0,0 0 0,-1 0 0,1 0 0,-1-1 0,0 0 0,0-1 0,10-11 0,26-22 0,-32 31 0,1 1 0,0 1 0,0-1 0,24-8 0,-29 13 0,1 0 0,-1 1 0,1-1 0,-1 1 0,1 1 0,-1 0 0,1 0 0,-1 0 0,1 0 0,0 1 0,9 3 0,10 2 0,1 0 0,0-2 0,46 3 0,-44-5 0,0 1 0,-1 1 0,36 11 0,-36-7 0,2-2 0,-1-1 0,32 1 0,-22-6 0,-8 0 0,42 5 0,-62-3 0,0 0 0,-1 1 0,1 0 0,0 1 0,-1 0 0,0 1 0,14 8 0,-13-5 0,1-1 0,-1-1 0,1 1 0,0-2 0,1 0 0,0 0 0,-1-1 0,1-1 0,1 0 0,-1 0 0,0-2 0,14 1 0,861-4-1365,-866 2-5461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1T20:04:05.9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1748 511 24575,'-5'-1'0,"1"1"0,-1-1 0,1-1 0,-1 1 0,1-1 0,-1 0 0,1 0 0,-6-4 0,-15-6 0,-290-79 0,134 43 0,130 33 0,-98-30 0,131 40 0,0 0 0,0 2 0,-1 0 0,1 2 0,-1 0 0,-36 2 0,33 1 0,0-2 0,-1-1 0,1-1 0,-23-4 0,25 0 0,-1-2 0,2 0 0,-29-15 0,9 3 0,4 2 0,-51-37 0,63 38 0,0 1 0,-2 2 0,0 0 0,-50-19 0,50 24 0,20 6 0,-1 0 0,0 1 0,0 0 0,0 0 0,0 1 0,0-1 0,-1 1 0,1 1 0,0-1 0,-9 1 0,14 1 0,-1-1 0,1 1 0,-1 0 0,1 0 0,0 0 0,0 0 0,-1 0 0,1 0 0,0 0 0,0 0 0,0 0 0,0 0 0,0 1 0,0-1 0,0 0 0,0 1 0,1-1 0,-1 1 0,0-1 0,1 1 0,0-1 0,-1 1 0,1 1 0,-5 45 0,3-19 0,0-23-57,1 0 0,-1-1 1,0 1-1,0-1 0,0 1 0,-1-1 0,0 0 0,0 0 0,0 0 0,-1 0 0,0-1 1,1 1-1,-2-1 0,1 0 0,0 0 0,-1-1 0,0 1 0,0-1 0,0 0 1,0 0-1,0-1 0,-1 1 0,-5 1 0,-7-1-6769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3D14A-225D-9073-D191-F2FEDBF6FA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EF4CB9-881B-75BB-73C9-AAFF92A29D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6A1E0-3CB3-3011-BEB1-7BBB5628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98E4-4CF9-4007-8FB1-F410D9FB2F87}" type="datetimeFigureOut">
              <a:rPr lang="en-UG" smtClean="0"/>
              <a:t>24 Nov 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AC98E-9D65-91E8-B442-F20CA63F9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24E7B-0127-C992-D105-FBD37437A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5A2A-D27F-4DE9-9E9E-55B1E3DC0919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419213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39C3D-938C-474A-C66A-C22B3F1A7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7B9B8-29E7-5FDB-C218-5B73CCFC9D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2E381-35A2-DF79-7705-B74707930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98E4-4CF9-4007-8FB1-F410D9FB2F87}" type="datetimeFigureOut">
              <a:rPr lang="en-UG" smtClean="0"/>
              <a:t>24 Nov 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978CE-C64C-9770-9864-33CDC1B77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2E653-0E03-BFE2-7808-14C2409EF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5A2A-D27F-4DE9-9E9E-55B1E3DC0919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29040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B3D921-749A-D5B6-0B27-717349CAD3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96882-74BA-8D07-CFC8-4C2DCD801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B65A-9E46-8C68-31AF-BB0118743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98E4-4CF9-4007-8FB1-F410D9FB2F87}" type="datetimeFigureOut">
              <a:rPr lang="en-UG" smtClean="0"/>
              <a:t>24 Nov 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6F382-8813-FDD8-6682-1D451161E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1860A-C2DE-202B-1293-43998E3DC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5A2A-D27F-4DE9-9E9E-55B1E3DC0919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83753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13436-A70F-D16E-E244-3751696DA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65B68-FFE4-CFE4-DBA0-908B8846E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C1D70-3B27-4F64-729F-CC7AC9207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98E4-4CF9-4007-8FB1-F410D9FB2F87}" type="datetimeFigureOut">
              <a:rPr lang="en-UG" smtClean="0"/>
              <a:t>24 Nov 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0E0F4-F70D-6991-2771-CA8F37D3C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D15BD-2E70-B06A-1C9F-566E977CA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5A2A-D27F-4DE9-9E9E-55B1E3DC0919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895176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4CD9F-A50C-9236-2C6C-3677F4983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6F0C60-8A97-2E84-AB4F-B3844672A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692EF-71C3-6C6C-9BA1-A0DC2347C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98E4-4CF9-4007-8FB1-F410D9FB2F87}" type="datetimeFigureOut">
              <a:rPr lang="en-UG" smtClean="0"/>
              <a:t>24 Nov 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BA744-12F7-4778-7795-5C6D0F7C1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C48D2-09C3-E013-A1D6-8ED67115F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5A2A-D27F-4DE9-9E9E-55B1E3DC0919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53710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037-F133-F91D-0865-CEC594C4E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51FC4-B837-3B44-B256-97440005A3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D65613-825D-4D3D-883A-B16372713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67F8E7-B2C7-7B0D-E31D-D4CE6E570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98E4-4CF9-4007-8FB1-F410D9FB2F87}" type="datetimeFigureOut">
              <a:rPr lang="en-UG" smtClean="0"/>
              <a:t>24 Nov 2023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0CB06-6F20-5F6D-5CCE-C33A8B8BE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3C2015-4ACE-4221-3517-91D7F1CDD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5A2A-D27F-4DE9-9E9E-55B1E3DC0919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67154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BE9E1-DBCF-41B9-8372-BA7628629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2A11F8-B0F5-0C03-9B71-8F879D186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5F77CF-CD3A-A4BF-26D1-185D71BE0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7CBE14-036B-0BCE-7B4F-BB6E4C5EEF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6ABD27-B74E-274C-F1C6-572F9B660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D8C997-707B-FE55-5203-8B6E2F89B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98E4-4CF9-4007-8FB1-F410D9FB2F87}" type="datetimeFigureOut">
              <a:rPr lang="en-UG" smtClean="0"/>
              <a:t>24 Nov 2023</a:t>
            </a:fld>
            <a:endParaRPr lang="en-U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4D83B5-8A0F-D2FE-7A65-E834D4A9A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25157F-560F-5415-EB14-83D875FD1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5A2A-D27F-4DE9-9E9E-55B1E3DC0919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21541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9AA3E-4A12-EA5D-E578-B80AB9B78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EA4503-83A3-54CB-B7A9-16C556E56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98E4-4CF9-4007-8FB1-F410D9FB2F87}" type="datetimeFigureOut">
              <a:rPr lang="en-UG" smtClean="0"/>
              <a:t>24 Nov 2023</a:t>
            </a:fld>
            <a:endParaRPr lang="en-U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BBF870-2B8A-EAE7-832A-3D701057F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D9A29B-8A8B-F9C4-8A3A-0A55573A9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5A2A-D27F-4DE9-9E9E-55B1E3DC0919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09670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8B905C-4C00-0C8C-944E-FF8DA954E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98E4-4CF9-4007-8FB1-F410D9FB2F87}" type="datetimeFigureOut">
              <a:rPr lang="en-UG" smtClean="0"/>
              <a:t>24 Nov 2023</a:t>
            </a:fld>
            <a:endParaRPr lang="en-U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3AC1DC-A207-E322-3479-B0796536B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2EC6B4-94C4-F149-01C4-A19763187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5A2A-D27F-4DE9-9E9E-55B1E3DC0919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40511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8ED05-BC4A-B4A9-FE7F-39721A7AC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13E05-FE69-F7FF-5EA3-D452B24D8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F41561-5F9F-80F1-F3B5-92573DCA0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84DA81-980E-E5A1-E26D-F235BAD11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98E4-4CF9-4007-8FB1-F410D9FB2F87}" type="datetimeFigureOut">
              <a:rPr lang="en-UG" smtClean="0"/>
              <a:t>24 Nov 2023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1CCED-CDA0-B220-1F64-064D3DE9E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4FC008-14B1-BAA2-6CB3-FA5AC96FA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5A2A-D27F-4DE9-9E9E-55B1E3DC0919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839022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A9399-D428-E70E-85E7-9B964D43F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D9A89E-4ACA-801D-6784-7773019851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071182-0989-9878-0052-965764FC8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E9F15-B200-8C94-6D35-628425F16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98E4-4CF9-4007-8FB1-F410D9FB2F87}" type="datetimeFigureOut">
              <a:rPr lang="en-UG" smtClean="0"/>
              <a:t>24 Nov 2023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493537-E855-BBE7-D297-2915D36FA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57A50-159F-6812-52C8-980F9FF0D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5A2A-D27F-4DE9-9E9E-55B1E3DC0919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33784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39582D-EAA9-C832-5691-FBD836D38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8A856-B0E8-5C97-CC30-EDD37BDB0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8794F-1CAA-C2B9-1ACC-A345E28E4A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098E4-4CF9-4007-8FB1-F410D9FB2F87}" type="datetimeFigureOut">
              <a:rPr lang="en-UG" smtClean="0"/>
              <a:t>24 Nov 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68229-26FB-DD44-8067-E358D9B579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7E874-F57A-1186-0159-3E58B353BB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B5A2A-D27F-4DE9-9E9E-55B1E3DC0919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71145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.png"/><Relationship Id="rId5" Type="http://schemas.openxmlformats.org/officeDocument/2006/relationships/image" Target="../media/image10.png"/><Relationship Id="rId4" Type="http://schemas.openxmlformats.org/officeDocument/2006/relationships/image" Target="../media/image90.png"/><Relationship Id="rId9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13" Type="http://schemas.openxmlformats.org/officeDocument/2006/relationships/image" Target="../media/image180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.png"/><Relationship Id="rId11" Type="http://schemas.openxmlformats.org/officeDocument/2006/relationships/image" Target="../media/image160.png"/><Relationship Id="rId5" Type="http://schemas.openxmlformats.org/officeDocument/2006/relationships/image" Target="../media/image10.png"/><Relationship Id="rId10" Type="http://schemas.openxmlformats.org/officeDocument/2006/relationships/image" Target="../media/image150.png"/><Relationship Id="rId4" Type="http://schemas.openxmlformats.org/officeDocument/2006/relationships/image" Target="../media/image90.png"/><Relationship Id="rId9" Type="http://schemas.openxmlformats.org/officeDocument/2006/relationships/image" Target="../media/image14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13" Type="http://schemas.openxmlformats.org/officeDocument/2006/relationships/image" Target="../media/image230.png"/><Relationship Id="rId18" Type="http://schemas.openxmlformats.org/officeDocument/2006/relationships/image" Target="../media/image280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220.png"/><Relationship Id="rId17" Type="http://schemas.openxmlformats.org/officeDocument/2006/relationships/image" Target="../media/image270.png"/><Relationship Id="rId2" Type="http://schemas.openxmlformats.org/officeDocument/2006/relationships/image" Target="../media/image70.png"/><Relationship Id="rId16" Type="http://schemas.openxmlformats.org/officeDocument/2006/relationships/image" Target="../media/image260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.png"/><Relationship Id="rId11" Type="http://schemas.openxmlformats.org/officeDocument/2006/relationships/image" Target="../media/image210.png"/><Relationship Id="rId5" Type="http://schemas.openxmlformats.org/officeDocument/2006/relationships/image" Target="../media/image10.png"/><Relationship Id="rId15" Type="http://schemas.openxmlformats.org/officeDocument/2006/relationships/image" Target="../media/image250.png"/><Relationship Id="rId10" Type="http://schemas.openxmlformats.org/officeDocument/2006/relationships/image" Target="../media/image200.png"/><Relationship Id="rId19" Type="http://schemas.openxmlformats.org/officeDocument/2006/relationships/image" Target="../media/image29.png"/><Relationship Id="rId4" Type="http://schemas.openxmlformats.org/officeDocument/2006/relationships/image" Target="../media/image90.png"/><Relationship Id="rId9" Type="http://schemas.openxmlformats.org/officeDocument/2006/relationships/image" Target="../media/image190.png"/><Relationship Id="rId14" Type="http://schemas.openxmlformats.org/officeDocument/2006/relationships/image" Target="../media/image24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1gamerdash.com/wp-content/uploads/2020/10/among-us-imposter-1536x864.jpg" TargetMode="External"/><Relationship Id="rId2" Type="http://schemas.openxmlformats.org/officeDocument/2006/relationships/hyperlink" Target="https://www.graphicpie.com/among-us-png-fre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en.wikipedia.org/wiki/Fano_plane" TargetMode="External"/><Relationship Id="rId4" Type="http://schemas.openxmlformats.org/officeDocument/2006/relationships/hyperlink" Target="https://ajmarciniak.wordpress.com/2021/07/23/australian-covid-madnes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3.png"/><Relationship Id="rId18" Type="http://schemas.openxmlformats.org/officeDocument/2006/relationships/image" Target="../media/image16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customXml" Target="../ink/ink1.xml"/><Relationship Id="rId17" Type="http://schemas.openxmlformats.org/officeDocument/2006/relationships/customXml" Target="../ink/ink3.xml"/><Relationship Id="rId2" Type="http://schemas.openxmlformats.org/officeDocument/2006/relationships/image" Target="../media/image3.png"/><Relationship Id="rId16" Type="http://schemas.openxmlformats.org/officeDocument/2006/relationships/image" Target="../media/image13.jpe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14.png"/><Relationship Id="rId10" Type="http://schemas.openxmlformats.org/officeDocument/2006/relationships/image" Target="../media/image11.png"/><Relationship Id="rId19" Type="http://schemas.openxmlformats.org/officeDocument/2006/relationships/customXml" Target="../ink/ink4.xml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4.png"/><Relationship Id="rId7" Type="http://schemas.openxmlformats.org/officeDocument/2006/relationships/image" Target="../media/image21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CA4FC-8281-51AE-DBA1-53BAB7123B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Proactive Secret Sharing </a:t>
            </a:r>
            <a:br>
              <a:rPr lang="en-GB" dirty="0"/>
            </a:br>
            <a:r>
              <a:rPr lang="en-GB" dirty="0"/>
              <a:t>with Constant Communication</a:t>
            </a:r>
            <a:endParaRPr lang="en-U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48E2D7-CB35-6759-077D-556FF244BA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Brett Hemenway Falk | </a:t>
            </a:r>
            <a:r>
              <a:rPr lang="en-GB" dirty="0">
                <a:solidFill>
                  <a:srgbClr val="C00000"/>
                </a:solidFill>
              </a:rPr>
              <a:t>Daniel Noble</a:t>
            </a:r>
            <a:r>
              <a:rPr lang="en-GB" dirty="0"/>
              <a:t> | </a:t>
            </a:r>
            <a:r>
              <a:rPr lang="en-GB"/>
              <a:t>Tal Rabin </a:t>
            </a:r>
            <a:endParaRPr lang="en-GB" dirty="0"/>
          </a:p>
          <a:p>
            <a:r>
              <a:rPr lang="en-GB" dirty="0"/>
              <a:t>TCC 2023, Taiwan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1625511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8E8F2DA-5265-7CC2-0578-90BD4200B16C}"/>
              </a:ext>
            </a:extLst>
          </p:cNvPr>
          <p:cNvSpPr/>
          <p:nvPr/>
        </p:nvSpPr>
        <p:spPr>
          <a:xfrm>
            <a:off x="-1" y="0"/>
            <a:ext cx="4143373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2768B8-C1C2-1FAE-8309-63A08FB3C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69751"/>
            <a:ext cx="4143374" cy="2948172"/>
          </a:xfrm>
        </p:spPr>
        <p:txBody>
          <a:bodyPr>
            <a:noAutofit/>
          </a:bodyPr>
          <a:lstStyle/>
          <a:p>
            <a:r>
              <a:rPr lang="en-GB" sz="6600" dirty="0">
                <a:solidFill>
                  <a:schemeClr val="bg1"/>
                </a:solidFill>
              </a:rPr>
              <a:t>Expander Graphs</a:t>
            </a:r>
            <a:endParaRPr lang="en-UG" sz="6600" dirty="0">
              <a:solidFill>
                <a:schemeClr val="bg1"/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5C7635B-D626-B177-BC59-E9A69B41E95C}"/>
              </a:ext>
            </a:extLst>
          </p:cNvPr>
          <p:cNvGrpSpPr/>
          <p:nvPr/>
        </p:nvGrpSpPr>
        <p:grpSpPr>
          <a:xfrm>
            <a:off x="4701142" y="682876"/>
            <a:ext cx="5362576" cy="6098539"/>
            <a:chOff x="4701142" y="682876"/>
            <a:chExt cx="5362576" cy="609853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2E45E50-E8D9-0897-F47D-C50F65E2BD82}"/>
                </a:ext>
              </a:extLst>
            </p:cNvPr>
            <p:cNvSpPr/>
            <p:nvPr/>
          </p:nvSpPr>
          <p:spPr>
            <a:xfrm>
              <a:off x="4972050" y="2554132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20647B9-0E76-43C7-5E4A-129C71314E82}"/>
                </a:ext>
              </a:extLst>
            </p:cNvPr>
            <p:cNvSpPr/>
            <p:nvPr/>
          </p:nvSpPr>
          <p:spPr>
            <a:xfrm>
              <a:off x="4972050" y="6080244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EFC2705-99C9-96DF-814C-D1CFDA5AE548}"/>
                </a:ext>
              </a:extLst>
            </p:cNvPr>
            <p:cNvSpPr/>
            <p:nvPr/>
          </p:nvSpPr>
          <p:spPr>
            <a:xfrm>
              <a:off x="4972050" y="4317188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2874F5C-3910-517E-0906-06191DF7144E}"/>
                </a:ext>
              </a:extLst>
            </p:cNvPr>
            <p:cNvSpPr/>
            <p:nvPr/>
          </p:nvSpPr>
          <p:spPr>
            <a:xfrm>
              <a:off x="4972050" y="788032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AFAA6A5-53CC-B48D-3552-CD54233F6DDF}"/>
                </a:ext>
              </a:extLst>
            </p:cNvPr>
            <p:cNvSpPr/>
            <p:nvPr/>
          </p:nvSpPr>
          <p:spPr>
            <a:xfrm>
              <a:off x="4972050" y="1672604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4495638-B614-A9B2-B0FE-E3B88AF6032B}"/>
                </a:ext>
              </a:extLst>
            </p:cNvPr>
            <p:cNvSpPr/>
            <p:nvPr/>
          </p:nvSpPr>
          <p:spPr>
            <a:xfrm>
              <a:off x="4972050" y="5198716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BE99590-55EE-9733-BBCA-D33DEE84E763}"/>
                </a:ext>
              </a:extLst>
            </p:cNvPr>
            <p:cNvSpPr/>
            <p:nvPr/>
          </p:nvSpPr>
          <p:spPr>
            <a:xfrm>
              <a:off x="4972050" y="3435660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35CFE9B-6B5D-C68A-7ABC-527B6D83522D}"/>
                </a:ext>
              </a:extLst>
            </p:cNvPr>
            <p:cNvSpPr/>
            <p:nvPr/>
          </p:nvSpPr>
          <p:spPr>
            <a:xfrm>
              <a:off x="9144000" y="2554132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269FDB3-81BF-1B3B-0166-4B33BB74C7FF}"/>
                </a:ext>
              </a:extLst>
            </p:cNvPr>
            <p:cNvSpPr/>
            <p:nvPr/>
          </p:nvSpPr>
          <p:spPr>
            <a:xfrm>
              <a:off x="9144000" y="6080244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D6F9CE1-9670-7F00-640F-15322F4309CA}"/>
                </a:ext>
              </a:extLst>
            </p:cNvPr>
            <p:cNvSpPr/>
            <p:nvPr/>
          </p:nvSpPr>
          <p:spPr>
            <a:xfrm>
              <a:off x="9144000" y="4317188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EA4B7C8-DC88-EB11-780A-2EA50E8084F7}"/>
                </a:ext>
              </a:extLst>
            </p:cNvPr>
            <p:cNvSpPr/>
            <p:nvPr/>
          </p:nvSpPr>
          <p:spPr>
            <a:xfrm>
              <a:off x="9144000" y="788032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9FEBD44-490A-2548-51C0-9DB8C0841E58}"/>
                </a:ext>
              </a:extLst>
            </p:cNvPr>
            <p:cNvSpPr/>
            <p:nvPr/>
          </p:nvSpPr>
          <p:spPr>
            <a:xfrm>
              <a:off x="9144000" y="1672604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AF96508-82FA-9873-D932-716D7AEC19C9}"/>
                </a:ext>
              </a:extLst>
            </p:cNvPr>
            <p:cNvSpPr/>
            <p:nvPr/>
          </p:nvSpPr>
          <p:spPr>
            <a:xfrm>
              <a:off x="9144000" y="5198716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975B404-1A89-A718-BEE9-596B72BBFD5F}"/>
                </a:ext>
              </a:extLst>
            </p:cNvPr>
            <p:cNvSpPr/>
            <p:nvPr/>
          </p:nvSpPr>
          <p:spPr>
            <a:xfrm>
              <a:off x="9144000" y="3435660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FE19D6B-D00B-8F89-1DC9-7E5375E5BA5D}"/>
                </a:ext>
              </a:extLst>
            </p:cNvPr>
            <p:cNvCxnSpPr>
              <a:stCxn id="7" idx="6"/>
              <a:endCxn id="15" idx="2"/>
            </p:cNvCxnSpPr>
            <p:nvPr/>
          </p:nvCxnSpPr>
          <p:spPr>
            <a:xfrm>
              <a:off x="5620860" y="1116460"/>
              <a:ext cx="3523140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93DF304-6384-B5B0-7626-446FA52FEC31}"/>
                </a:ext>
              </a:extLst>
            </p:cNvPr>
            <p:cNvCxnSpPr>
              <a:cxnSpLocks/>
              <a:stCxn id="7" idx="6"/>
              <a:endCxn id="16" idx="2"/>
            </p:cNvCxnSpPr>
            <p:nvPr/>
          </p:nvCxnSpPr>
          <p:spPr>
            <a:xfrm>
              <a:off x="5620860" y="1116460"/>
              <a:ext cx="3523140" cy="884572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3B003F7-D5AA-2188-3CA8-DE7167C48EE7}"/>
                </a:ext>
              </a:extLst>
            </p:cNvPr>
            <p:cNvCxnSpPr>
              <a:cxnSpLocks/>
              <a:stCxn id="7" idx="6"/>
              <a:endCxn id="18" idx="2"/>
            </p:cNvCxnSpPr>
            <p:nvPr/>
          </p:nvCxnSpPr>
          <p:spPr>
            <a:xfrm>
              <a:off x="5620860" y="1116460"/>
              <a:ext cx="3523140" cy="2647628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CB7AB42-122D-3518-B29E-FE61A41BCDBE}"/>
                </a:ext>
              </a:extLst>
            </p:cNvPr>
            <p:cNvCxnSpPr/>
            <p:nvPr/>
          </p:nvCxnSpPr>
          <p:spPr>
            <a:xfrm>
              <a:off x="5620860" y="2031642"/>
              <a:ext cx="352314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2C518B3-2915-3AFB-57A8-A214629A07A4}"/>
                </a:ext>
              </a:extLst>
            </p:cNvPr>
            <p:cNvCxnSpPr>
              <a:cxnSpLocks/>
              <a:endCxn id="12" idx="2"/>
            </p:cNvCxnSpPr>
            <p:nvPr/>
          </p:nvCxnSpPr>
          <p:spPr>
            <a:xfrm>
              <a:off x="5620860" y="2031642"/>
              <a:ext cx="3523140" cy="85091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678BC28-F4EC-A265-BECD-C1233A0E9F4A}"/>
                </a:ext>
              </a:extLst>
            </p:cNvPr>
            <p:cNvCxnSpPr>
              <a:cxnSpLocks/>
              <a:endCxn id="14" idx="2"/>
            </p:cNvCxnSpPr>
            <p:nvPr/>
          </p:nvCxnSpPr>
          <p:spPr>
            <a:xfrm>
              <a:off x="5620860" y="2031642"/>
              <a:ext cx="3523140" cy="261397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21A7B94-D4E9-9377-B8E4-92CBF0F782ED}"/>
                </a:ext>
              </a:extLst>
            </p:cNvPr>
            <p:cNvCxnSpPr/>
            <p:nvPr/>
          </p:nvCxnSpPr>
          <p:spPr>
            <a:xfrm>
              <a:off x="5620860" y="2856020"/>
              <a:ext cx="352314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FD95F4B-5672-6C95-0E89-D383C339F63E}"/>
                </a:ext>
              </a:extLst>
            </p:cNvPr>
            <p:cNvCxnSpPr>
              <a:cxnSpLocks/>
              <a:stCxn id="4" idx="6"/>
              <a:endCxn id="15" idx="2"/>
            </p:cNvCxnSpPr>
            <p:nvPr/>
          </p:nvCxnSpPr>
          <p:spPr>
            <a:xfrm flipV="1">
              <a:off x="5620860" y="1116460"/>
              <a:ext cx="3523140" cy="176610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CA128FD-BA27-F313-F509-28F84E0C9956}"/>
                </a:ext>
              </a:extLst>
            </p:cNvPr>
            <p:cNvCxnSpPr>
              <a:cxnSpLocks/>
              <a:endCxn id="17" idx="2"/>
            </p:cNvCxnSpPr>
            <p:nvPr/>
          </p:nvCxnSpPr>
          <p:spPr>
            <a:xfrm>
              <a:off x="5620860" y="2856020"/>
              <a:ext cx="3523140" cy="267112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6B1CB74-5959-4934-DED1-C684D0CF0459}"/>
                </a:ext>
              </a:extLst>
            </p:cNvPr>
            <p:cNvCxnSpPr>
              <a:cxnSpLocks/>
              <a:endCxn id="15" idx="2"/>
            </p:cNvCxnSpPr>
            <p:nvPr/>
          </p:nvCxnSpPr>
          <p:spPr>
            <a:xfrm flipV="1">
              <a:off x="5620860" y="1116460"/>
              <a:ext cx="3523140" cy="2687763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CC3E6166-3FAE-889F-BA73-4EA4F412C8D4}"/>
                </a:ext>
              </a:extLst>
            </p:cNvPr>
            <p:cNvCxnSpPr>
              <a:cxnSpLocks/>
              <a:endCxn id="13" idx="2"/>
            </p:cNvCxnSpPr>
            <p:nvPr/>
          </p:nvCxnSpPr>
          <p:spPr>
            <a:xfrm>
              <a:off x="5620860" y="3804223"/>
              <a:ext cx="3523140" cy="2604449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04D0E77-37EC-3CF2-3A8A-C644FC32CB81}"/>
                </a:ext>
              </a:extLst>
            </p:cNvPr>
            <p:cNvCxnSpPr>
              <a:cxnSpLocks/>
              <a:endCxn id="14" idx="2"/>
            </p:cNvCxnSpPr>
            <p:nvPr/>
          </p:nvCxnSpPr>
          <p:spPr>
            <a:xfrm>
              <a:off x="5620860" y="3804223"/>
              <a:ext cx="3523140" cy="841393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271E8DA-9A46-90E0-B77A-AE995A69493C}"/>
                </a:ext>
              </a:extLst>
            </p:cNvPr>
            <p:cNvCxnSpPr>
              <a:cxnSpLocks/>
              <a:endCxn id="16" idx="2"/>
            </p:cNvCxnSpPr>
            <p:nvPr/>
          </p:nvCxnSpPr>
          <p:spPr>
            <a:xfrm flipV="1">
              <a:off x="5620860" y="2001032"/>
              <a:ext cx="3523140" cy="264458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4B2CC485-1134-68B2-0A47-01A347049A33}"/>
                </a:ext>
              </a:extLst>
            </p:cNvPr>
            <p:cNvCxnSpPr>
              <a:cxnSpLocks/>
              <a:endCxn id="13" idx="2"/>
            </p:cNvCxnSpPr>
            <p:nvPr/>
          </p:nvCxnSpPr>
          <p:spPr>
            <a:xfrm>
              <a:off x="5620860" y="4645616"/>
              <a:ext cx="3523140" cy="176305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FE21138-E429-C9EF-C593-42551F73E3BC}"/>
                </a:ext>
              </a:extLst>
            </p:cNvPr>
            <p:cNvCxnSpPr>
              <a:cxnSpLocks/>
              <a:endCxn id="17" idx="2"/>
            </p:cNvCxnSpPr>
            <p:nvPr/>
          </p:nvCxnSpPr>
          <p:spPr>
            <a:xfrm>
              <a:off x="5620860" y="4645616"/>
              <a:ext cx="3523140" cy="88152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049D6523-29B8-3926-7D1E-AFD46EF4869E}"/>
                </a:ext>
              </a:extLst>
            </p:cNvPr>
            <p:cNvCxnSpPr>
              <a:cxnSpLocks/>
              <a:endCxn id="12" idx="2"/>
            </p:cNvCxnSpPr>
            <p:nvPr/>
          </p:nvCxnSpPr>
          <p:spPr>
            <a:xfrm flipV="1">
              <a:off x="5620860" y="2882560"/>
              <a:ext cx="3523140" cy="266566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B33CD1CA-D363-6678-F779-614D94FFC861}"/>
                </a:ext>
              </a:extLst>
            </p:cNvPr>
            <p:cNvCxnSpPr>
              <a:cxnSpLocks/>
              <a:endCxn id="18" idx="2"/>
            </p:cNvCxnSpPr>
            <p:nvPr/>
          </p:nvCxnSpPr>
          <p:spPr>
            <a:xfrm flipV="1">
              <a:off x="5620860" y="3764088"/>
              <a:ext cx="3523140" cy="178414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9A34063-566D-F75D-4C48-029B77264D54}"/>
                </a:ext>
              </a:extLst>
            </p:cNvPr>
            <p:cNvCxnSpPr>
              <a:cxnSpLocks/>
              <a:endCxn id="13" idx="2"/>
            </p:cNvCxnSpPr>
            <p:nvPr/>
          </p:nvCxnSpPr>
          <p:spPr>
            <a:xfrm>
              <a:off x="5620860" y="5557754"/>
              <a:ext cx="3523140" cy="85091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47C8F72-1F96-1F7A-9EB9-8567FF1C711C}"/>
                </a:ext>
              </a:extLst>
            </p:cNvPr>
            <p:cNvCxnSpPr>
              <a:cxnSpLocks/>
              <a:endCxn id="18" idx="2"/>
            </p:cNvCxnSpPr>
            <p:nvPr/>
          </p:nvCxnSpPr>
          <p:spPr>
            <a:xfrm flipV="1">
              <a:off x="5620860" y="3764088"/>
              <a:ext cx="3523140" cy="264458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AF37C96D-9E26-0607-82DD-8EA08B54055D}"/>
                </a:ext>
              </a:extLst>
            </p:cNvPr>
            <p:cNvCxnSpPr>
              <a:cxnSpLocks/>
              <a:endCxn id="14" idx="2"/>
            </p:cNvCxnSpPr>
            <p:nvPr/>
          </p:nvCxnSpPr>
          <p:spPr>
            <a:xfrm flipV="1">
              <a:off x="5620860" y="4645616"/>
              <a:ext cx="3523140" cy="178414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79FB40B-676A-1ADC-39A9-208A61BE9188}"/>
                </a:ext>
              </a:extLst>
            </p:cNvPr>
            <p:cNvCxnSpPr>
              <a:cxnSpLocks/>
              <a:endCxn id="17" idx="2"/>
            </p:cNvCxnSpPr>
            <p:nvPr/>
          </p:nvCxnSpPr>
          <p:spPr>
            <a:xfrm flipV="1">
              <a:off x="5620860" y="5527144"/>
              <a:ext cx="3523140" cy="88152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E594F5C1-A85E-78A6-E064-1640DE829B23}"/>
                </a:ext>
              </a:extLst>
            </p:cNvPr>
            <p:cNvSpPr/>
            <p:nvPr/>
          </p:nvSpPr>
          <p:spPr>
            <a:xfrm>
              <a:off x="4701142" y="692401"/>
              <a:ext cx="1190625" cy="795666"/>
            </a:xfrm>
            <a:prstGeom prst="ellipse">
              <a:avLst/>
            </a:prstGeom>
            <a:solidFill>
              <a:srgbClr val="3494BA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DAD1F8F0-FEEF-3326-5331-9B2998B7037D}"/>
                </a:ext>
              </a:extLst>
            </p:cNvPr>
            <p:cNvSpPr/>
            <p:nvPr/>
          </p:nvSpPr>
          <p:spPr>
            <a:xfrm>
              <a:off x="4701142" y="3361493"/>
              <a:ext cx="1190625" cy="795666"/>
            </a:xfrm>
            <a:prstGeom prst="ellipse">
              <a:avLst/>
            </a:prstGeom>
            <a:solidFill>
              <a:srgbClr val="3494BA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9DF6BC7A-85AD-39A8-17C9-A4C7D78CDFBA}"/>
                </a:ext>
              </a:extLst>
            </p:cNvPr>
            <p:cNvSpPr/>
            <p:nvPr/>
          </p:nvSpPr>
          <p:spPr>
            <a:xfrm>
              <a:off x="8873093" y="682876"/>
              <a:ext cx="1190625" cy="795666"/>
            </a:xfrm>
            <a:prstGeom prst="ellipse">
              <a:avLst/>
            </a:prstGeom>
            <a:solidFill>
              <a:srgbClr val="3494BA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E562E99-7104-F621-4914-BB65560CC235}"/>
                </a:ext>
              </a:extLst>
            </p:cNvPr>
            <p:cNvSpPr/>
            <p:nvPr/>
          </p:nvSpPr>
          <p:spPr>
            <a:xfrm>
              <a:off x="8873093" y="3351968"/>
              <a:ext cx="1190625" cy="795666"/>
            </a:xfrm>
            <a:prstGeom prst="ellipse">
              <a:avLst/>
            </a:prstGeom>
            <a:solidFill>
              <a:srgbClr val="3494BA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8DC8748-4BEF-5220-58DF-E641A0F4FEB6}"/>
                </a:ext>
              </a:extLst>
            </p:cNvPr>
            <p:cNvSpPr/>
            <p:nvPr/>
          </p:nvSpPr>
          <p:spPr>
            <a:xfrm>
              <a:off x="8873093" y="1569166"/>
              <a:ext cx="1190625" cy="795666"/>
            </a:xfrm>
            <a:prstGeom prst="ellipse">
              <a:avLst/>
            </a:prstGeom>
            <a:solidFill>
              <a:srgbClr val="3494BA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9790476-1B30-B446-BE9B-11D28A3AE241}"/>
                </a:ext>
              </a:extLst>
            </p:cNvPr>
            <p:cNvSpPr/>
            <p:nvPr/>
          </p:nvSpPr>
          <p:spPr>
            <a:xfrm>
              <a:off x="8873093" y="4238258"/>
              <a:ext cx="1190625" cy="795666"/>
            </a:xfrm>
            <a:prstGeom prst="ellipse">
              <a:avLst/>
            </a:prstGeom>
            <a:solidFill>
              <a:srgbClr val="3494BA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8A30723-7872-C168-28E5-DE436DD5F4D4}"/>
                </a:ext>
              </a:extLst>
            </p:cNvPr>
            <p:cNvSpPr/>
            <p:nvPr/>
          </p:nvSpPr>
          <p:spPr>
            <a:xfrm>
              <a:off x="8873093" y="5985749"/>
              <a:ext cx="1190625" cy="795666"/>
            </a:xfrm>
            <a:prstGeom prst="ellipse">
              <a:avLst/>
            </a:prstGeom>
            <a:solidFill>
              <a:srgbClr val="3494BA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E628C07-B61D-241B-D753-079E69C86C18}"/>
                  </a:ext>
                </a:extLst>
              </p:cNvPr>
              <p:cNvSpPr txBox="1"/>
              <p:nvPr/>
            </p:nvSpPr>
            <p:spPr>
              <a:xfrm>
                <a:off x="10254416" y="2319239"/>
                <a:ext cx="183452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sz="3600" b="0" i="0" smtClean="0"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GB" sz="3600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E628C07-B61D-241B-D753-079E69C86C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4416" y="2319239"/>
                <a:ext cx="1834523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1AAD9F8-EA6B-C8D4-315D-5027445959FF}"/>
                  </a:ext>
                </a:extLst>
              </p:cNvPr>
              <p:cNvSpPr txBox="1"/>
              <p:nvPr/>
            </p:nvSpPr>
            <p:spPr>
              <a:xfrm>
                <a:off x="10936316" y="813235"/>
                <a:ext cx="37657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1AAD9F8-EA6B-C8D4-315D-5027445959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6316" y="813235"/>
                <a:ext cx="376577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A84884E-AB25-390D-09B7-8F45F520A4F2}"/>
                  </a:ext>
                </a:extLst>
              </p:cNvPr>
              <p:cNvSpPr txBox="1"/>
              <p:nvPr/>
            </p:nvSpPr>
            <p:spPr>
              <a:xfrm>
                <a:off x="10160270" y="1566237"/>
                <a:ext cx="192867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sz="3600" b="0" i="0" smtClean="0"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A84884E-AB25-390D-09B7-8F45F520A4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270" y="1566237"/>
                <a:ext cx="1928670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7EFF0ED-74AC-2558-D476-48669E8CD87D}"/>
                  </a:ext>
                </a:extLst>
              </p:cNvPr>
              <p:cNvSpPr txBox="1"/>
              <p:nvPr/>
            </p:nvSpPr>
            <p:spPr>
              <a:xfrm>
                <a:off x="10254417" y="3046325"/>
                <a:ext cx="1870909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sz="3600" b="0" i="0" smtClean="0"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7EFF0ED-74AC-2558-D476-48669E8CD8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4417" y="3046325"/>
                <a:ext cx="1870909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449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28" grpId="0"/>
      <p:bldP spid="37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8E8F2DA-5265-7CC2-0578-90BD4200B16C}"/>
              </a:ext>
            </a:extLst>
          </p:cNvPr>
          <p:cNvSpPr/>
          <p:nvPr/>
        </p:nvSpPr>
        <p:spPr>
          <a:xfrm>
            <a:off x="-1" y="0"/>
            <a:ext cx="4143373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2768B8-C1C2-1FAE-8309-63A08FB3C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69751"/>
            <a:ext cx="4143374" cy="2948172"/>
          </a:xfrm>
        </p:spPr>
        <p:txBody>
          <a:bodyPr>
            <a:noAutofit/>
          </a:bodyPr>
          <a:lstStyle/>
          <a:p>
            <a:r>
              <a:rPr lang="en-GB" sz="6600" dirty="0">
                <a:solidFill>
                  <a:schemeClr val="bg1"/>
                </a:solidFill>
              </a:rPr>
              <a:t>PSS with Constant Comm. (passive)</a:t>
            </a:r>
            <a:endParaRPr lang="en-UG" sz="6600" dirty="0">
              <a:solidFill>
                <a:schemeClr val="bg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2E45E50-E8D9-0897-F47D-C50F65E2BD82}"/>
              </a:ext>
            </a:extLst>
          </p:cNvPr>
          <p:cNvSpPr/>
          <p:nvPr/>
        </p:nvSpPr>
        <p:spPr>
          <a:xfrm>
            <a:off x="4972050" y="25541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20647B9-0E76-43C7-5E4A-129C71314E82}"/>
              </a:ext>
            </a:extLst>
          </p:cNvPr>
          <p:cNvSpPr/>
          <p:nvPr/>
        </p:nvSpPr>
        <p:spPr>
          <a:xfrm>
            <a:off x="4972050" y="608024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EFC2705-99C9-96DF-814C-D1CFDA5AE548}"/>
              </a:ext>
            </a:extLst>
          </p:cNvPr>
          <p:cNvSpPr/>
          <p:nvPr/>
        </p:nvSpPr>
        <p:spPr>
          <a:xfrm>
            <a:off x="4972050" y="4317188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2874F5C-3910-517E-0906-06191DF7144E}"/>
              </a:ext>
            </a:extLst>
          </p:cNvPr>
          <p:cNvSpPr/>
          <p:nvPr/>
        </p:nvSpPr>
        <p:spPr>
          <a:xfrm>
            <a:off x="4972050" y="7880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AFAA6A5-53CC-B48D-3552-CD54233F6DDF}"/>
              </a:ext>
            </a:extLst>
          </p:cNvPr>
          <p:cNvSpPr/>
          <p:nvPr/>
        </p:nvSpPr>
        <p:spPr>
          <a:xfrm>
            <a:off x="4972050" y="167260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4495638-B614-A9B2-B0FE-E3B88AF6032B}"/>
              </a:ext>
            </a:extLst>
          </p:cNvPr>
          <p:cNvSpPr/>
          <p:nvPr/>
        </p:nvSpPr>
        <p:spPr>
          <a:xfrm>
            <a:off x="4972050" y="5198716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BE99590-55EE-9733-BBCA-D33DEE84E763}"/>
              </a:ext>
            </a:extLst>
          </p:cNvPr>
          <p:cNvSpPr/>
          <p:nvPr/>
        </p:nvSpPr>
        <p:spPr>
          <a:xfrm>
            <a:off x="4972050" y="3435660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35CFE9B-6B5D-C68A-7ABC-527B6D83522D}"/>
              </a:ext>
            </a:extLst>
          </p:cNvPr>
          <p:cNvSpPr/>
          <p:nvPr/>
        </p:nvSpPr>
        <p:spPr>
          <a:xfrm>
            <a:off x="9144000" y="25541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269FDB3-81BF-1B3B-0166-4B33BB74C7FF}"/>
              </a:ext>
            </a:extLst>
          </p:cNvPr>
          <p:cNvSpPr/>
          <p:nvPr/>
        </p:nvSpPr>
        <p:spPr>
          <a:xfrm>
            <a:off x="9144000" y="608024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D6F9CE1-9670-7F00-640F-15322F4309CA}"/>
              </a:ext>
            </a:extLst>
          </p:cNvPr>
          <p:cNvSpPr/>
          <p:nvPr/>
        </p:nvSpPr>
        <p:spPr>
          <a:xfrm>
            <a:off x="9144000" y="4317188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EA4B7C8-DC88-EB11-780A-2EA50E8084F7}"/>
              </a:ext>
            </a:extLst>
          </p:cNvPr>
          <p:cNvSpPr/>
          <p:nvPr/>
        </p:nvSpPr>
        <p:spPr>
          <a:xfrm>
            <a:off x="9144000" y="7880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9FEBD44-490A-2548-51C0-9DB8C0841E58}"/>
              </a:ext>
            </a:extLst>
          </p:cNvPr>
          <p:cNvSpPr/>
          <p:nvPr/>
        </p:nvSpPr>
        <p:spPr>
          <a:xfrm>
            <a:off x="9144000" y="167260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AF96508-82FA-9873-D932-716D7AEC19C9}"/>
              </a:ext>
            </a:extLst>
          </p:cNvPr>
          <p:cNvSpPr/>
          <p:nvPr/>
        </p:nvSpPr>
        <p:spPr>
          <a:xfrm>
            <a:off x="9144000" y="5198716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975B404-1A89-A718-BEE9-596B72BBFD5F}"/>
              </a:ext>
            </a:extLst>
          </p:cNvPr>
          <p:cNvSpPr/>
          <p:nvPr/>
        </p:nvSpPr>
        <p:spPr>
          <a:xfrm>
            <a:off x="9144000" y="3435660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FE19D6B-D00B-8F89-1DC9-7E5375E5BA5D}"/>
              </a:ext>
            </a:extLst>
          </p:cNvPr>
          <p:cNvCxnSpPr>
            <a:stCxn id="7" idx="6"/>
            <a:endCxn id="15" idx="2"/>
          </p:cNvCxnSpPr>
          <p:nvPr/>
        </p:nvCxnSpPr>
        <p:spPr>
          <a:xfrm>
            <a:off x="5620860" y="1116460"/>
            <a:ext cx="3523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93DF304-6384-B5B0-7626-446FA52FEC31}"/>
              </a:ext>
            </a:extLst>
          </p:cNvPr>
          <p:cNvCxnSpPr>
            <a:cxnSpLocks/>
            <a:stCxn id="7" idx="6"/>
            <a:endCxn id="16" idx="2"/>
          </p:cNvCxnSpPr>
          <p:nvPr/>
        </p:nvCxnSpPr>
        <p:spPr>
          <a:xfrm>
            <a:off x="5620860" y="1116460"/>
            <a:ext cx="3523140" cy="8845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3B003F7-D5AA-2188-3CA8-DE7167C48EE7}"/>
              </a:ext>
            </a:extLst>
          </p:cNvPr>
          <p:cNvCxnSpPr>
            <a:cxnSpLocks/>
            <a:stCxn id="7" idx="6"/>
            <a:endCxn id="18" idx="2"/>
          </p:cNvCxnSpPr>
          <p:nvPr/>
        </p:nvCxnSpPr>
        <p:spPr>
          <a:xfrm>
            <a:off x="5620860" y="1116460"/>
            <a:ext cx="3523140" cy="26476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CB7AB42-122D-3518-B29E-FE61A41BCDBE}"/>
              </a:ext>
            </a:extLst>
          </p:cNvPr>
          <p:cNvCxnSpPr/>
          <p:nvPr/>
        </p:nvCxnSpPr>
        <p:spPr>
          <a:xfrm>
            <a:off x="5620860" y="2031642"/>
            <a:ext cx="3523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2C518B3-2915-3AFB-57A8-A214629A07A4}"/>
              </a:ext>
            </a:extLst>
          </p:cNvPr>
          <p:cNvCxnSpPr>
            <a:cxnSpLocks/>
            <a:endCxn id="12" idx="2"/>
          </p:cNvCxnSpPr>
          <p:nvPr/>
        </p:nvCxnSpPr>
        <p:spPr>
          <a:xfrm>
            <a:off x="5620860" y="2031642"/>
            <a:ext cx="3523140" cy="8509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678BC28-F4EC-A265-BECD-C1233A0E9F4A}"/>
              </a:ext>
            </a:extLst>
          </p:cNvPr>
          <p:cNvCxnSpPr>
            <a:cxnSpLocks/>
            <a:endCxn id="14" idx="2"/>
          </p:cNvCxnSpPr>
          <p:nvPr/>
        </p:nvCxnSpPr>
        <p:spPr>
          <a:xfrm>
            <a:off x="5620860" y="2031642"/>
            <a:ext cx="3523140" cy="26139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21A7B94-D4E9-9377-B8E4-92CBF0F782ED}"/>
              </a:ext>
            </a:extLst>
          </p:cNvPr>
          <p:cNvCxnSpPr/>
          <p:nvPr/>
        </p:nvCxnSpPr>
        <p:spPr>
          <a:xfrm>
            <a:off x="5620860" y="2856020"/>
            <a:ext cx="3523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FD95F4B-5672-6C95-0E89-D383C339F63E}"/>
              </a:ext>
            </a:extLst>
          </p:cNvPr>
          <p:cNvCxnSpPr>
            <a:cxnSpLocks/>
            <a:stCxn id="4" idx="6"/>
            <a:endCxn id="15" idx="2"/>
          </p:cNvCxnSpPr>
          <p:nvPr/>
        </p:nvCxnSpPr>
        <p:spPr>
          <a:xfrm flipV="1">
            <a:off x="5620860" y="1116460"/>
            <a:ext cx="3523140" cy="17661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CA128FD-BA27-F313-F509-28F84E0C9956}"/>
              </a:ext>
            </a:extLst>
          </p:cNvPr>
          <p:cNvCxnSpPr>
            <a:cxnSpLocks/>
            <a:endCxn id="17" idx="2"/>
          </p:cNvCxnSpPr>
          <p:nvPr/>
        </p:nvCxnSpPr>
        <p:spPr>
          <a:xfrm>
            <a:off x="5620860" y="2856020"/>
            <a:ext cx="3523140" cy="2671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6B1CB74-5959-4934-DED1-C684D0CF0459}"/>
              </a:ext>
            </a:extLst>
          </p:cNvPr>
          <p:cNvCxnSpPr>
            <a:cxnSpLocks/>
            <a:endCxn id="15" idx="2"/>
          </p:cNvCxnSpPr>
          <p:nvPr/>
        </p:nvCxnSpPr>
        <p:spPr>
          <a:xfrm flipV="1">
            <a:off x="5620860" y="1116460"/>
            <a:ext cx="3523140" cy="2687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C3E6166-3FAE-889F-BA73-4EA4F412C8D4}"/>
              </a:ext>
            </a:extLst>
          </p:cNvPr>
          <p:cNvCxnSpPr>
            <a:cxnSpLocks/>
            <a:endCxn id="13" idx="2"/>
          </p:cNvCxnSpPr>
          <p:nvPr/>
        </p:nvCxnSpPr>
        <p:spPr>
          <a:xfrm>
            <a:off x="5620860" y="3804223"/>
            <a:ext cx="3523140" cy="26044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04D0E77-37EC-3CF2-3A8A-C644FC32CB81}"/>
              </a:ext>
            </a:extLst>
          </p:cNvPr>
          <p:cNvCxnSpPr>
            <a:cxnSpLocks/>
            <a:endCxn id="14" idx="2"/>
          </p:cNvCxnSpPr>
          <p:nvPr/>
        </p:nvCxnSpPr>
        <p:spPr>
          <a:xfrm>
            <a:off x="5620860" y="3804223"/>
            <a:ext cx="3523140" cy="8413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271E8DA-9A46-90E0-B77A-AE995A69493C}"/>
              </a:ext>
            </a:extLst>
          </p:cNvPr>
          <p:cNvCxnSpPr>
            <a:cxnSpLocks/>
            <a:endCxn id="16" idx="2"/>
          </p:cNvCxnSpPr>
          <p:nvPr/>
        </p:nvCxnSpPr>
        <p:spPr>
          <a:xfrm flipV="1">
            <a:off x="5620860" y="2001032"/>
            <a:ext cx="3523140" cy="2644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B2CC485-1134-68B2-0A47-01A347049A33}"/>
              </a:ext>
            </a:extLst>
          </p:cNvPr>
          <p:cNvCxnSpPr>
            <a:cxnSpLocks/>
            <a:endCxn id="13" idx="2"/>
          </p:cNvCxnSpPr>
          <p:nvPr/>
        </p:nvCxnSpPr>
        <p:spPr>
          <a:xfrm>
            <a:off x="5620860" y="4645616"/>
            <a:ext cx="3523140" cy="1763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FE21138-E429-C9EF-C593-42551F73E3BC}"/>
              </a:ext>
            </a:extLst>
          </p:cNvPr>
          <p:cNvCxnSpPr>
            <a:cxnSpLocks/>
            <a:endCxn id="17" idx="2"/>
          </p:cNvCxnSpPr>
          <p:nvPr/>
        </p:nvCxnSpPr>
        <p:spPr>
          <a:xfrm>
            <a:off x="5620860" y="4645616"/>
            <a:ext cx="3523140" cy="8815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49D6523-29B8-3926-7D1E-AFD46EF4869E}"/>
              </a:ext>
            </a:extLst>
          </p:cNvPr>
          <p:cNvCxnSpPr>
            <a:cxnSpLocks/>
            <a:endCxn id="12" idx="2"/>
          </p:cNvCxnSpPr>
          <p:nvPr/>
        </p:nvCxnSpPr>
        <p:spPr>
          <a:xfrm flipV="1">
            <a:off x="5620860" y="2882560"/>
            <a:ext cx="3523140" cy="26656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33CD1CA-D363-6678-F779-614D94FFC861}"/>
              </a:ext>
            </a:extLst>
          </p:cNvPr>
          <p:cNvCxnSpPr>
            <a:cxnSpLocks/>
            <a:endCxn id="18" idx="2"/>
          </p:cNvCxnSpPr>
          <p:nvPr/>
        </p:nvCxnSpPr>
        <p:spPr>
          <a:xfrm flipV="1">
            <a:off x="5620860" y="3764088"/>
            <a:ext cx="3523140" cy="1784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9A34063-566D-F75D-4C48-029B77264D54}"/>
              </a:ext>
            </a:extLst>
          </p:cNvPr>
          <p:cNvCxnSpPr>
            <a:cxnSpLocks/>
            <a:endCxn id="13" idx="2"/>
          </p:cNvCxnSpPr>
          <p:nvPr/>
        </p:nvCxnSpPr>
        <p:spPr>
          <a:xfrm>
            <a:off x="5620860" y="5557754"/>
            <a:ext cx="3523140" cy="8509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47C8F72-1F96-1F7A-9EB9-8567FF1C711C}"/>
              </a:ext>
            </a:extLst>
          </p:cNvPr>
          <p:cNvCxnSpPr>
            <a:cxnSpLocks/>
            <a:endCxn id="18" idx="2"/>
          </p:cNvCxnSpPr>
          <p:nvPr/>
        </p:nvCxnSpPr>
        <p:spPr>
          <a:xfrm flipV="1">
            <a:off x="5620860" y="3764088"/>
            <a:ext cx="3523140" cy="2644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F37C96D-9E26-0607-82DD-8EA08B54055D}"/>
              </a:ext>
            </a:extLst>
          </p:cNvPr>
          <p:cNvCxnSpPr>
            <a:cxnSpLocks/>
            <a:endCxn id="14" idx="2"/>
          </p:cNvCxnSpPr>
          <p:nvPr/>
        </p:nvCxnSpPr>
        <p:spPr>
          <a:xfrm flipV="1">
            <a:off x="5620860" y="4645616"/>
            <a:ext cx="3523140" cy="1784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79FB40B-676A-1ADC-39A9-208A61BE9188}"/>
              </a:ext>
            </a:extLst>
          </p:cNvPr>
          <p:cNvCxnSpPr>
            <a:cxnSpLocks/>
            <a:endCxn id="17" idx="2"/>
          </p:cNvCxnSpPr>
          <p:nvPr/>
        </p:nvCxnSpPr>
        <p:spPr>
          <a:xfrm flipV="1">
            <a:off x="5620860" y="5527144"/>
            <a:ext cx="3523140" cy="8815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8459FAF-4E03-6F13-20A4-46643C36D113}"/>
                  </a:ext>
                </a:extLst>
              </p:cNvPr>
              <p:cNvSpPr txBox="1"/>
              <p:nvPr/>
            </p:nvSpPr>
            <p:spPr>
              <a:xfrm>
                <a:off x="4373147" y="839460"/>
                <a:ext cx="5101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8459FAF-4E03-6F13-20A4-46643C36D1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147" y="839460"/>
                <a:ext cx="510140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1A94934-5870-9566-6CCD-1B242E4CAE32}"/>
                  </a:ext>
                </a:extLst>
              </p:cNvPr>
              <p:cNvSpPr txBox="1"/>
              <p:nvPr/>
            </p:nvSpPr>
            <p:spPr>
              <a:xfrm>
                <a:off x="4373147" y="1730110"/>
                <a:ext cx="52084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1A94934-5870-9566-6CCD-1B242E4CAE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147" y="1730110"/>
                <a:ext cx="520847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F0F7C1E-2541-E37E-217A-369CC443D016}"/>
                  </a:ext>
                </a:extLst>
              </p:cNvPr>
              <p:cNvSpPr txBox="1"/>
              <p:nvPr/>
            </p:nvSpPr>
            <p:spPr>
              <a:xfrm>
                <a:off x="4373147" y="2599641"/>
                <a:ext cx="52084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F0F7C1E-2541-E37E-217A-369CC443D0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147" y="2599641"/>
                <a:ext cx="520847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A3723FE-B66E-8DFD-B124-88C24905EFD6}"/>
                  </a:ext>
                </a:extLst>
              </p:cNvPr>
              <p:cNvSpPr txBox="1"/>
              <p:nvPr/>
            </p:nvSpPr>
            <p:spPr>
              <a:xfrm>
                <a:off x="4348194" y="3487088"/>
                <a:ext cx="51187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A3723FE-B66E-8DFD-B124-88C24905EF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8194" y="3487088"/>
                <a:ext cx="511870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A1497F3-1A0B-9B8E-3C23-57C6838EDD54}"/>
                  </a:ext>
                </a:extLst>
              </p:cNvPr>
              <p:cNvSpPr txBox="1"/>
              <p:nvPr/>
            </p:nvSpPr>
            <p:spPr>
              <a:xfrm>
                <a:off x="4423052" y="4314275"/>
                <a:ext cx="52084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A1497F3-1A0B-9B8E-3C23-57C6838EDD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052" y="4314275"/>
                <a:ext cx="520847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8190BB5-A658-B5A5-C786-905CFFB8FC91}"/>
                  </a:ext>
                </a:extLst>
              </p:cNvPr>
              <p:cNvSpPr txBox="1"/>
              <p:nvPr/>
            </p:nvSpPr>
            <p:spPr>
              <a:xfrm>
                <a:off x="4439590" y="5244165"/>
                <a:ext cx="52084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8190BB5-A658-B5A5-C786-905CFFB8FC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590" y="5244165"/>
                <a:ext cx="520847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82205E7-1555-8B23-D1B2-8CE05A4D17C6}"/>
                  </a:ext>
                </a:extLst>
              </p:cNvPr>
              <p:cNvSpPr txBox="1"/>
              <p:nvPr/>
            </p:nvSpPr>
            <p:spPr>
              <a:xfrm>
                <a:off x="4423052" y="6157312"/>
                <a:ext cx="52084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82205E7-1555-8B23-D1B2-8CE05A4D17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052" y="6157312"/>
                <a:ext cx="520847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481EBA0-A5FD-0F25-3D69-D5A64BBB4D01}"/>
                  </a:ext>
                </a:extLst>
              </p:cNvPr>
              <p:cNvSpPr txBox="1"/>
              <p:nvPr/>
            </p:nvSpPr>
            <p:spPr>
              <a:xfrm>
                <a:off x="4461910" y="76268"/>
                <a:ext cx="2122568" cy="5558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GB" sz="3600" b="0" i="0" smtClean="0"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b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481EBA0-A5FD-0F25-3D69-D5A64BBB4D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910" y="76268"/>
                <a:ext cx="2122568" cy="55585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066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4" grpId="0"/>
      <p:bldP spid="46" grpId="0"/>
      <p:bldP spid="48" grpId="0"/>
      <p:bldP spid="50" grpId="0"/>
      <p:bldP spid="52" grpId="0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8E8F2DA-5265-7CC2-0578-90BD4200B16C}"/>
              </a:ext>
            </a:extLst>
          </p:cNvPr>
          <p:cNvSpPr/>
          <p:nvPr/>
        </p:nvSpPr>
        <p:spPr>
          <a:xfrm>
            <a:off x="-1" y="0"/>
            <a:ext cx="4143373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2768B8-C1C2-1FAE-8309-63A08FB3C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69751"/>
            <a:ext cx="4143374" cy="2948172"/>
          </a:xfrm>
        </p:spPr>
        <p:txBody>
          <a:bodyPr>
            <a:noAutofit/>
          </a:bodyPr>
          <a:lstStyle/>
          <a:p>
            <a:r>
              <a:rPr lang="en-GB" sz="6600" dirty="0">
                <a:solidFill>
                  <a:schemeClr val="bg1"/>
                </a:solidFill>
              </a:rPr>
              <a:t>PSS with Constant Comm. (passive)</a:t>
            </a:r>
            <a:endParaRPr lang="en-UG" sz="6600" dirty="0">
              <a:solidFill>
                <a:schemeClr val="bg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2E45E50-E8D9-0897-F47D-C50F65E2BD82}"/>
              </a:ext>
            </a:extLst>
          </p:cNvPr>
          <p:cNvSpPr/>
          <p:nvPr/>
        </p:nvSpPr>
        <p:spPr>
          <a:xfrm>
            <a:off x="4972050" y="25541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20647B9-0E76-43C7-5E4A-129C71314E82}"/>
              </a:ext>
            </a:extLst>
          </p:cNvPr>
          <p:cNvSpPr/>
          <p:nvPr/>
        </p:nvSpPr>
        <p:spPr>
          <a:xfrm>
            <a:off x="4972050" y="608024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EFC2705-99C9-96DF-814C-D1CFDA5AE548}"/>
              </a:ext>
            </a:extLst>
          </p:cNvPr>
          <p:cNvSpPr/>
          <p:nvPr/>
        </p:nvSpPr>
        <p:spPr>
          <a:xfrm>
            <a:off x="4972050" y="4317188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2874F5C-3910-517E-0906-06191DF7144E}"/>
              </a:ext>
            </a:extLst>
          </p:cNvPr>
          <p:cNvSpPr/>
          <p:nvPr/>
        </p:nvSpPr>
        <p:spPr>
          <a:xfrm>
            <a:off x="4972050" y="7880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AFAA6A5-53CC-B48D-3552-CD54233F6DDF}"/>
              </a:ext>
            </a:extLst>
          </p:cNvPr>
          <p:cNvSpPr/>
          <p:nvPr/>
        </p:nvSpPr>
        <p:spPr>
          <a:xfrm>
            <a:off x="4972050" y="167260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4495638-B614-A9B2-B0FE-E3B88AF6032B}"/>
              </a:ext>
            </a:extLst>
          </p:cNvPr>
          <p:cNvSpPr/>
          <p:nvPr/>
        </p:nvSpPr>
        <p:spPr>
          <a:xfrm>
            <a:off x="4972050" y="5198716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BE99590-55EE-9733-BBCA-D33DEE84E763}"/>
              </a:ext>
            </a:extLst>
          </p:cNvPr>
          <p:cNvSpPr/>
          <p:nvPr/>
        </p:nvSpPr>
        <p:spPr>
          <a:xfrm>
            <a:off x="4972050" y="3435660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35CFE9B-6B5D-C68A-7ABC-527B6D83522D}"/>
              </a:ext>
            </a:extLst>
          </p:cNvPr>
          <p:cNvSpPr/>
          <p:nvPr/>
        </p:nvSpPr>
        <p:spPr>
          <a:xfrm>
            <a:off x="9144000" y="25541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269FDB3-81BF-1B3B-0166-4B33BB74C7FF}"/>
              </a:ext>
            </a:extLst>
          </p:cNvPr>
          <p:cNvSpPr/>
          <p:nvPr/>
        </p:nvSpPr>
        <p:spPr>
          <a:xfrm>
            <a:off x="9144000" y="608024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D6F9CE1-9670-7F00-640F-15322F4309CA}"/>
              </a:ext>
            </a:extLst>
          </p:cNvPr>
          <p:cNvSpPr/>
          <p:nvPr/>
        </p:nvSpPr>
        <p:spPr>
          <a:xfrm>
            <a:off x="9144000" y="4317188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EA4B7C8-DC88-EB11-780A-2EA50E8084F7}"/>
              </a:ext>
            </a:extLst>
          </p:cNvPr>
          <p:cNvSpPr/>
          <p:nvPr/>
        </p:nvSpPr>
        <p:spPr>
          <a:xfrm>
            <a:off x="9144000" y="7880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9FEBD44-490A-2548-51C0-9DB8C0841E58}"/>
              </a:ext>
            </a:extLst>
          </p:cNvPr>
          <p:cNvSpPr/>
          <p:nvPr/>
        </p:nvSpPr>
        <p:spPr>
          <a:xfrm>
            <a:off x="9144000" y="167260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AF96508-82FA-9873-D932-716D7AEC19C9}"/>
              </a:ext>
            </a:extLst>
          </p:cNvPr>
          <p:cNvSpPr/>
          <p:nvPr/>
        </p:nvSpPr>
        <p:spPr>
          <a:xfrm>
            <a:off x="9144000" y="5198716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975B404-1A89-A718-BEE9-596B72BBFD5F}"/>
              </a:ext>
            </a:extLst>
          </p:cNvPr>
          <p:cNvSpPr/>
          <p:nvPr/>
        </p:nvSpPr>
        <p:spPr>
          <a:xfrm>
            <a:off x="9144000" y="3435660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CB7AB42-122D-3518-B29E-FE61A41BCDBE}"/>
              </a:ext>
            </a:extLst>
          </p:cNvPr>
          <p:cNvCxnSpPr/>
          <p:nvPr/>
        </p:nvCxnSpPr>
        <p:spPr>
          <a:xfrm>
            <a:off x="5620860" y="2031642"/>
            <a:ext cx="352314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2C518B3-2915-3AFB-57A8-A214629A07A4}"/>
              </a:ext>
            </a:extLst>
          </p:cNvPr>
          <p:cNvCxnSpPr>
            <a:cxnSpLocks/>
            <a:endCxn id="12" idx="2"/>
          </p:cNvCxnSpPr>
          <p:nvPr/>
        </p:nvCxnSpPr>
        <p:spPr>
          <a:xfrm>
            <a:off x="5620860" y="2031642"/>
            <a:ext cx="3523140" cy="85091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678BC28-F4EC-A265-BECD-C1233A0E9F4A}"/>
              </a:ext>
            </a:extLst>
          </p:cNvPr>
          <p:cNvCxnSpPr>
            <a:cxnSpLocks/>
            <a:endCxn id="14" idx="2"/>
          </p:cNvCxnSpPr>
          <p:nvPr/>
        </p:nvCxnSpPr>
        <p:spPr>
          <a:xfrm>
            <a:off x="5620860" y="2031642"/>
            <a:ext cx="3523140" cy="2613974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21A7B94-D4E9-9377-B8E4-92CBF0F782ED}"/>
              </a:ext>
            </a:extLst>
          </p:cNvPr>
          <p:cNvCxnSpPr/>
          <p:nvPr/>
        </p:nvCxnSpPr>
        <p:spPr>
          <a:xfrm>
            <a:off x="5620860" y="2856020"/>
            <a:ext cx="352314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FD95F4B-5672-6C95-0E89-D383C339F63E}"/>
              </a:ext>
            </a:extLst>
          </p:cNvPr>
          <p:cNvCxnSpPr>
            <a:cxnSpLocks/>
            <a:stCxn id="4" idx="6"/>
            <a:endCxn id="15" idx="2"/>
          </p:cNvCxnSpPr>
          <p:nvPr/>
        </p:nvCxnSpPr>
        <p:spPr>
          <a:xfrm flipV="1">
            <a:off x="5620860" y="1116460"/>
            <a:ext cx="3523140" cy="176610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CA128FD-BA27-F313-F509-28F84E0C9956}"/>
              </a:ext>
            </a:extLst>
          </p:cNvPr>
          <p:cNvCxnSpPr>
            <a:cxnSpLocks/>
            <a:endCxn id="17" idx="2"/>
          </p:cNvCxnSpPr>
          <p:nvPr/>
        </p:nvCxnSpPr>
        <p:spPr>
          <a:xfrm>
            <a:off x="5620860" y="2856020"/>
            <a:ext cx="3523140" cy="2671124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6B1CB74-5959-4934-DED1-C684D0CF0459}"/>
              </a:ext>
            </a:extLst>
          </p:cNvPr>
          <p:cNvCxnSpPr>
            <a:cxnSpLocks/>
            <a:endCxn id="15" idx="2"/>
          </p:cNvCxnSpPr>
          <p:nvPr/>
        </p:nvCxnSpPr>
        <p:spPr>
          <a:xfrm flipV="1">
            <a:off x="5620860" y="1116460"/>
            <a:ext cx="3523140" cy="2687763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C3E6166-3FAE-889F-BA73-4EA4F412C8D4}"/>
              </a:ext>
            </a:extLst>
          </p:cNvPr>
          <p:cNvCxnSpPr>
            <a:cxnSpLocks/>
            <a:endCxn id="13" idx="2"/>
          </p:cNvCxnSpPr>
          <p:nvPr/>
        </p:nvCxnSpPr>
        <p:spPr>
          <a:xfrm>
            <a:off x="5620860" y="3804223"/>
            <a:ext cx="3523140" cy="2604449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04D0E77-37EC-3CF2-3A8A-C644FC32CB81}"/>
              </a:ext>
            </a:extLst>
          </p:cNvPr>
          <p:cNvCxnSpPr>
            <a:cxnSpLocks/>
            <a:endCxn id="14" idx="2"/>
          </p:cNvCxnSpPr>
          <p:nvPr/>
        </p:nvCxnSpPr>
        <p:spPr>
          <a:xfrm>
            <a:off x="5620860" y="3804223"/>
            <a:ext cx="3523140" cy="841393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271E8DA-9A46-90E0-B77A-AE995A69493C}"/>
              </a:ext>
            </a:extLst>
          </p:cNvPr>
          <p:cNvCxnSpPr>
            <a:cxnSpLocks/>
            <a:endCxn id="16" idx="2"/>
          </p:cNvCxnSpPr>
          <p:nvPr/>
        </p:nvCxnSpPr>
        <p:spPr>
          <a:xfrm flipV="1">
            <a:off x="5620860" y="2001032"/>
            <a:ext cx="3523140" cy="2644584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B2CC485-1134-68B2-0A47-01A347049A33}"/>
              </a:ext>
            </a:extLst>
          </p:cNvPr>
          <p:cNvCxnSpPr>
            <a:cxnSpLocks/>
            <a:endCxn id="13" idx="2"/>
          </p:cNvCxnSpPr>
          <p:nvPr/>
        </p:nvCxnSpPr>
        <p:spPr>
          <a:xfrm>
            <a:off x="5620860" y="4645616"/>
            <a:ext cx="3523140" cy="1763056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FE21138-E429-C9EF-C593-42551F73E3BC}"/>
              </a:ext>
            </a:extLst>
          </p:cNvPr>
          <p:cNvCxnSpPr>
            <a:cxnSpLocks/>
            <a:endCxn id="17" idx="2"/>
          </p:cNvCxnSpPr>
          <p:nvPr/>
        </p:nvCxnSpPr>
        <p:spPr>
          <a:xfrm>
            <a:off x="5620860" y="4645616"/>
            <a:ext cx="3523140" cy="88152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49D6523-29B8-3926-7D1E-AFD46EF4869E}"/>
              </a:ext>
            </a:extLst>
          </p:cNvPr>
          <p:cNvCxnSpPr>
            <a:cxnSpLocks/>
            <a:endCxn id="12" idx="2"/>
          </p:cNvCxnSpPr>
          <p:nvPr/>
        </p:nvCxnSpPr>
        <p:spPr>
          <a:xfrm flipV="1">
            <a:off x="5620860" y="2882560"/>
            <a:ext cx="3523140" cy="2665669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33CD1CA-D363-6678-F779-614D94FFC861}"/>
              </a:ext>
            </a:extLst>
          </p:cNvPr>
          <p:cNvCxnSpPr>
            <a:cxnSpLocks/>
            <a:endCxn id="18" idx="2"/>
          </p:cNvCxnSpPr>
          <p:nvPr/>
        </p:nvCxnSpPr>
        <p:spPr>
          <a:xfrm flipV="1">
            <a:off x="5620860" y="3764088"/>
            <a:ext cx="3523140" cy="178414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9A34063-566D-F75D-4C48-029B77264D54}"/>
              </a:ext>
            </a:extLst>
          </p:cNvPr>
          <p:cNvCxnSpPr>
            <a:cxnSpLocks/>
            <a:endCxn id="13" idx="2"/>
          </p:cNvCxnSpPr>
          <p:nvPr/>
        </p:nvCxnSpPr>
        <p:spPr>
          <a:xfrm>
            <a:off x="5620860" y="5557754"/>
            <a:ext cx="3523140" cy="85091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47C8F72-1F96-1F7A-9EB9-8567FF1C711C}"/>
              </a:ext>
            </a:extLst>
          </p:cNvPr>
          <p:cNvCxnSpPr>
            <a:cxnSpLocks/>
            <a:endCxn id="18" idx="2"/>
          </p:cNvCxnSpPr>
          <p:nvPr/>
        </p:nvCxnSpPr>
        <p:spPr>
          <a:xfrm flipV="1">
            <a:off x="5620860" y="3764088"/>
            <a:ext cx="3523140" cy="2644584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F37C96D-9E26-0607-82DD-8EA08B54055D}"/>
              </a:ext>
            </a:extLst>
          </p:cNvPr>
          <p:cNvCxnSpPr>
            <a:cxnSpLocks/>
            <a:endCxn id="14" idx="2"/>
          </p:cNvCxnSpPr>
          <p:nvPr/>
        </p:nvCxnSpPr>
        <p:spPr>
          <a:xfrm flipV="1">
            <a:off x="5620860" y="4645616"/>
            <a:ext cx="3523140" cy="178414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79FB40B-676A-1ADC-39A9-208A61BE9188}"/>
              </a:ext>
            </a:extLst>
          </p:cNvPr>
          <p:cNvCxnSpPr>
            <a:cxnSpLocks/>
            <a:endCxn id="17" idx="2"/>
          </p:cNvCxnSpPr>
          <p:nvPr/>
        </p:nvCxnSpPr>
        <p:spPr>
          <a:xfrm flipV="1">
            <a:off x="5620860" y="5527144"/>
            <a:ext cx="3523140" cy="88152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8459FAF-4E03-6F13-20A4-46643C36D113}"/>
                  </a:ext>
                </a:extLst>
              </p:cNvPr>
              <p:cNvSpPr txBox="1"/>
              <p:nvPr/>
            </p:nvSpPr>
            <p:spPr>
              <a:xfrm>
                <a:off x="4373147" y="839460"/>
                <a:ext cx="5101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8459FAF-4E03-6F13-20A4-46643C36D1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147" y="839460"/>
                <a:ext cx="510140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1A94934-5870-9566-6CCD-1B242E4CAE32}"/>
                  </a:ext>
                </a:extLst>
              </p:cNvPr>
              <p:cNvSpPr txBox="1"/>
              <p:nvPr/>
            </p:nvSpPr>
            <p:spPr>
              <a:xfrm>
                <a:off x="4373147" y="1730110"/>
                <a:ext cx="52084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1A94934-5870-9566-6CCD-1B242E4CAE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147" y="1730110"/>
                <a:ext cx="520847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F0F7C1E-2541-E37E-217A-369CC443D016}"/>
                  </a:ext>
                </a:extLst>
              </p:cNvPr>
              <p:cNvSpPr txBox="1"/>
              <p:nvPr/>
            </p:nvSpPr>
            <p:spPr>
              <a:xfrm>
                <a:off x="4373147" y="2599641"/>
                <a:ext cx="52084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F0F7C1E-2541-E37E-217A-369CC443D0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147" y="2599641"/>
                <a:ext cx="520847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A3723FE-B66E-8DFD-B124-88C24905EFD6}"/>
                  </a:ext>
                </a:extLst>
              </p:cNvPr>
              <p:cNvSpPr txBox="1"/>
              <p:nvPr/>
            </p:nvSpPr>
            <p:spPr>
              <a:xfrm>
                <a:off x="4348194" y="3487088"/>
                <a:ext cx="51187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A3723FE-B66E-8DFD-B124-88C24905EF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8194" y="3487088"/>
                <a:ext cx="511870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A1497F3-1A0B-9B8E-3C23-57C6838EDD54}"/>
                  </a:ext>
                </a:extLst>
              </p:cNvPr>
              <p:cNvSpPr txBox="1"/>
              <p:nvPr/>
            </p:nvSpPr>
            <p:spPr>
              <a:xfrm>
                <a:off x="4423052" y="4314275"/>
                <a:ext cx="52084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A1497F3-1A0B-9B8E-3C23-57C6838EDD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052" y="4314275"/>
                <a:ext cx="520847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8190BB5-A658-B5A5-C786-905CFFB8FC91}"/>
                  </a:ext>
                </a:extLst>
              </p:cNvPr>
              <p:cNvSpPr txBox="1"/>
              <p:nvPr/>
            </p:nvSpPr>
            <p:spPr>
              <a:xfrm>
                <a:off x="4439590" y="5244165"/>
                <a:ext cx="52084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8190BB5-A658-B5A5-C786-905CFFB8FC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590" y="5244165"/>
                <a:ext cx="520847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82205E7-1555-8B23-D1B2-8CE05A4D17C6}"/>
                  </a:ext>
                </a:extLst>
              </p:cNvPr>
              <p:cNvSpPr txBox="1"/>
              <p:nvPr/>
            </p:nvSpPr>
            <p:spPr>
              <a:xfrm>
                <a:off x="4423052" y="6157312"/>
                <a:ext cx="52084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82205E7-1555-8B23-D1B2-8CE05A4D17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052" y="6157312"/>
                <a:ext cx="520847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481EBA0-A5FD-0F25-3D69-D5A64BBB4D01}"/>
                  </a:ext>
                </a:extLst>
              </p:cNvPr>
              <p:cNvSpPr txBox="1"/>
              <p:nvPr/>
            </p:nvSpPr>
            <p:spPr>
              <a:xfrm>
                <a:off x="4461910" y="76268"/>
                <a:ext cx="2122568" cy="5558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GB" sz="3600" b="0" i="0" smtClean="0"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b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481EBA0-A5FD-0F25-3D69-D5A64BBB4D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910" y="76268"/>
                <a:ext cx="2122568" cy="55585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FE19D6B-D00B-8F89-1DC9-7E5375E5BA5D}"/>
              </a:ext>
            </a:extLst>
          </p:cNvPr>
          <p:cNvCxnSpPr>
            <a:stCxn id="7" idx="6"/>
            <a:endCxn id="15" idx="2"/>
          </p:cNvCxnSpPr>
          <p:nvPr/>
        </p:nvCxnSpPr>
        <p:spPr>
          <a:xfrm>
            <a:off x="5620860" y="1116460"/>
            <a:ext cx="3523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93DF304-6384-B5B0-7626-446FA52FEC31}"/>
              </a:ext>
            </a:extLst>
          </p:cNvPr>
          <p:cNvCxnSpPr>
            <a:cxnSpLocks/>
            <a:stCxn id="7" idx="6"/>
            <a:endCxn id="16" idx="2"/>
          </p:cNvCxnSpPr>
          <p:nvPr/>
        </p:nvCxnSpPr>
        <p:spPr>
          <a:xfrm>
            <a:off x="5620860" y="1116460"/>
            <a:ext cx="3523140" cy="8845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3B003F7-D5AA-2188-3CA8-DE7167C48EE7}"/>
              </a:ext>
            </a:extLst>
          </p:cNvPr>
          <p:cNvCxnSpPr>
            <a:cxnSpLocks/>
            <a:stCxn id="7" idx="6"/>
            <a:endCxn id="18" idx="2"/>
          </p:cNvCxnSpPr>
          <p:nvPr/>
        </p:nvCxnSpPr>
        <p:spPr>
          <a:xfrm>
            <a:off x="5620860" y="1116460"/>
            <a:ext cx="3523140" cy="26476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CC7E841-5EF0-4471-312D-0FCAFC84B4B0}"/>
                  </a:ext>
                </a:extLst>
              </p:cNvPr>
              <p:cNvSpPr txBox="1"/>
              <p:nvPr/>
            </p:nvSpPr>
            <p:spPr>
              <a:xfrm>
                <a:off x="7919957" y="46264"/>
                <a:ext cx="3745705" cy="5140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1,1</m:t>
                          </m:r>
                        </m:sub>
                      </m:sSub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1,4</m:t>
                          </m:r>
                        </m:sub>
                      </m:sSub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G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CC7E841-5EF0-4471-312D-0FCAFC84B4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9957" y="46264"/>
                <a:ext cx="3745705" cy="51405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6B6DB6F-43D3-94F7-F36A-65E360D6F7B5}"/>
                  </a:ext>
                </a:extLst>
              </p:cNvPr>
              <p:cNvSpPr txBox="1"/>
              <p:nvPr/>
            </p:nvSpPr>
            <p:spPr>
              <a:xfrm>
                <a:off x="6780187" y="643320"/>
                <a:ext cx="686855" cy="5140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1,1</m:t>
                          </m:r>
                        </m:sub>
                      </m:sSub>
                    </m:oMath>
                  </m:oMathPara>
                </a14:m>
                <a:endParaRPr lang="en-UG" sz="32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6B6DB6F-43D3-94F7-F36A-65E360D6F7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187" y="643320"/>
                <a:ext cx="686855" cy="51405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15DE86C-C3E3-A3FD-D842-A3EEA4B534B2}"/>
                  </a:ext>
                </a:extLst>
              </p:cNvPr>
              <p:cNvSpPr txBox="1"/>
              <p:nvPr/>
            </p:nvSpPr>
            <p:spPr>
              <a:xfrm>
                <a:off x="6954390" y="1261651"/>
                <a:ext cx="686855" cy="5140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</m:oMath>
                  </m:oMathPara>
                </a14:m>
                <a:endParaRPr lang="en-UG" sz="32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15DE86C-C3E3-A3FD-D842-A3EEA4B53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390" y="1261651"/>
                <a:ext cx="686855" cy="51405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96F6E25-54C9-5332-BDFD-DD702BD0778E}"/>
                  </a:ext>
                </a:extLst>
              </p:cNvPr>
              <p:cNvSpPr txBox="1"/>
              <p:nvPr/>
            </p:nvSpPr>
            <p:spPr>
              <a:xfrm>
                <a:off x="6096000" y="1589601"/>
                <a:ext cx="686855" cy="5140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1,4</m:t>
                          </m:r>
                        </m:sub>
                      </m:sSub>
                    </m:oMath>
                  </m:oMathPara>
                </a14:m>
                <a:endParaRPr lang="en-UG" sz="32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96F6E25-54C9-5332-BDFD-DD702BD077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589601"/>
                <a:ext cx="686855" cy="51405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6286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8E8F2DA-5265-7CC2-0578-90BD4200B16C}"/>
              </a:ext>
            </a:extLst>
          </p:cNvPr>
          <p:cNvSpPr/>
          <p:nvPr/>
        </p:nvSpPr>
        <p:spPr>
          <a:xfrm>
            <a:off x="-1" y="0"/>
            <a:ext cx="4143373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2768B8-C1C2-1FAE-8309-63A08FB3C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69751"/>
            <a:ext cx="4143374" cy="2948172"/>
          </a:xfrm>
        </p:spPr>
        <p:txBody>
          <a:bodyPr>
            <a:noAutofit/>
          </a:bodyPr>
          <a:lstStyle/>
          <a:p>
            <a:r>
              <a:rPr lang="en-GB" sz="6600" dirty="0">
                <a:solidFill>
                  <a:schemeClr val="bg1"/>
                </a:solidFill>
              </a:rPr>
              <a:t>PSS with Constant Comm. (passive)</a:t>
            </a:r>
            <a:endParaRPr lang="en-UG" sz="6600" dirty="0">
              <a:solidFill>
                <a:schemeClr val="bg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2E45E50-E8D9-0897-F47D-C50F65E2BD82}"/>
              </a:ext>
            </a:extLst>
          </p:cNvPr>
          <p:cNvSpPr/>
          <p:nvPr/>
        </p:nvSpPr>
        <p:spPr>
          <a:xfrm>
            <a:off x="4972050" y="25541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20647B9-0E76-43C7-5E4A-129C71314E82}"/>
              </a:ext>
            </a:extLst>
          </p:cNvPr>
          <p:cNvSpPr/>
          <p:nvPr/>
        </p:nvSpPr>
        <p:spPr>
          <a:xfrm>
            <a:off x="4972050" y="608024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EFC2705-99C9-96DF-814C-D1CFDA5AE548}"/>
              </a:ext>
            </a:extLst>
          </p:cNvPr>
          <p:cNvSpPr/>
          <p:nvPr/>
        </p:nvSpPr>
        <p:spPr>
          <a:xfrm>
            <a:off x="4972050" y="4317188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2874F5C-3910-517E-0906-06191DF7144E}"/>
              </a:ext>
            </a:extLst>
          </p:cNvPr>
          <p:cNvSpPr/>
          <p:nvPr/>
        </p:nvSpPr>
        <p:spPr>
          <a:xfrm>
            <a:off x="4972050" y="7880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AFAA6A5-53CC-B48D-3552-CD54233F6DDF}"/>
              </a:ext>
            </a:extLst>
          </p:cNvPr>
          <p:cNvSpPr/>
          <p:nvPr/>
        </p:nvSpPr>
        <p:spPr>
          <a:xfrm>
            <a:off x="4972050" y="167260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4495638-B614-A9B2-B0FE-E3B88AF6032B}"/>
              </a:ext>
            </a:extLst>
          </p:cNvPr>
          <p:cNvSpPr/>
          <p:nvPr/>
        </p:nvSpPr>
        <p:spPr>
          <a:xfrm>
            <a:off x="4972050" y="5198716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BE99590-55EE-9733-BBCA-D33DEE84E763}"/>
              </a:ext>
            </a:extLst>
          </p:cNvPr>
          <p:cNvSpPr/>
          <p:nvPr/>
        </p:nvSpPr>
        <p:spPr>
          <a:xfrm>
            <a:off x="4972050" y="3435660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35CFE9B-6B5D-C68A-7ABC-527B6D83522D}"/>
              </a:ext>
            </a:extLst>
          </p:cNvPr>
          <p:cNvSpPr/>
          <p:nvPr/>
        </p:nvSpPr>
        <p:spPr>
          <a:xfrm>
            <a:off x="9144000" y="25541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269FDB3-81BF-1B3B-0166-4B33BB74C7FF}"/>
              </a:ext>
            </a:extLst>
          </p:cNvPr>
          <p:cNvSpPr/>
          <p:nvPr/>
        </p:nvSpPr>
        <p:spPr>
          <a:xfrm>
            <a:off x="9144000" y="608024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D6F9CE1-9670-7F00-640F-15322F4309CA}"/>
              </a:ext>
            </a:extLst>
          </p:cNvPr>
          <p:cNvSpPr/>
          <p:nvPr/>
        </p:nvSpPr>
        <p:spPr>
          <a:xfrm>
            <a:off x="9144000" y="4317188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EA4B7C8-DC88-EB11-780A-2EA50E8084F7}"/>
              </a:ext>
            </a:extLst>
          </p:cNvPr>
          <p:cNvSpPr/>
          <p:nvPr/>
        </p:nvSpPr>
        <p:spPr>
          <a:xfrm>
            <a:off x="9144000" y="7880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9FEBD44-490A-2548-51C0-9DB8C0841E58}"/>
              </a:ext>
            </a:extLst>
          </p:cNvPr>
          <p:cNvSpPr/>
          <p:nvPr/>
        </p:nvSpPr>
        <p:spPr>
          <a:xfrm>
            <a:off x="9144000" y="167260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AF96508-82FA-9873-D932-716D7AEC19C9}"/>
              </a:ext>
            </a:extLst>
          </p:cNvPr>
          <p:cNvSpPr/>
          <p:nvPr/>
        </p:nvSpPr>
        <p:spPr>
          <a:xfrm>
            <a:off x="9144000" y="5198716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975B404-1A89-A718-BEE9-596B72BBFD5F}"/>
              </a:ext>
            </a:extLst>
          </p:cNvPr>
          <p:cNvSpPr/>
          <p:nvPr/>
        </p:nvSpPr>
        <p:spPr>
          <a:xfrm>
            <a:off x="9144000" y="3435660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2C518B3-2915-3AFB-57A8-A214629A07A4}"/>
              </a:ext>
            </a:extLst>
          </p:cNvPr>
          <p:cNvCxnSpPr>
            <a:cxnSpLocks/>
            <a:endCxn id="12" idx="2"/>
          </p:cNvCxnSpPr>
          <p:nvPr/>
        </p:nvCxnSpPr>
        <p:spPr>
          <a:xfrm>
            <a:off x="5620860" y="2031642"/>
            <a:ext cx="3523140" cy="85091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678BC28-F4EC-A265-BECD-C1233A0E9F4A}"/>
              </a:ext>
            </a:extLst>
          </p:cNvPr>
          <p:cNvCxnSpPr>
            <a:cxnSpLocks/>
            <a:endCxn id="14" idx="2"/>
          </p:cNvCxnSpPr>
          <p:nvPr/>
        </p:nvCxnSpPr>
        <p:spPr>
          <a:xfrm>
            <a:off x="5620860" y="2031642"/>
            <a:ext cx="3523140" cy="2613974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21A7B94-D4E9-9377-B8E4-92CBF0F782ED}"/>
              </a:ext>
            </a:extLst>
          </p:cNvPr>
          <p:cNvCxnSpPr/>
          <p:nvPr/>
        </p:nvCxnSpPr>
        <p:spPr>
          <a:xfrm>
            <a:off x="5620860" y="2856020"/>
            <a:ext cx="352314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FD95F4B-5672-6C95-0E89-D383C339F63E}"/>
              </a:ext>
            </a:extLst>
          </p:cNvPr>
          <p:cNvCxnSpPr>
            <a:cxnSpLocks/>
            <a:stCxn id="4" idx="6"/>
            <a:endCxn id="15" idx="2"/>
          </p:cNvCxnSpPr>
          <p:nvPr/>
        </p:nvCxnSpPr>
        <p:spPr>
          <a:xfrm flipV="1">
            <a:off x="5620860" y="1116460"/>
            <a:ext cx="3523140" cy="176610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CA128FD-BA27-F313-F509-28F84E0C9956}"/>
              </a:ext>
            </a:extLst>
          </p:cNvPr>
          <p:cNvCxnSpPr>
            <a:cxnSpLocks/>
            <a:endCxn id="17" idx="2"/>
          </p:cNvCxnSpPr>
          <p:nvPr/>
        </p:nvCxnSpPr>
        <p:spPr>
          <a:xfrm>
            <a:off x="5620860" y="2856020"/>
            <a:ext cx="3523140" cy="2671124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6B1CB74-5959-4934-DED1-C684D0CF0459}"/>
              </a:ext>
            </a:extLst>
          </p:cNvPr>
          <p:cNvCxnSpPr>
            <a:cxnSpLocks/>
            <a:endCxn id="15" idx="2"/>
          </p:cNvCxnSpPr>
          <p:nvPr/>
        </p:nvCxnSpPr>
        <p:spPr>
          <a:xfrm flipV="1">
            <a:off x="5620860" y="1116460"/>
            <a:ext cx="3523140" cy="2687763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C3E6166-3FAE-889F-BA73-4EA4F412C8D4}"/>
              </a:ext>
            </a:extLst>
          </p:cNvPr>
          <p:cNvCxnSpPr>
            <a:cxnSpLocks/>
            <a:endCxn id="13" idx="2"/>
          </p:cNvCxnSpPr>
          <p:nvPr/>
        </p:nvCxnSpPr>
        <p:spPr>
          <a:xfrm>
            <a:off x="5620860" y="3804223"/>
            <a:ext cx="3523140" cy="2604449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04D0E77-37EC-3CF2-3A8A-C644FC32CB81}"/>
              </a:ext>
            </a:extLst>
          </p:cNvPr>
          <p:cNvCxnSpPr>
            <a:cxnSpLocks/>
            <a:endCxn id="14" idx="2"/>
          </p:cNvCxnSpPr>
          <p:nvPr/>
        </p:nvCxnSpPr>
        <p:spPr>
          <a:xfrm>
            <a:off x="5620860" y="3804223"/>
            <a:ext cx="3523140" cy="841393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B2CC485-1134-68B2-0A47-01A347049A33}"/>
              </a:ext>
            </a:extLst>
          </p:cNvPr>
          <p:cNvCxnSpPr>
            <a:cxnSpLocks/>
            <a:endCxn id="13" idx="2"/>
          </p:cNvCxnSpPr>
          <p:nvPr/>
        </p:nvCxnSpPr>
        <p:spPr>
          <a:xfrm>
            <a:off x="5620860" y="4645616"/>
            <a:ext cx="3523140" cy="1763056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FE21138-E429-C9EF-C593-42551F73E3BC}"/>
              </a:ext>
            </a:extLst>
          </p:cNvPr>
          <p:cNvCxnSpPr>
            <a:cxnSpLocks/>
            <a:endCxn id="17" idx="2"/>
          </p:cNvCxnSpPr>
          <p:nvPr/>
        </p:nvCxnSpPr>
        <p:spPr>
          <a:xfrm>
            <a:off x="5620860" y="4645616"/>
            <a:ext cx="3523140" cy="88152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49D6523-29B8-3926-7D1E-AFD46EF4869E}"/>
              </a:ext>
            </a:extLst>
          </p:cNvPr>
          <p:cNvCxnSpPr>
            <a:cxnSpLocks/>
            <a:endCxn id="12" idx="2"/>
          </p:cNvCxnSpPr>
          <p:nvPr/>
        </p:nvCxnSpPr>
        <p:spPr>
          <a:xfrm flipV="1">
            <a:off x="5620860" y="2882560"/>
            <a:ext cx="3523140" cy="2665669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33CD1CA-D363-6678-F779-614D94FFC861}"/>
              </a:ext>
            </a:extLst>
          </p:cNvPr>
          <p:cNvCxnSpPr>
            <a:cxnSpLocks/>
            <a:endCxn id="18" idx="2"/>
          </p:cNvCxnSpPr>
          <p:nvPr/>
        </p:nvCxnSpPr>
        <p:spPr>
          <a:xfrm flipV="1">
            <a:off x="5620860" y="3764088"/>
            <a:ext cx="3523140" cy="178414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9A34063-566D-F75D-4C48-029B77264D54}"/>
              </a:ext>
            </a:extLst>
          </p:cNvPr>
          <p:cNvCxnSpPr>
            <a:cxnSpLocks/>
            <a:endCxn id="13" idx="2"/>
          </p:cNvCxnSpPr>
          <p:nvPr/>
        </p:nvCxnSpPr>
        <p:spPr>
          <a:xfrm>
            <a:off x="5620860" y="5557754"/>
            <a:ext cx="3523140" cy="85091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47C8F72-1F96-1F7A-9EB9-8567FF1C711C}"/>
              </a:ext>
            </a:extLst>
          </p:cNvPr>
          <p:cNvCxnSpPr>
            <a:cxnSpLocks/>
            <a:endCxn id="18" idx="2"/>
          </p:cNvCxnSpPr>
          <p:nvPr/>
        </p:nvCxnSpPr>
        <p:spPr>
          <a:xfrm flipV="1">
            <a:off x="5620860" y="3764088"/>
            <a:ext cx="3523140" cy="2644584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F37C96D-9E26-0607-82DD-8EA08B54055D}"/>
              </a:ext>
            </a:extLst>
          </p:cNvPr>
          <p:cNvCxnSpPr>
            <a:cxnSpLocks/>
            <a:endCxn id="14" idx="2"/>
          </p:cNvCxnSpPr>
          <p:nvPr/>
        </p:nvCxnSpPr>
        <p:spPr>
          <a:xfrm flipV="1">
            <a:off x="5620860" y="4645616"/>
            <a:ext cx="3523140" cy="1784141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79FB40B-676A-1ADC-39A9-208A61BE9188}"/>
              </a:ext>
            </a:extLst>
          </p:cNvPr>
          <p:cNvCxnSpPr>
            <a:cxnSpLocks/>
            <a:endCxn id="17" idx="2"/>
          </p:cNvCxnSpPr>
          <p:nvPr/>
        </p:nvCxnSpPr>
        <p:spPr>
          <a:xfrm flipV="1">
            <a:off x="5620860" y="5527144"/>
            <a:ext cx="3523140" cy="88152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8459FAF-4E03-6F13-20A4-46643C36D113}"/>
                  </a:ext>
                </a:extLst>
              </p:cNvPr>
              <p:cNvSpPr txBox="1"/>
              <p:nvPr/>
            </p:nvSpPr>
            <p:spPr>
              <a:xfrm>
                <a:off x="4373147" y="839460"/>
                <a:ext cx="5101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8459FAF-4E03-6F13-20A4-46643C36D1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147" y="839460"/>
                <a:ext cx="510140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1A94934-5870-9566-6CCD-1B242E4CAE32}"/>
                  </a:ext>
                </a:extLst>
              </p:cNvPr>
              <p:cNvSpPr txBox="1"/>
              <p:nvPr/>
            </p:nvSpPr>
            <p:spPr>
              <a:xfrm>
                <a:off x="4373147" y="1730110"/>
                <a:ext cx="52084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1A94934-5870-9566-6CCD-1B242E4CAE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147" y="1730110"/>
                <a:ext cx="520847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F0F7C1E-2541-E37E-217A-369CC443D016}"/>
                  </a:ext>
                </a:extLst>
              </p:cNvPr>
              <p:cNvSpPr txBox="1"/>
              <p:nvPr/>
            </p:nvSpPr>
            <p:spPr>
              <a:xfrm>
                <a:off x="4373147" y="2599641"/>
                <a:ext cx="52084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F0F7C1E-2541-E37E-217A-369CC443D0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147" y="2599641"/>
                <a:ext cx="520847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A3723FE-B66E-8DFD-B124-88C24905EFD6}"/>
                  </a:ext>
                </a:extLst>
              </p:cNvPr>
              <p:cNvSpPr txBox="1"/>
              <p:nvPr/>
            </p:nvSpPr>
            <p:spPr>
              <a:xfrm>
                <a:off x="4348194" y="3487088"/>
                <a:ext cx="51187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A3723FE-B66E-8DFD-B124-88C24905EF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8194" y="3487088"/>
                <a:ext cx="511870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A1497F3-1A0B-9B8E-3C23-57C6838EDD54}"/>
                  </a:ext>
                </a:extLst>
              </p:cNvPr>
              <p:cNvSpPr txBox="1"/>
              <p:nvPr/>
            </p:nvSpPr>
            <p:spPr>
              <a:xfrm>
                <a:off x="4423052" y="4314275"/>
                <a:ext cx="52084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A1497F3-1A0B-9B8E-3C23-57C6838EDD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052" y="4314275"/>
                <a:ext cx="520847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8190BB5-A658-B5A5-C786-905CFFB8FC91}"/>
                  </a:ext>
                </a:extLst>
              </p:cNvPr>
              <p:cNvSpPr txBox="1"/>
              <p:nvPr/>
            </p:nvSpPr>
            <p:spPr>
              <a:xfrm>
                <a:off x="4439590" y="5244165"/>
                <a:ext cx="52084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8190BB5-A658-B5A5-C786-905CFFB8FC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590" y="5244165"/>
                <a:ext cx="520847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82205E7-1555-8B23-D1B2-8CE05A4D17C6}"/>
                  </a:ext>
                </a:extLst>
              </p:cNvPr>
              <p:cNvSpPr txBox="1"/>
              <p:nvPr/>
            </p:nvSpPr>
            <p:spPr>
              <a:xfrm>
                <a:off x="4423052" y="6157312"/>
                <a:ext cx="52084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82205E7-1555-8B23-D1B2-8CE05A4D17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052" y="6157312"/>
                <a:ext cx="520847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481EBA0-A5FD-0F25-3D69-D5A64BBB4D01}"/>
                  </a:ext>
                </a:extLst>
              </p:cNvPr>
              <p:cNvSpPr txBox="1"/>
              <p:nvPr/>
            </p:nvSpPr>
            <p:spPr>
              <a:xfrm>
                <a:off x="9967390" y="95580"/>
                <a:ext cx="2122568" cy="5558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GB" sz="3600" b="0" i="0" smtClean="0"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bSup>
                          <m:acc>
                            <m:accPr>
                              <m:chr m:val="̂"/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481EBA0-A5FD-0F25-3D69-D5A64BBB4D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7390" y="95580"/>
                <a:ext cx="2122568" cy="55585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FE19D6B-D00B-8F89-1DC9-7E5375E5BA5D}"/>
              </a:ext>
            </a:extLst>
          </p:cNvPr>
          <p:cNvCxnSpPr>
            <a:stCxn id="7" idx="6"/>
            <a:endCxn id="15" idx="2"/>
          </p:cNvCxnSpPr>
          <p:nvPr/>
        </p:nvCxnSpPr>
        <p:spPr>
          <a:xfrm>
            <a:off x="5620860" y="1116460"/>
            <a:ext cx="352314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3B003F7-D5AA-2188-3CA8-DE7167C48EE7}"/>
              </a:ext>
            </a:extLst>
          </p:cNvPr>
          <p:cNvCxnSpPr>
            <a:cxnSpLocks/>
            <a:stCxn id="7" idx="6"/>
            <a:endCxn id="18" idx="2"/>
          </p:cNvCxnSpPr>
          <p:nvPr/>
        </p:nvCxnSpPr>
        <p:spPr>
          <a:xfrm>
            <a:off x="5620860" y="1116460"/>
            <a:ext cx="3523140" cy="264762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CC7E841-5EF0-4471-312D-0FCAFC84B4B0}"/>
                  </a:ext>
                </a:extLst>
              </p:cNvPr>
              <p:cNvSpPr txBox="1"/>
              <p:nvPr/>
            </p:nvSpPr>
            <p:spPr>
              <a:xfrm>
                <a:off x="5926429" y="76589"/>
                <a:ext cx="3886770" cy="5140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2,2</m:t>
                          </m:r>
                        </m:sub>
                      </m:sSub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5,2</m:t>
                          </m:r>
                        </m:sub>
                      </m:sSub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G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CC7E841-5EF0-4471-312D-0FCAFC84B4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429" y="76589"/>
                <a:ext cx="3886770" cy="51405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FC6C95D-DFDE-75CF-9CB3-E8508FF62F18}"/>
                  </a:ext>
                </a:extLst>
              </p:cNvPr>
              <p:cNvSpPr txBox="1"/>
              <p:nvPr/>
            </p:nvSpPr>
            <p:spPr>
              <a:xfrm>
                <a:off x="9967390" y="788032"/>
                <a:ext cx="5101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FC6C95D-DFDE-75CF-9CB3-E8508FF62F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7390" y="788032"/>
                <a:ext cx="510140" cy="55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3B9CE23-3D7E-760F-35F3-C831117C70AE}"/>
                  </a:ext>
                </a:extLst>
              </p:cNvPr>
              <p:cNvSpPr txBox="1"/>
              <p:nvPr/>
            </p:nvSpPr>
            <p:spPr>
              <a:xfrm>
                <a:off x="9967390" y="1678682"/>
                <a:ext cx="52084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3B9CE23-3D7E-760F-35F3-C831117C70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7390" y="1678682"/>
                <a:ext cx="520847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FDE3F32-617F-5250-F024-C228A207F88F}"/>
                  </a:ext>
                </a:extLst>
              </p:cNvPr>
              <p:cNvSpPr txBox="1"/>
              <p:nvPr/>
            </p:nvSpPr>
            <p:spPr>
              <a:xfrm>
                <a:off x="9967390" y="2548213"/>
                <a:ext cx="52084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FDE3F32-617F-5250-F024-C228A207F8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7390" y="2548213"/>
                <a:ext cx="520847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EFCD4BE-FBF1-F208-3510-A184B6357A8A}"/>
                  </a:ext>
                </a:extLst>
              </p:cNvPr>
              <p:cNvSpPr txBox="1"/>
              <p:nvPr/>
            </p:nvSpPr>
            <p:spPr>
              <a:xfrm>
                <a:off x="9942437" y="3435660"/>
                <a:ext cx="51187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EFCD4BE-FBF1-F208-3510-A184B6357A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2437" y="3435660"/>
                <a:ext cx="511871" cy="55399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7CAFE7E-70D0-98E9-92CD-ED41080B34D1}"/>
                  </a:ext>
                </a:extLst>
              </p:cNvPr>
              <p:cNvSpPr txBox="1"/>
              <p:nvPr/>
            </p:nvSpPr>
            <p:spPr>
              <a:xfrm>
                <a:off x="10017295" y="4262847"/>
                <a:ext cx="52084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7CAFE7E-70D0-98E9-92CD-ED41080B34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7295" y="4262847"/>
                <a:ext cx="520847" cy="55399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5BEA3F9-5BB9-BD83-6E7E-CF13D3905EE5}"/>
                  </a:ext>
                </a:extLst>
              </p:cNvPr>
              <p:cNvSpPr txBox="1"/>
              <p:nvPr/>
            </p:nvSpPr>
            <p:spPr>
              <a:xfrm>
                <a:off x="10033833" y="5192737"/>
                <a:ext cx="52084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5BEA3F9-5BB9-BD83-6E7E-CF13D3905E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833" y="5192737"/>
                <a:ext cx="520847" cy="55399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AEA6AE0-E834-726C-647C-DF89D3D75CB4}"/>
                  </a:ext>
                </a:extLst>
              </p:cNvPr>
              <p:cNvSpPr txBox="1"/>
              <p:nvPr/>
            </p:nvSpPr>
            <p:spPr>
              <a:xfrm>
                <a:off x="10017295" y="6105884"/>
                <a:ext cx="52084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AEA6AE0-E834-726C-647C-DF89D3D75C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7295" y="6105884"/>
                <a:ext cx="520847" cy="55399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CB7AB42-122D-3518-B29E-FE61A41BCDBE}"/>
              </a:ext>
            </a:extLst>
          </p:cNvPr>
          <p:cNvCxnSpPr/>
          <p:nvPr/>
        </p:nvCxnSpPr>
        <p:spPr>
          <a:xfrm>
            <a:off x="5620860" y="2031642"/>
            <a:ext cx="3523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271E8DA-9A46-90E0-B77A-AE995A69493C}"/>
              </a:ext>
            </a:extLst>
          </p:cNvPr>
          <p:cNvCxnSpPr>
            <a:cxnSpLocks/>
            <a:endCxn id="16" idx="2"/>
          </p:cNvCxnSpPr>
          <p:nvPr/>
        </p:nvCxnSpPr>
        <p:spPr>
          <a:xfrm flipV="1">
            <a:off x="5620860" y="2001032"/>
            <a:ext cx="3523140" cy="2644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93DF304-6384-B5B0-7626-446FA52FEC31}"/>
              </a:ext>
            </a:extLst>
          </p:cNvPr>
          <p:cNvCxnSpPr>
            <a:cxnSpLocks/>
            <a:stCxn id="7" idx="6"/>
            <a:endCxn id="16" idx="2"/>
          </p:cNvCxnSpPr>
          <p:nvPr/>
        </p:nvCxnSpPr>
        <p:spPr>
          <a:xfrm>
            <a:off x="5620860" y="1116460"/>
            <a:ext cx="3523140" cy="8845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6B6DB6F-43D3-94F7-F36A-65E360D6F7B5}"/>
                  </a:ext>
                </a:extLst>
              </p:cNvPr>
              <p:cNvSpPr txBox="1"/>
              <p:nvPr/>
            </p:nvSpPr>
            <p:spPr>
              <a:xfrm>
                <a:off x="7065842" y="1853687"/>
                <a:ext cx="696344" cy="5140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2,2</m:t>
                          </m:r>
                        </m:sub>
                      </m:sSub>
                    </m:oMath>
                  </m:oMathPara>
                </a14:m>
                <a:endParaRPr lang="en-UG" sz="32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6B6DB6F-43D3-94F7-F36A-65E360D6F7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5842" y="1853687"/>
                <a:ext cx="696344" cy="51405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96F6E25-54C9-5332-BDFD-DD702BD0778E}"/>
                  </a:ext>
                </a:extLst>
              </p:cNvPr>
              <p:cNvSpPr txBox="1"/>
              <p:nvPr/>
            </p:nvSpPr>
            <p:spPr>
              <a:xfrm>
                <a:off x="8282565" y="2270967"/>
                <a:ext cx="696344" cy="5140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5,2</m:t>
                          </m:r>
                        </m:sub>
                      </m:sSub>
                    </m:oMath>
                  </m:oMathPara>
                </a14:m>
                <a:endParaRPr lang="en-UG" sz="32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96F6E25-54C9-5332-BDFD-DD702BD077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2565" y="2270967"/>
                <a:ext cx="696344" cy="51405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15DE86C-C3E3-A3FD-D842-A3EEA4B534B2}"/>
                  </a:ext>
                </a:extLst>
              </p:cNvPr>
              <p:cNvSpPr txBox="1"/>
              <p:nvPr/>
            </p:nvSpPr>
            <p:spPr>
              <a:xfrm>
                <a:off x="7526387" y="1260567"/>
                <a:ext cx="686855" cy="5140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</m:oMath>
                  </m:oMathPara>
                </a14:m>
                <a:endParaRPr lang="en-UG" sz="32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15DE86C-C3E3-A3FD-D842-A3EEA4B53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6387" y="1260567"/>
                <a:ext cx="686855" cy="51405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1350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8E8F2DA-5265-7CC2-0578-90BD4200B16C}"/>
              </a:ext>
            </a:extLst>
          </p:cNvPr>
          <p:cNvSpPr/>
          <p:nvPr/>
        </p:nvSpPr>
        <p:spPr>
          <a:xfrm>
            <a:off x="-1" y="0"/>
            <a:ext cx="4143373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2768B8-C1C2-1FAE-8309-63A08FB3C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69751"/>
            <a:ext cx="4143374" cy="2948172"/>
          </a:xfrm>
        </p:spPr>
        <p:txBody>
          <a:bodyPr>
            <a:noAutofit/>
          </a:bodyPr>
          <a:lstStyle/>
          <a:p>
            <a:r>
              <a:rPr lang="en-GB" sz="6600" dirty="0">
                <a:solidFill>
                  <a:schemeClr val="bg1"/>
                </a:solidFill>
              </a:rPr>
              <a:t>PSS with Constant Comm. (passive)</a:t>
            </a:r>
            <a:endParaRPr lang="en-UG" sz="6600" dirty="0">
              <a:solidFill>
                <a:schemeClr val="bg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2E45E50-E8D9-0897-F47D-C50F65E2BD82}"/>
              </a:ext>
            </a:extLst>
          </p:cNvPr>
          <p:cNvSpPr/>
          <p:nvPr/>
        </p:nvSpPr>
        <p:spPr>
          <a:xfrm>
            <a:off x="4972050" y="25541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20647B9-0E76-43C7-5E4A-129C71314E82}"/>
              </a:ext>
            </a:extLst>
          </p:cNvPr>
          <p:cNvSpPr/>
          <p:nvPr/>
        </p:nvSpPr>
        <p:spPr>
          <a:xfrm>
            <a:off x="4972050" y="608024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EFC2705-99C9-96DF-814C-D1CFDA5AE548}"/>
              </a:ext>
            </a:extLst>
          </p:cNvPr>
          <p:cNvSpPr/>
          <p:nvPr/>
        </p:nvSpPr>
        <p:spPr>
          <a:xfrm>
            <a:off x="4972050" y="4317188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2874F5C-3910-517E-0906-06191DF7144E}"/>
              </a:ext>
            </a:extLst>
          </p:cNvPr>
          <p:cNvSpPr/>
          <p:nvPr/>
        </p:nvSpPr>
        <p:spPr>
          <a:xfrm>
            <a:off x="4972050" y="7880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AFAA6A5-53CC-B48D-3552-CD54233F6DDF}"/>
              </a:ext>
            </a:extLst>
          </p:cNvPr>
          <p:cNvSpPr/>
          <p:nvPr/>
        </p:nvSpPr>
        <p:spPr>
          <a:xfrm>
            <a:off x="4972050" y="167260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4495638-B614-A9B2-B0FE-E3B88AF6032B}"/>
              </a:ext>
            </a:extLst>
          </p:cNvPr>
          <p:cNvSpPr/>
          <p:nvPr/>
        </p:nvSpPr>
        <p:spPr>
          <a:xfrm>
            <a:off x="4972050" y="5198716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BE99590-55EE-9733-BBCA-D33DEE84E763}"/>
              </a:ext>
            </a:extLst>
          </p:cNvPr>
          <p:cNvSpPr/>
          <p:nvPr/>
        </p:nvSpPr>
        <p:spPr>
          <a:xfrm>
            <a:off x="4972050" y="3435660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35CFE9B-6B5D-C68A-7ABC-527B6D83522D}"/>
              </a:ext>
            </a:extLst>
          </p:cNvPr>
          <p:cNvSpPr/>
          <p:nvPr/>
        </p:nvSpPr>
        <p:spPr>
          <a:xfrm>
            <a:off x="9144000" y="25541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269FDB3-81BF-1B3B-0166-4B33BB74C7FF}"/>
              </a:ext>
            </a:extLst>
          </p:cNvPr>
          <p:cNvSpPr/>
          <p:nvPr/>
        </p:nvSpPr>
        <p:spPr>
          <a:xfrm>
            <a:off x="9144000" y="608024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D6F9CE1-9670-7F00-640F-15322F4309CA}"/>
              </a:ext>
            </a:extLst>
          </p:cNvPr>
          <p:cNvSpPr/>
          <p:nvPr/>
        </p:nvSpPr>
        <p:spPr>
          <a:xfrm>
            <a:off x="9144000" y="4317188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EA4B7C8-DC88-EB11-780A-2EA50E8084F7}"/>
              </a:ext>
            </a:extLst>
          </p:cNvPr>
          <p:cNvSpPr/>
          <p:nvPr/>
        </p:nvSpPr>
        <p:spPr>
          <a:xfrm>
            <a:off x="9144000" y="7880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9FEBD44-490A-2548-51C0-9DB8C0841E58}"/>
              </a:ext>
            </a:extLst>
          </p:cNvPr>
          <p:cNvSpPr/>
          <p:nvPr/>
        </p:nvSpPr>
        <p:spPr>
          <a:xfrm>
            <a:off x="9144000" y="167260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AF96508-82FA-9873-D932-716D7AEC19C9}"/>
              </a:ext>
            </a:extLst>
          </p:cNvPr>
          <p:cNvSpPr/>
          <p:nvPr/>
        </p:nvSpPr>
        <p:spPr>
          <a:xfrm>
            <a:off x="9144000" y="5198716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975B404-1A89-A718-BEE9-596B72BBFD5F}"/>
              </a:ext>
            </a:extLst>
          </p:cNvPr>
          <p:cNvSpPr/>
          <p:nvPr/>
        </p:nvSpPr>
        <p:spPr>
          <a:xfrm>
            <a:off x="9144000" y="3435660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FE19D6B-D00B-8F89-1DC9-7E5375E5BA5D}"/>
              </a:ext>
            </a:extLst>
          </p:cNvPr>
          <p:cNvCxnSpPr>
            <a:stCxn id="7" idx="6"/>
            <a:endCxn id="15" idx="2"/>
          </p:cNvCxnSpPr>
          <p:nvPr/>
        </p:nvCxnSpPr>
        <p:spPr>
          <a:xfrm>
            <a:off x="5620860" y="1116460"/>
            <a:ext cx="3523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93DF304-6384-B5B0-7626-446FA52FEC31}"/>
              </a:ext>
            </a:extLst>
          </p:cNvPr>
          <p:cNvCxnSpPr>
            <a:cxnSpLocks/>
            <a:stCxn id="7" idx="6"/>
            <a:endCxn id="16" idx="2"/>
          </p:cNvCxnSpPr>
          <p:nvPr/>
        </p:nvCxnSpPr>
        <p:spPr>
          <a:xfrm>
            <a:off x="5620860" y="1116460"/>
            <a:ext cx="3523140" cy="8845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3B003F7-D5AA-2188-3CA8-DE7167C48EE7}"/>
              </a:ext>
            </a:extLst>
          </p:cNvPr>
          <p:cNvCxnSpPr>
            <a:cxnSpLocks/>
            <a:stCxn id="7" idx="6"/>
            <a:endCxn id="18" idx="2"/>
          </p:cNvCxnSpPr>
          <p:nvPr/>
        </p:nvCxnSpPr>
        <p:spPr>
          <a:xfrm>
            <a:off x="5620860" y="1116460"/>
            <a:ext cx="3523140" cy="26476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CB7AB42-122D-3518-B29E-FE61A41BCDBE}"/>
              </a:ext>
            </a:extLst>
          </p:cNvPr>
          <p:cNvCxnSpPr/>
          <p:nvPr/>
        </p:nvCxnSpPr>
        <p:spPr>
          <a:xfrm>
            <a:off x="5620860" y="2031642"/>
            <a:ext cx="3523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2C518B3-2915-3AFB-57A8-A214629A07A4}"/>
              </a:ext>
            </a:extLst>
          </p:cNvPr>
          <p:cNvCxnSpPr>
            <a:cxnSpLocks/>
            <a:endCxn id="12" idx="2"/>
          </p:cNvCxnSpPr>
          <p:nvPr/>
        </p:nvCxnSpPr>
        <p:spPr>
          <a:xfrm>
            <a:off x="5620860" y="2031642"/>
            <a:ext cx="3523140" cy="8509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678BC28-F4EC-A265-BECD-C1233A0E9F4A}"/>
              </a:ext>
            </a:extLst>
          </p:cNvPr>
          <p:cNvCxnSpPr>
            <a:cxnSpLocks/>
            <a:endCxn id="14" idx="2"/>
          </p:cNvCxnSpPr>
          <p:nvPr/>
        </p:nvCxnSpPr>
        <p:spPr>
          <a:xfrm>
            <a:off x="5620860" y="2031642"/>
            <a:ext cx="3523140" cy="26139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21A7B94-D4E9-9377-B8E4-92CBF0F782ED}"/>
              </a:ext>
            </a:extLst>
          </p:cNvPr>
          <p:cNvCxnSpPr/>
          <p:nvPr/>
        </p:nvCxnSpPr>
        <p:spPr>
          <a:xfrm>
            <a:off x="5620860" y="2856020"/>
            <a:ext cx="3523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FD95F4B-5672-6C95-0E89-D383C339F63E}"/>
              </a:ext>
            </a:extLst>
          </p:cNvPr>
          <p:cNvCxnSpPr>
            <a:cxnSpLocks/>
            <a:stCxn id="4" idx="6"/>
            <a:endCxn id="15" idx="2"/>
          </p:cNvCxnSpPr>
          <p:nvPr/>
        </p:nvCxnSpPr>
        <p:spPr>
          <a:xfrm flipV="1">
            <a:off x="5620860" y="1116460"/>
            <a:ext cx="3523140" cy="17661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CA128FD-BA27-F313-F509-28F84E0C9956}"/>
              </a:ext>
            </a:extLst>
          </p:cNvPr>
          <p:cNvCxnSpPr>
            <a:cxnSpLocks/>
            <a:endCxn id="17" idx="2"/>
          </p:cNvCxnSpPr>
          <p:nvPr/>
        </p:nvCxnSpPr>
        <p:spPr>
          <a:xfrm>
            <a:off x="5620860" y="2856020"/>
            <a:ext cx="3523140" cy="2671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6B1CB74-5959-4934-DED1-C684D0CF0459}"/>
              </a:ext>
            </a:extLst>
          </p:cNvPr>
          <p:cNvCxnSpPr>
            <a:cxnSpLocks/>
            <a:endCxn id="15" idx="2"/>
          </p:cNvCxnSpPr>
          <p:nvPr/>
        </p:nvCxnSpPr>
        <p:spPr>
          <a:xfrm flipV="1">
            <a:off x="5620860" y="1116460"/>
            <a:ext cx="3523140" cy="2687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C3E6166-3FAE-889F-BA73-4EA4F412C8D4}"/>
              </a:ext>
            </a:extLst>
          </p:cNvPr>
          <p:cNvCxnSpPr>
            <a:cxnSpLocks/>
            <a:endCxn id="13" idx="2"/>
          </p:cNvCxnSpPr>
          <p:nvPr/>
        </p:nvCxnSpPr>
        <p:spPr>
          <a:xfrm>
            <a:off x="5620860" y="3804223"/>
            <a:ext cx="3523140" cy="26044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04D0E77-37EC-3CF2-3A8A-C644FC32CB81}"/>
              </a:ext>
            </a:extLst>
          </p:cNvPr>
          <p:cNvCxnSpPr>
            <a:cxnSpLocks/>
            <a:endCxn id="14" idx="2"/>
          </p:cNvCxnSpPr>
          <p:nvPr/>
        </p:nvCxnSpPr>
        <p:spPr>
          <a:xfrm>
            <a:off x="5620860" y="3804223"/>
            <a:ext cx="3523140" cy="8413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271E8DA-9A46-90E0-B77A-AE995A69493C}"/>
              </a:ext>
            </a:extLst>
          </p:cNvPr>
          <p:cNvCxnSpPr>
            <a:cxnSpLocks/>
            <a:endCxn id="16" idx="2"/>
          </p:cNvCxnSpPr>
          <p:nvPr/>
        </p:nvCxnSpPr>
        <p:spPr>
          <a:xfrm flipV="1">
            <a:off x="5620860" y="2001032"/>
            <a:ext cx="3523140" cy="2644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B2CC485-1134-68B2-0A47-01A347049A33}"/>
              </a:ext>
            </a:extLst>
          </p:cNvPr>
          <p:cNvCxnSpPr>
            <a:cxnSpLocks/>
            <a:endCxn id="13" idx="2"/>
          </p:cNvCxnSpPr>
          <p:nvPr/>
        </p:nvCxnSpPr>
        <p:spPr>
          <a:xfrm>
            <a:off x="5620860" y="4645616"/>
            <a:ext cx="3523140" cy="1763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FE21138-E429-C9EF-C593-42551F73E3BC}"/>
              </a:ext>
            </a:extLst>
          </p:cNvPr>
          <p:cNvCxnSpPr>
            <a:cxnSpLocks/>
            <a:endCxn id="17" idx="2"/>
          </p:cNvCxnSpPr>
          <p:nvPr/>
        </p:nvCxnSpPr>
        <p:spPr>
          <a:xfrm>
            <a:off x="5620860" y="4645616"/>
            <a:ext cx="3523140" cy="8815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49D6523-29B8-3926-7D1E-AFD46EF4869E}"/>
              </a:ext>
            </a:extLst>
          </p:cNvPr>
          <p:cNvCxnSpPr>
            <a:cxnSpLocks/>
            <a:endCxn id="12" idx="2"/>
          </p:cNvCxnSpPr>
          <p:nvPr/>
        </p:nvCxnSpPr>
        <p:spPr>
          <a:xfrm flipV="1">
            <a:off x="5620860" y="2882560"/>
            <a:ext cx="3523140" cy="26656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33CD1CA-D363-6678-F779-614D94FFC861}"/>
              </a:ext>
            </a:extLst>
          </p:cNvPr>
          <p:cNvCxnSpPr>
            <a:cxnSpLocks/>
            <a:endCxn id="18" idx="2"/>
          </p:cNvCxnSpPr>
          <p:nvPr/>
        </p:nvCxnSpPr>
        <p:spPr>
          <a:xfrm flipV="1">
            <a:off x="5620860" y="3764088"/>
            <a:ext cx="3523140" cy="1784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9A34063-566D-F75D-4C48-029B77264D54}"/>
              </a:ext>
            </a:extLst>
          </p:cNvPr>
          <p:cNvCxnSpPr>
            <a:cxnSpLocks/>
            <a:endCxn id="13" idx="2"/>
          </p:cNvCxnSpPr>
          <p:nvPr/>
        </p:nvCxnSpPr>
        <p:spPr>
          <a:xfrm>
            <a:off x="5620860" y="5557754"/>
            <a:ext cx="3523140" cy="8509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47C8F72-1F96-1F7A-9EB9-8567FF1C711C}"/>
              </a:ext>
            </a:extLst>
          </p:cNvPr>
          <p:cNvCxnSpPr>
            <a:cxnSpLocks/>
            <a:endCxn id="18" idx="2"/>
          </p:cNvCxnSpPr>
          <p:nvPr/>
        </p:nvCxnSpPr>
        <p:spPr>
          <a:xfrm flipV="1">
            <a:off x="5620860" y="3764088"/>
            <a:ext cx="3523140" cy="2644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F37C96D-9E26-0607-82DD-8EA08B54055D}"/>
              </a:ext>
            </a:extLst>
          </p:cNvPr>
          <p:cNvCxnSpPr>
            <a:cxnSpLocks/>
            <a:endCxn id="14" idx="2"/>
          </p:cNvCxnSpPr>
          <p:nvPr/>
        </p:nvCxnSpPr>
        <p:spPr>
          <a:xfrm flipV="1">
            <a:off x="5620860" y="4645616"/>
            <a:ext cx="3523140" cy="1784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79FB40B-676A-1ADC-39A9-208A61BE9188}"/>
              </a:ext>
            </a:extLst>
          </p:cNvPr>
          <p:cNvCxnSpPr>
            <a:cxnSpLocks/>
            <a:endCxn id="17" idx="2"/>
          </p:cNvCxnSpPr>
          <p:nvPr/>
        </p:nvCxnSpPr>
        <p:spPr>
          <a:xfrm flipV="1">
            <a:off x="5620860" y="5527144"/>
            <a:ext cx="3523140" cy="8815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A5A14E42-7F82-A89C-A33D-1DB7CC706EC2}"/>
              </a:ext>
            </a:extLst>
          </p:cNvPr>
          <p:cNvSpPr/>
          <p:nvPr/>
        </p:nvSpPr>
        <p:spPr>
          <a:xfrm>
            <a:off x="4701142" y="692401"/>
            <a:ext cx="1190625" cy="795666"/>
          </a:xfrm>
          <a:prstGeom prst="ellipse">
            <a:avLst/>
          </a:prstGeom>
          <a:solidFill>
            <a:srgbClr val="C00000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2C55136-3247-3D03-7B56-35C2091185FF}"/>
              </a:ext>
            </a:extLst>
          </p:cNvPr>
          <p:cNvSpPr/>
          <p:nvPr/>
        </p:nvSpPr>
        <p:spPr>
          <a:xfrm>
            <a:off x="4701142" y="3361493"/>
            <a:ext cx="1190625" cy="795666"/>
          </a:xfrm>
          <a:prstGeom prst="ellipse">
            <a:avLst/>
          </a:prstGeom>
          <a:solidFill>
            <a:schemeClr val="accent3">
              <a:lumMod val="75000"/>
              <a:alpha val="50196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55B4806-85DA-D3B7-CDBA-9E880E86092F}"/>
              </a:ext>
            </a:extLst>
          </p:cNvPr>
          <p:cNvSpPr/>
          <p:nvPr/>
        </p:nvSpPr>
        <p:spPr>
          <a:xfrm>
            <a:off x="4701142" y="2460420"/>
            <a:ext cx="1190625" cy="795666"/>
          </a:xfrm>
          <a:prstGeom prst="ellipse">
            <a:avLst/>
          </a:prstGeom>
          <a:solidFill>
            <a:srgbClr val="C00000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2A4C875-B8BC-57CB-E432-6F1452A3C019}"/>
              </a:ext>
            </a:extLst>
          </p:cNvPr>
          <p:cNvSpPr/>
          <p:nvPr/>
        </p:nvSpPr>
        <p:spPr>
          <a:xfrm>
            <a:off x="4701142" y="4217634"/>
            <a:ext cx="1190625" cy="795666"/>
          </a:xfrm>
          <a:prstGeom prst="ellipse">
            <a:avLst/>
          </a:prstGeom>
          <a:solidFill>
            <a:srgbClr val="C00000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25E1D63-5890-0506-1FA3-DA30DEEA1757}"/>
              </a:ext>
            </a:extLst>
          </p:cNvPr>
          <p:cNvSpPr/>
          <p:nvPr/>
        </p:nvSpPr>
        <p:spPr>
          <a:xfrm>
            <a:off x="4701141" y="5113989"/>
            <a:ext cx="1190625" cy="795666"/>
          </a:xfrm>
          <a:prstGeom prst="ellipse">
            <a:avLst/>
          </a:prstGeom>
          <a:solidFill>
            <a:srgbClr val="C00000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B455E39-701A-A8C5-C14B-D3602B974A90}"/>
              </a:ext>
            </a:extLst>
          </p:cNvPr>
          <p:cNvSpPr/>
          <p:nvPr/>
        </p:nvSpPr>
        <p:spPr>
          <a:xfrm>
            <a:off x="4701140" y="1572794"/>
            <a:ext cx="1190625" cy="795666"/>
          </a:xfrm>
          <a:prstGeom prst="ellipse">
            <a:avLst/>
          </a:prstGeom>
          <a:solidFill>
            <a:srgbClr val="C00000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FEDF5EE-A890-C57C-2E7A-96E495B285E7}"/>
              </a:ext>
            </a:extLst>
          </p:cNvPr>
          <p:cNvSpPr/>
          <p:nvPr/>
        </p:nvSpPr>
        <p:spPr>
          <a:xfrm>
            <a:off x="4701140" y="6000446"/>
            <a:ext cx="1190625" cy="795666"/>
          </a:xfrm>
          <a:prstGeom prst="ellipse">
            <a:avLst/>
          </a:prstGeom>
          <a:solidFill>
            <a:schemeClr val="accent3">
              <a:lumMod val="75000"/>
              <a:alpha val="50196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9CC2C7-FE63-2609-CF3D-E5DCC57ECFDC}"/>
              </a:ext>
            </a:extLst>
          </p:cNvPr>
          <p:cNvSpPr txBox="1"/>
          <p:nvPr/>
        </p:nvSpPr>
        <p:spPr>
          <a:xfrm>
            <a:off x="5428695" y="2974019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3BD0043-D323-54E0-3E48-13D40E8B2714}"/>
                  </a:ext>
                </a:extLst>
              </p:cNvPr>
              <p:cNvSpPr txBox="1"/>
              <p:nvPr/>
            </p:nvSpPr>
            <p:spPr>
              <a:xfrm>
                <a:off x="10727856" y="224282"/>
                <a:ext cx="120642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G" sz="32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3BD0043-D323-54E0-3E48-13D40E8B27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7856" y="224282"/>
                <a:ext cx="1206421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263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  <p:bldP spid="22" grpId="0" animBg="1"/>
      <p:bldP spid="24" grpId="0" animBg="1"/>
      <p:bldP spid="25" grpId="0" animBg="1"/>
      <p:bldP spid="28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8E8F2DA-5265-7CC2-0578-90BD4200B16C}"/>
              </a:ext>
            </a:extLst>
          </p:cNvPr>
          <p:cNvSpPr/>
          <p:nvPr/>
        </p:nvSpPr>
        <p:spPr>
          <a:xfrm>
            <a:off x="-1" y="0"/>
            <a:ext cx="4143373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2768B8-C1C2-1FAE-8309-63A08FB3C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69751"/>
            <a:ext cx="4143374" cy="2948172"/>
          </a:xfrm>
        </p:spPr>
        <p:txBody>
          <a:bodyPr>
            <a:noAutofit/>
          </a:bodyPr>
          <a:lstStyle/>
          <a:p>
            <a:r>
              <a:rPr lang="en-GB" sz="6600" dirty="0">
                <a:solidFill>
                  <a:schemeClr val="bg1"/>
                </a:solidFill>
              </a:rPr>
              <a:t>PSS with Constant Comm. (passive)</a:t>
            </a:r>
            <a:endParaRPr lang="en-UG" sz="6600" dirty="0">
              <a:solidFill>
                <a:schemeClr val="bg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2E45E50-E8D9-0897-F47D-C50F65E2BD82}"/>
              </a:ext>
            </a:extLst>
          </p:cNvPr>
          <p:cNvSpPr/>
          <p:nvPr/>
        </p:nvSpPr>
        <p:spPr>
          <a:xfrm>
            <a:off x="4972050" y="25541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20647B9-0E76-43C7-5E4A-129C71314E82}"/>
              </a:ext>
            </a:extLst>
          </p:cNvPr>
          <p:cNvSpPr/>
          <p:nvPr/>
        </p:nvSpPr>
        <p:spPr>
          <a:xfrm>
            <a:off x="4972050" y="608024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EFC2705-99C9-96DF-814C-D1CFDA5AE548}"/>
              </a:ext>
            </a:extLst>
          </p:cNvPr>
          <p:cNvSpPr/>
          <p:nvPr/>
        </p:nvSpPr>
        <p:spPr>
          <a:xfrm>
            <a:off x="4972050" y="4317188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2874F5C-3910-517E-0906-06191DF7144E}"/>
              </a:ext>
            </a:extLst>
          </p:cNvPr>
          <p:cNvSpPr/>
          <p:nvPr/>
        </p:nvSpPr>
        <p:spPr>
          <a:xfrm>
            <a:off x="4972050" y="7880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AFAA6A5-53CC-B48D-3552-CD54233F6DDF}"/>
              </a:ext>
            </a:extLst>
          </p:cNvPr>
          <p:cNvSpPr/>
          <p:nvPr/>
        </p:nvSpPr>
        <p:spPr>
          <a:xfrm>
            <a:off x="4972050" y="167260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4495638-B614-A9B2-B0FE-E3B88AF6032B}"/>
              </a:ext>
            </a:extLst>
          </p:cNvPr>
          <p:cNvSpPr/>
          <p:nvPr/>
        </p:nvSpPr>
        <p:spPr>
          <a:xfrm>
            <a:off x="4972050" y="5198716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BE99590-55EE-9733-BBCA-D33DEE84E763}"/>
              </a:ext>
            </a:extLst>
          </p:cNvPr>
          <p:cNvSpPr/>
          <p:nvPr/>
        </p:nvSpPr>
        <p:spPr>
          <a:xfrm>
            <a:off x="4972050" y="3435660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35CFE9B-6B5D-C68A-7ABC-527B6D83522D}"/>
              </a:ext>
            </a:extLst>
          </p:cNvPr>
          <p:cNvSpPr/>
          <p:nvPr/>
        </p:nvSpPr>
        <p:spPr>
          <a:xfrm>
            <a:off x="9144000" y="25541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269FDB3-81BF-1B3B-0166-4B33BB74C7FF}"/>
              </a:ext>
            </a:extLst>
          </p:cNvPr>
          <p:cNvSpPr/>
          <p:nvPr/>
        </p:nvSpPr>
        <p:spPr>
          <a:xfrm>
            <a:off x="9144000" y="608024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D6F9CE1-9670-7F00-640F-15322F4309CA}"/>
              </a:ext>
            </a:extLst>
          </p:cNvPr>
          <p:cNvSpPr/>
          <p:nvPr/>
        </p:nvSpPr>
        <p:spPr>
          <a:xfrm>
            <a:off x="9144000" y="4317188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EA4B7C8-DC88-EB11-780A-2EA50E8084F7}"/>
              </a:ext>
            </a:extLst>
          </p:cNvPr>
          <p:cNvSpPr/>
          <p:nvPr/>
        </p:nvSpPr>
        <p:spPr>
          <a:xfrm>
            <a:off x="9144000" y="7880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9FEBD44-490A-2548-51C0-9DB8C0841E58}"/>
              </a:ext>
            </a:extLst>
          </p:cNvPr>
          <p:cNvSpPr/>
          <p:nvPr/>
        </p:nvSpPr>
        <p:spPr>
          <a:xfrm>
            <a:off x="9144000" y="167260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AF96508-82FA-9873-D932-716D7AEC19C9}"/>
              </a:ext>
            </a:extLst>
          </p:cNvPr>
          <p:cNvSpPr/>
          <p:nvPr/>
        </p:nvSpPr>
        <p:spPr>
          <a:xfrm>
            <a:off x="9144000" y="5198716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975B404-1A89-A718-BEE9-596B72BBFD5F}"/>
              </a:ext>
            </a:extLst>
          </p:cNvPr>
          <p:cNvSpPr/>
          <p:nvPr/>
        </p:nvSpPr>
        <p:spPr>
          <a:xfrm>
            <a:off x="9144000" y="3435660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FE19D6B-D00B-8F89-1DC9-7E5375E5BA5D}"/>
              </a:ext>
            </a:extLst>
          </p:cNvPr>
          <p:cNvCxnSpPr>
            <a:stCxn id="7" idx="6"/>
            <a:endCxn id="15" idx="2"/>
          </p:cNvCxnSpPr>
          <p:nvPr/>
        </p:nvCxnSpPr>
        <p:spPr>
          <a:xfrm>
            <a:off x="5620860" y="1116460"/>
            <a:ext cx="3523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93DF304-6384-B5B0-7626-446FA52FEC31}"/>
              </a:ext>
            </a:extLst>
          </p:cNvPr>
          <p:cNvCxnSpPr>
            <a:cxnSpLocks/>
            <a:stCxn id="7" idx="6"/>
            <a:endCxn id="16" idx="2"/>
          </p:cNvCxnSpPr>
          <p:nvPr/>
        </p:nvCxnSpPr>
        <p:spPr>
          <a:xfrm>
            <a:off x="5620860" y="1116460"/>
            <a:ext cx="3523140" cy="8845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3B003F7-D5AA-2188-3CA8-DE7167C48EE7}"/>
              </a:ext>
            </a:extLst>
          </p:cNvPr>
          <p:cNvCxnSpPr>
            <a:cxnSpLocks/>
            <a:stCxn id="7" idx="6"/>
            <a:endCxn id="18" idx="2"/>
          </p:cNvCxnSpPr>
          <p:nvPr/>
        </p:nvCxnSpPr>
        <p:spPr>
          <a:xfrm>
            <a:off x="5620860" y="1116460"/>
            <a:ext cx="3523140" cy="26476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CB7AB42-122D-3518-B29E-FE61A41BCDBE}"/>
              </a:ext>
            </a:extLst>
          </p:cNvPr>
          <p:cNvCxnSpPr/>
          <p:nvPr/>
        </p:nvCxnSpPr>
        <p:spPr>
          <a:xfrm>
            <a:off x="5620860" y="2031642"/>
            <a:ext cx="3523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2C518B3-2915-3AFB-57A8-A214629A07A4}"/>
              </a:ext>
            </a:extLst>
          </p:cNvPr>
          <p:cNvCxnSpPr>
            <a:cxnSpLocks/>
            <a:endCxn id="12" idx="2"/>
          </p:cNvCxnSpPr>
          <p:nvPr/>
        </p:nvCxnSpPr>
        <p:spPr>
          <a:xfrm>
            <a:off x="5620860" y="2031642"/>
            <a:ext cx="3523140" cy="8509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678BC28-F4EC-A265-BECD-C1233A0E9F4A}"/>
              </a:ext>
            </a:extLst>
          </p:cNvPr>
          <p:cNvCxnSpPr>
            <a:cxnSpLocks/>
            <a:endCxn id="14" idx="2"/>
          </p:cNvCxnSpPr>
          <p:nvPr/>
        </p:nvCxnSpPr>
        <p:spPr>
          <a:xfrm>
            <a:off x="5620860" y="2031642"/>
            <a:ext cx="3523140" cy="26139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21A7B94-D4E9-9377-B8E4-92CBF0F782ED}"/>
              </a:ext>
            </a:extLst>
          </p:cNvPr>
          <p:cNvCxnSpPr/>
          <p:nvPr/>
        </p:nvCxnSpPr>
        <p:spPr>
          <a:xfrm>
            <a:off x="5620860" y="2856020"/>
            <a:ext cx="3523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FD95F4B-5672-6C95-0E89-D383C339F63E}"/>
              </a:ext>
            </a:extLst>
          </p:cNvPr>
          <p:cNvCxnSpPr>
            <a:cxnSpLocks/>
            <a:stCxn id="4" idx="6"/>
            <a:endCxn id="15" idx="2"/>
          </p:cNvCxnSpPr>
          <p:nvPr/>
        </p:nvCxnSpPr>
        <p:spPr>
          <a:xfrm flipV="1">
            <a:off x="5620860" y="1116460"/>
            <a:ext cx="3523140" cy="17661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CA128FD-BA27-F313-F509-28F84E0C9956}"/>
              </a:ext>
            </a:extLst>
          </p:cNvPr>
          <p:cNvCxnSpPr>
            <a:cxnSpLocks/>
            <a:endCxn id="17" idx="2"/>
          </p:cNvCxnSpPr>
          <p:nvPr/>
        </p:nvCxnSpPr>
        <p:spPr>
          <a:xfrm>
            <a:off x="5620860" y="2856020"/>
            <a:ext cx="3523140" cy="2671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6B1CB74-5959-4934-DED1-C684D0CF0459}"/>
              </a:ext>
            </a:extLst>
          </p:cNvPr>
          <p:cNvCxnSpPr>
            <a:cxnSpLocks/>
            <a:endCxn id="15" idx="2"/>
          </p:cNvCxnSpPr>
          <p:nvPr/>
        </p:nvCxnSpPr>
        <p:spPr>
          <a:xfrm flipV="1">
            <a:off x="5620860" y="1116460"/>
            <a:ext cx="3523140" cy="268776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C3E6166-3FAE-889F-BA73-4EA4F412C8D4}"/>
              </a:ext>
            </a:extLst>
          </p:cNvPr>
          <p:cNvCxnSpPr>
            <a:cxnSpLocks/>
            <a:endCxn id="13" idx="2"/>
          </p:cNvCxnSpPr>
          <p:nvPr/>
        </p:nvCxnSpPr>
        <p:spPr>
          <a:xfrm>
            <a:off x="5620860" y="3804223"/>
            <a:ext cx="3523140" cy="260444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04D0E77-37EC-3CF2-3A8A-C644FC32CB81}"/>
              </a:ext>
            </a:extLst>
          </p:cNvPr>
          <p:cNvCxnSpPr>
            <a:cxnSpLocks/>
            <a:endCxn id="14" idx="2"/>
          </p:cNvCxnSpPr>
          <p:nvPr/>
        </p:nvCxnSpPr>
        <p:spPr>
          <a:xfrm>
            <a:off x="5620860" y="3804223"/>
            <a:ext cx="3523140" cy="84139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271E8DA-9A46-90E0-B77A-AE995A69493C}"/>
              </a:ext>
            </a:extLst>
          </p:cNvPr>
          <p:cNvCxnSpPr>
            <a:cxnSpLocks/>
            <a:endCxn id="16" idx="2"/>
          </p:cNvCxnSpPr>
          <p:nvPr/>
        </p:nvCxnSpPr>
        <p:spPr>
          <a:xfrm flipV="1">
            <a:off x="5620860" y="2001032"/>
            <a:ext cx="3523140" cy="2644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B2CC485-1134-68B2-0A47-01A347049A33}"/>
              </a:ext>
            </a:extLst>
          </p:cNvPr>
          <p:cNvCxnSpPr>
            <a:cxnSpLocks/>
            <a:endCxn id="13" idx="2"/>
          </p:cNvCxnSpPr>
          <p:nvPr/>
        </p:nvCxnSpPr>
        <p:spPr>
          <a:xfrm>
            <a:off x="5620860" y="4645616"/>
            <a:ext cx="3523140" cy="1763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FE21138-E429-C9EF-C593-42551F73E3BC}"/>
              </a:ext>
            </a:extLst>
          </p:cNvPr>
          <p:cNvCxnSpPr>
            <a:cxnSpLocks/>
            <a:endCxn id="17" idx="2"/>
          </p:cNvCxnSpPr>
          <p:nvPr/>
        </p:nvCxnSpPr>
        <p:spPr>
          <a:xfrm>
            <a:off x="5620860" y="4645616"/>
            <a:ext cx="3523140" cy="8815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49D6523-29B8-3926-7D1E-AFD46EF4869E}"/>
              </a:ext>
            </a:extLst>
          </p:cNvPr>
          <p:cNvCxnSpPr>
            <a:cxnSpLocks/>
            <a:endCxn id="12" idx="2"/>
          </p:cNvCxnSpPr>
          <p:nvPr/>
        </p:nvCxnSpPr>
        <p:spPr>
          <a:xfrm flipV="1">
            <a:off x="5620860" y="2882560"/>
            <a:ext cx="3523140" cy="26656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33CD1CA-D363-6678-F779-614D94FFC861}"/>
              </a:ext>
            </a:extLst>
          </p:cNvPr>
          <p:cNvCxnSpPr>
            <a:cxnSpLocks/>
            <a:endCxn id="18" idx="2"/>
          </p:cNvCxnSpPr>
          <p:nvPr/>
        </p:nvCxnSpPr>
        <p:spPr>
          <a:xfrm flipV="1">
            <a:off x="5620860" y="3764088"/>
            <a:ext cx="3523140" cy="1784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9A34063-566D-F75D-4C48-029B77264D54}"/>
              </a:ext>
            </a:extLst>
          </p:cNvPr>
          <p:cNvCxnSpPr>
            <a:cxnSpLocks/>
            <a:endCxn id="13" idx="2"/>
          </p:cNvCxnSpPr>
          <p:nvPr/>
        </p:nvCxnSpPr>
        <p:spPr>
          <a:xfrm>
            <a:off x="5620860" y="5557754"/>
            <a:ext cx="3523140" cy="8509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47C8F72-1F96-1F7A-9EB9-8567FF1C711C}"/>
              </a:ext>
            </a:extLst>
          </p:cNvPr>
          <p:cNvCxnSpPr>
            <a:cxnSpLocks/>
            <a:endCxn id="18" idx="2"/>
          </p:cNvCxnSpPr>
          <p:nvPr/>
        </p:nvCxnSpPr>
        <p:spPr>
          <a:xfrm flipV="1">
            <a:off x="5620860" y="3764088"/>
            <a:ext cx="3523140" cy="26445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F37C96D-9E26-0607-82DD-8EA08B54055D}"/>
              </a:ext>
            </a:extLst>
          </p:cNvPr>
          <p:cNvCxnSpPr>
            <a:cxnSpLocks/>
            <a:endCxn id="14" idx="2"/>
          </p:cNvCxnSpPr>
          <p:nvPr/>
        </p:nvCxnSpPr>
        <p:spPr>
          <a:xfrm flipV="1">
            <a:off x="5620860" y="4645616"/>
            <a:ext cx="3523140" cy="178414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79FB40B-676A-1ADC-39A9-208A61BE9188}"/>
              </a:ext>
            </a:extLst>
          </p:cNvPr>
          <p:cNvCxnSpPr>
            <a:cxnSpLocks/>
            <a:endCxn id="17" idx="2"/>
          </p:cNvCxnSpPr>
          <p:nvPr/>
        </p:nvCxnSpPr>
        <p:spPr>
          <a:xfrm flipV="1">
            <a:off x="5620860" y="5527144"/>
            <a:ext cx="3523140" cy="88152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A5A14E42-7F82-A89C-A33D-1DB7CC706EC2}"/>
              </a:ext>
            </a:extLst>
          </p:cNvPr>
          <p:cNvSpPr/>
          <p:nvPr/>
        </p:nvSpPr>
        <p:spPr>
          <a:xfrm>
            <a:off x="4701142" y="692401"/>
            <a:ext cx="1190625" cy="795666"/>
          </a:xfrm>
          <a:prstGeom prst="ellipse">
            <a:avLst/>
          </a:prstGeom>
          <a:solidFill>
            <a:srgbClr val="C00000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2C55136-3247-3D03-7B56-35C2091185FF}"/>
              </a:ext>
            </a:extLst>
          </p:cNvPr>
          <p:cNvSpPr/>
          <p:nvPr/>
        </p:nvSpPr>
        <p:spPr>
          <a:xfrm>
            <a:off x="4701142" y="3361493"/>
            <a:ext cx="1190625" cy="795666"/>
          </a:xfrm>
          <a:prstGeom prst="ellipse">
            <a:avLst/>
          </a:prstGeom>
          <a:solidFill>
            <a:schemeClr val="accent3">
              <a:lumMod val="75000"/>
              <a:alpha val="50196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55B4806-85DA-D3B7-CDBA-9E880E86092F}"/>
              </a:ext>
            </a:extLst>
          </p:cNvPr>
          <p:cNvSpPr/>
          <p:nvPr/>
        </p:nvSpPr>
        <p:spPr>
          <a:xfrm>
            <a:off x="4701142" y="2460420"/>
            <a:ext cx="1190625" cy="795666"/>
          </a:xfrm>
          <a:prstGeom prst="ellipse">
            <a:avLst/>
          </a:prstGeom>
          <a:solidFill>
            <a:srgbClr val="C00000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2A4C875-B8BC-57CB-E432-6F1452A3C019}"/>
              </a:ext>
            </a:extLst>
          </p:cNvPr>
          <p:cNvSpPr/>
          <p:nvPr/>
        </p:nvSpPr>
        <p:spPr>
          <a:xfrm>
            <a:off x="4701142" y="4217634"/>
            <a:ext cx="1190625" cy="795666"/>
          </a:xfrm>
          <a:prstGeom prst="ellipse">
            <a:avLst/>
          </a:prstGeom>
          <a:solidFill>
            <a:srgbClr val="C00000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25E1D63-5890-0506-1FA3-DA30DEEA1757}"/>
              </a:ext>
            </a:extLst>
          </p:cNvPr>
          <p:cNvSpPr/>
          <p:nvPr/>
        </p:nvSpPr>
        <p:spPr>
          <a:xfrm>
            <a:off x="4701141" y="5113989"/>
            <a:ext cx="1190625" cy="795666"/>
          </a:xfrm>
          <a:prstGeom prst="ellipse">
            <a:avLst/>
          </a:prstGeom>
          <a:solidFill>
            <a:srgbClr val="C00000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B455E39-701A-A8C5-C14B-D3602B974A90}"/>
              </a:ext>
            </a:extLst>
          </p:cNvPr>
          <p:cNvSpPr/>
          <p:nvPr/>
        </p:nvSpPr>
        <p:spPr>
          <a:xfrm>
            <a:off x="4701140" y="1572794"/>
            <a:ext cx="1190625" cy="795666"/>
          </a:xfrm>
          <a:prstGeom prst="ellipse">
            <a:avLst/>
          </a:prstGeom>
          <a:solidFill>
            <a:srgbClr val="C00000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FEDF5EE-A890-C57C-2E7A-96E495B285E7}"/>
              </a:ext>
            </a:extLst>
          </p:cNvPr>
          <p:cNvSpPr/>
          <p:nvPr/>
        </p:nvSpPr>
        <p:spPr>
          <a:xfrm>
            <a:off x="4701140" y="6000446"/>
            <a:ext cx="1190625" cy="795666"/>
          </a:xfrm>
          <a:prstGeom prst="ellipse">
            <a:avLst/>
          </a:prstGeom>
          <a:solidFill>
            <a:schemeClr val="accent3">
              <a:lumMod val="75000"/>
              <a:alpha val="50196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7EB9B26-7CFA-A38F-2820-1AC78CA80C02}"/>
              </a:ext>
            </a:extLst>
          </p:cNvPr>
          <p:cNvSpPr/>
          <p:nvPr/>
        </p:nvSpPr>
        <p:spPr>
          <a:xfrm>
            <a:off x="8873092" y="716725"/>
            <a:ext cx="1190625" cy="795666"/>
          </a:xfrm>
          <a:prstGeom prst="ellipse">
            <a:avLst/>
          </a:prstGeom>
          <a:solidFill>
            <a:schemeClr val="accent3">
              <a:lumMod val="75000"/>
              <a:alpha val="50196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CDF77D3-DAF0-59B0-638C-D3AAC7D9137D}"/>
              </a:ext>
            </a:extLst>
          </p:cNvPr>
          <p:cNvSpPr/>
          <p:nvPr/>
        </p:nvSpPr>
        <p:spPr>
          <a:xfrm>
            <a:off x="8873092" y="3355303"/>
            <a:ext cx="1190625" cy="795666"/>
          </a:xfrm>
          <a:prstGeom prst="ellipse">
            <a:avLst/>
          </a:prstGeom>
          <a:solidFill>
            <a:schemeClr val="accent3">
              <a:lumMod val="75000"/>
              <a:alpha val="50196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C8E2720-9FA4-AF10-D725-4CA826A3E0BC}"/>
              </a:ext>
            </a:extLst>
          </p:cNvPr>
          <p:cNvSpPr/>
          <p:nvPr/>
        </p:nvSpPr>
        <p:spPr>
          <a:xfrm>
            <a:off x="8873092" y="4224919"/>
            <a:ext cx="1190625" cy="795666"/>
          </a:xfrm>
          <a:prstGeom prst="ellipse">
            <a:avLst/>
          </a:prstGeom>
          <a:solidFill>
            <a:schemeClr val="accent3">
              <a:lumMod val="75000"/>
              <a:alpha val="50196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FD4219E-C776-0B77-0AC7-C39C9742746D}"/>
              </a:ext>
            </a:extLst>
          </p:cNvPr>
          <p:cNvSpPr/>
          <p:nvPr/>
        </p:nvSpPr>
        <p:spPr>
          <a:xfrm>
            <a:off x="8856630" y="5117399"/>
            <a:ext cx="1190625" cy="795666"/>
          </a:xfrm>
          <a:prstGeom prst="ellipse">
            <a:avLst/>
          </a:prstGeom>
          <a:solidFill>
            <a:schemeClr val="accent3">
              <a:lumMod val="75000"/>
              <a:alpha val="50196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739FFD4-5DB8-705D-D094-01A110B243E1}"/>
              </a:ext>
            </a:extLst>
          </p:cNvPr>
          <p:cNvSpPr/>
          <p:nvPr/>
        </p:nvSpPr>
        <p:spPr>
          <a:xfrm>
            <a:off x="8856629" y="5955126"/>
            <a:ext cx="1190625" cy="795666"/>
          </a:xfrm>
          <a:prstGeom prst="ellipse">
            <a:avLst/>
          </a:prstGeom>
          <a:solidFill>
            <a:schemeClr val="accent3">
              <a:lumMod val="75000"/>
              <a:alpha val="50196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3C647F5-1C9F-AE7F-36D5-CFCE4ED4E998}"/>
              </a:ext>
            </a:extLst>
          </p:cNvPr>
          <p:cNvSpPr/>
          <p:nvPr/>
        </p:nvSpPr>
        <p:spPr>
          <a:xfrm>
            <a:off x="8856628" y="1589506"/>
            <a:ext cx="1190625" cy="795666"/>
          </a:xfrm>
          <a:prstGeom prst="ellipse">
            <a:avLst/>
          </a:prstGeom>
          <a:solidFill>
            <a:srgbClr val="C00000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D49D46E-8F24-4CFD-25CC-7FC395EE8BFD}"/>
              </a:ext>
            </a:extLst>
          </p:cNvPr>
          <p:cNvSpPr/>
          <p:nvPr/>
        </p:nvSpPr>
        <p:spPr>
          <a:xfrm>
            <a:off x="8856627" y="2489097"/>
            <a:ext cx="1190625" cy="795666"/>
          </a:xfrm>
          <a:prstGeom prst="ellipse">
            <a:avLst/>
          </a:prstGeom>
          <a:solidFill>
            <a:srgbClr val="C00000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74A262BC-2740-C7E2-ECA5-D3A5E73AE444}"/>
              </a:ext>
            </a:extLst>
          </p:cNvPr>
          <p:cNvSpPr/>
          <p:nvPr/>
        </p:nvSpPr>
        <p:spPr>
          <a:xfrm>
            <a:off x="8992729" y="3357983"/>
            <a:ext cx="1190625" cy="795666"/>
          </a:xfrm>
          <a:prstGeom prst="ellipse">
            <a:avLst/>
          </a:prstGeom>
          <a:solidFill>
            <a:srgbClr val="C00000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2E2DC5A-3538-9FD7-D496-A97043A40414}"/>
              </a:ext>
            </a:extLst>
          </p:cNvPr>
          <p:cNvSpPr/>
          <p:nvPr/>
        </p:nvSpPr>
        <p:spPr>
          <a:xfrm>
            <a:off x="9008546" y="4225533"/>
            <a:ext cx="1190625" cy="795666"/>
          </a:xfrm>
          <a:prstGeom prst="ellipse">
            <a:avLst/>
          </a:prstGeom>
          <a:solidFill>
            <a:srgbClr val="C00000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E316477D-2743-DA66-A093-FE2341C909B8}"/>
              </a:ext>
            </a:extLst>
          </p:cNvPr>
          <p:cNvSpPr/>
          <p:nvPr/>
        </p:nvSpPr>
        <p:spPr>
          <a:xfrm>
            <a:off x="8992103" y="719890"/>
            <a:ext cx="1190625" cy="795666"/>
          </a:xfrm>
          <a:prstGeom prst="ellipse">
            <a:avLst/>
          </a:prstGeom>
          <a:solidFill>
            <a:srgbClr val="C00000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939F650-C3DA-8E9F-1D7C-99F02AB94908}"/>
                  </a:ext>
                </a:extLst>
              </p:cNvPr>
              <p:cNvSpPr txBox="1"/>
              <p:nvPr/>
            </p:nvSpPr>
            <p:spPr>
              <a:xfrm>
                <a:off x="10727856" y="224282"/>
                <a:ext cx="120642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G" sz="32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939F650-C3DA-8E9F-1D7C-99F02AB949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7856" y="224282"/>
                <a:ext cx="1206421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703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 animBg="1"/>
      <p:bldP spid="35" grpId="0" animBg="1"/>
      <p:bldP spid="37" grpId="0" animBg="1"/>
      <p:bldP spid="38" grpId="0" animBg="1"/>
      <p:bldP spid="40" grpId="0" animBg="1"/>
      <p:bldP spid="42" grpId="0" animBg="1"/>
      <p:bldP spid="44" grpId="0" animBg="1"/>
      <p:bldP spid="46" grpId="0" animBg="1"/>
      <p:bldP spid="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7588A-15BC-27C0-3D68-F0A0B45D3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you… Questions?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A890B-8DBF-A297-CB41-E32769E33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49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Kudos (images):</a:t>
            </a:r>
          </a:p>
          <a:p>
            <a:r>
              <a:rPr lang="en-GB" i="1" dirty="0"/>
              <a:t>Among Us: </a:t>
            </a:r>
          </a:p>
          <a:p>
            <a:pPr marL="457200" lvl="1" indent="0">
              <a:buNone/>
            </a:pPr>
            <a:r>
              <a:rPr lang="en-GB" i="1" dirty="0">
                <a:hlinkClick r:id="rId2"/>
              </a:rPr>
              <a:t>https://www.graphicpie.com/among-us-png-free/</a:t>
            </a:r>
            <a:r>
              <a:rPr lang="en-GB" i="1" dirty="0"/>
              <a:t> </a:t>
            </a:r>
            <a:r>
              <a:rPr lang="en-GB" dirty="0">
                <a:hlinkClick r:id="rId3"/>
              </a:rPr>
              <a:t>https://1gamerdash.com/wp-content/uploads/2020/10/among-us-imposter-1536x864.jpg</a:t>
            </a:r>
            <a:endParaRPr lang="en-GB" dirty="0"/>
          </a:p>
          <a:p>
            <a:r>
              <a:rPr lang="en-GB" i="1" dirty="0"/>
              <a:t>Covid: </a:t>
            </a:r>
            <a:r>
              <a:rPr lang="en-GB" i="1" dirty="0">
                <a:hlinkClick r:id="rId4"/>
              </a:rPr>
              <a:t>https://ajmarciniak.wordpress.com/2021/07/23/australian-covid-madness/</a:t>
            </a:r>
            <a:r>
              <a:rPr lang="en-GB" i="1" dirty="0"/>
              <a:t> </a:t>
            </a:r>
          </a:p>
          <a:p>
            <a:r>
              <a:rPr lang="en-GB" i="1" dirty="0"/>
              <a:t>Fano Plane: </a:t>
            </a:r>
            <a:r>
              <a:rPr lang="en-GB" i="1" dirty="0">
                <a:hlinkClick r:id="rId5"/>
              </a:rPr>
              <a:t>https://en.wikipedia.org/wiki/Fano_plane</a:t>
            </a:r>
            <a:r>
              <a:rPr lang="en-GB" i="1" dirty="0"/>
              <a:t> </a:t>
            </a:r>
          </a:p>
          <a:p>
            <a:endParaRPr lang="en-GB" dirty="0"/>
          </a:p>
          <a:p>
            <a:pPr lvl="1"/>
            <a:endParaRPr lang="en-GB" dirty="0"/>
          </a:p>
        </p:txBody>
      </p:sp>
      <p:pic>
        <p:nvPicPr>
          <p:cNvPr id="4" name="Content Placeholder 12" descr="A screenshot of a game&#10;&#10;Description automatically generated">
            <a:extLst>
              <a:ext uri="{FF2B5EF4-FFF2-40B4-BE49-F238E27FC236}">
                <a16:creationId xmlns:a16="http://schemas.microsoft.com/office/drawing/2014/main" id="{61F87B7B-1172-1703-E6C1-2B6AAD40DB3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98" t="35604" r="36862" b="34925"/>
          <a:stretch/>
        </p:blipFill>
        <p:spPr>
          <a:xfrm>
            <a:off x="9299407" y="1690688"/>
            <a:ext cx="1136870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6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3E4BA-F5B6-FD35-64B2-308CE6126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Talk Outline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A1FCC-5D17-E774-A93B-801E92449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</a:t>
            </a:r>
            <a:r>
              <a:rPr lang="en-GB" b="1" i="1" dirty="0"/>
              <a:t>Proactive</a:t>
            </a:r>
            <a:r>
              <a:rPr lang="en-GB" dirty="0"/>
              <a:t> Secret Sharing</a:t>
            </a:r>
          </a:p>
          <a:p>
            <a:r>
              <a:rPr lang="en-GB" dirty="0"/>
              <a:t>Lit Review</a:t>
            </a:r>
          </a:p>
          <a:p>
            <a:r>
              <a:rPr lang="en-GB" dirty="0"/>
              <a:t>Expander Graphs</a:t>
            </a:r>
          </a:p>
          <a:p>
            <a:r>
              <a:rPr lang="en-GB" dirty="0"/>
              <a:t>Private PSS with Constant Communication</a:t>
            </a:r>
          </a:p>
          <a:p>
            <a:endParaRPr lang="en-GB" dirty="0"/>
          </a:p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1121924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Content Placeholder 12" descr="A screenshot of a game&#10;&#10;Description automatically generated">
            <a:extLst>
              <a:ext uri="{FF2B5EF4-FFF2-40B4-BE49-F238E27FC236}">
                <a16:creationId xmlns:a16="http://schemas.microsoft.com/office/drawing/2014/main" id="{AA709B75-61E4-9761-956F-9192352B47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98" t="35604" r="36862" b="34925"/>
          <a:stretch/>
        </p:blipFill>
        <p:spPr>
          <a:xfrm>
            <a:off x="7506116" y="1118424"/>
            <a:ext cx="2295525" cy="2676526"/>
          </a:xfrm>
          <a:prstGeom prst="rect">
            <a:avLst/>
          </a:prstGeom>
        </p:spPr>
      </p:pic>
      <p:pic>
        <p:nvPicPr>
          <p:cNvPr id="16" name="Content Placeholder 12" descr="A screenshot of a game&#10;&#10;Description automatically generated">
            <a:extLst>
              <a:ext uri="{FF2B5EF4-FFF2-40B4-BE49-F238E27FC236}">
                <a16:creationId xmlns:a16="http://schemas.microsoft.com/office/drawing/2014/main" id="{32B9F3C9-2830-07CB-E736-D408645455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83" t="6762" r="35077" b="63767"/>
          <a:stretch/>
        </p:blipFill>
        <p:spPr>
          <a:xfrm>
            <a:off x="6310310" y="4181474"/>
            <a:ext cx="2295525" cy="2676526"/>
          </a:xfrm>
          <a:prstGeom prst="rect">
            <a:avLst/>
          </a:prstGeom>
        </p:spPr>
      </p:pic>
      <p:pic>
        <p:nvPicPr>
          <p:cNvPr id="17" name="Content Placeholder 12" descr="A screenshot of a game&#10;&#10;Description automatically generated">
            <a:extLst>
              <a:ext uri="{FF2B5EF4-FFF2-40B4-BE49-F238E27FC236}">
                <a16:creationId xmlns:a16="http://schemas.microsoft.com/office/drawing/2014/main" id="{C684419B-C71F-8D99-CF5F-0C42E3C43F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5" t="36943" r="64285" b="33586"/>
          <a:stretch/>
        </p:blipFill>
        <p:spPr>
          <a:xfrm flipH="1">
            <a:off x="1865654" y="1118424"/>
            <a:ext cx="2295525" cy="2676526"/>
          </a:xfrm>
          <a:prstGeom prst="rect">
            <a:avLst/>
          </a:prstGeom>
        </p:spPr>
      </p:pic>
      <p:pic>
        <p:nvPicPr>
          <p:cNvPr id="18" name="Content Placeholder 12" descr="A screenshot of a game&#10;&#10;Description automatically generated">
            <a:extLst>
              <a:ext uri="{FF2B5EF4-FFF2-40B4-BE49-F238E27FC236}">
                <a16:creationId xmlns:a16="http://schemas.microsoft.com/office/drawing/2014/main" id="{9125C25C-7B81-1B59-B4FE-324DEDA562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4" t="7866" r="63776" b="62663"/>
          <a:stretch/>
        </p:blipFill>
        <p:spPr>
          <a:xfrm flipH="1">
            <a:off x="2547938" y="4181474"/>
            <a:ext cx="2295525" cy="2676526"/>
          </a:xfrm>
          <a:prstGeom prst="rect">
            <a:avLst/>
          </a:prstGeom>
        </p:spPr>
      </p:pic>
      <p:pic>
        <p:nvPicPr>
          <p:cNvPr id="21" name="Content Placeholder 12" descr="A screenshot of a game&#10;&#10;Description automatically generated">
            <a:extLst>
              <a:ext uri="{FF2B5EF4-FFF2-40B4-BE49-F238E27FC236}">
                <a16:creationId xmlns:a16="http://schemas.microsoft.com/office/drawing/2014/main" id="{5BF90C11-0CDE-1143-E035-49EBBAC255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73" t="35666" r="6887" b="34863"/>
          <a:stretch/>
        </p:blipFill>
        <p:spPr>
          <a:xfrm flipH="1">
            <a:off x="4685885" y="-26577"/>
            <a:ext cx="2295525" cy="2676526"/>
          </a:xfrm>
          <a:prstGeom prst="rect">
            <a:avLst/>
          </a:prstGeom>
        </p:spPr>
      </p:pic>
      <p:pic>
        <p:nvPicPr>
          <p:cNvPr id="23" name="Picture 22" descr="A red character with a white face&#10;&#10;Description automatically generated with medium confidence">
            <a:extLst>
              <a:ext uri="{FF2B5EF4-FFF2-40B4-BE49-F238E27FC236}">
                <a16:creationId xmlns:a16="http://schemas.microsoft.com/office/drawing/2014/main" id="{7C0546EB-34BA-3E01-F35B-CD8B1E2D72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21" t="12533" r="18281" b="68574"/>
          <a:stretch/>
        </p:blipFill>
        <p:spPr>
          <a:xfrm>
            <a:off x="2038557" y="5238836"/>
            <a:ext cx="3314285" cy="56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1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erson wearing sweater">
            <a:extLst>
              <a:ext uri="{FF2B5EF4-FFF2-40B4-BE49-F238E27FC236}">
                <a16:creationId xmlns:a16="http://schemas.microsoft.com/office/drawing/2014/main" id="{5EFC76BE-CA4C-02D5-E94D-4090CEE591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20606" y="3320256"/>
            <a:ext cx="1872329" cy="2668767"/>
          </a:xfrm>
        </p:spPr>
      </p:pic>
      <p:pic>
        <p:nvPicPr>
          <p:cNvPr id="7" name="Graphic 6" descr="Man with facial hair">
            <a:extLst>
              <a:ext uri="{FF2B5EF4-FFF2-40B4-BE49-F238E27FC236}">
                <a16:creationId xmlns:a16="http://schemas.microsoft.com/office/drawing/2014/main" id="{EB332975-9556-79DB-1969-AFE1A4A63C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53075" y="144522"/>
            <a:ext cx="1928219" cy="2612876"/>
          </a:xfrm>
          <a:prstGeom prst="rect">
            <a:avLst/>
          </a:prstGeom>
        </p:spPr>
      </p:pic>
      <p:pic>
        <p:nvPicPr>
          <p:cNvPr id="9" name="Graphic 8" descr="Man wearing a hoodie">
            <a:extLst>
              <a:ext uri="{FF2B5EF4-FFF2-40B4-BE49-F238E27FC236}">
                <a16:creationId xmlns:a16="http://schemas.microsoft.com/office/drawing/2014/main" id="{A9ED5EA2-325E-4C17-ECD5-CEFE95937D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6410287" y="340424"/>
            <a:ext cx="1886301" cy="2543013"/>
          </a:xfrm>
          <a:prstGeom prst="rect">
            <a:avLst/>
          </a:prstGeom>
        </p:spPr>
      </p:pic>
      <p:pic>
        <p:nvPicPr>
          <p:cNvPr id="11" name="Graphic 10" descr="Old woman wearing lightning shirt">
            <a:extLst>
              <a:ext uri="{FF2B5EF4-FFF2-40B4-BE49-F238E27FC236}">
                <a16:creationId xmlns:a16="http://schemas.microsoft.com/office/drawing/2014/main" id="{E0BE53E0-B20A-B7AD-59E3-4E158E15167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93474" y="4189232"/>
            <a:ext cx="1732603" cy="2668768"/>
          </a:xfrm>
          <a:prstGeom prst="rect">
            <a:avLst/>
          </a:prstGeom>
        </p:spPr>
      </p:pic>
      <p:pic>
        <p:nvPicPr>
          <p:cNvPr id="13" name="Graphic 12" descr="Woman taking a photo">
            <a:extLst>
              <a:ext uri="{FF2B5EF4-FFF2-40B4-BE49-F238E27FC236}">
                <a16:creationId xmlns:a16="http://schemas.microsoft.com/office/drawing/2014/main" id="{8225ADA8-08EE-804F-3993-937DCC9939E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flipH="1">
            <a:off x="8361531" y="2833889"/>
            <a:ext cx="2109863" cy="271068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22C60DB5-6FE4-C805-9282-BCF142D48495}"/>
                  </a:ext>
                </a:extLst>
              </p14:cNvPr>
              <p14:cNvContentPartPr/>
              <p14:nvPr/>
            </p14:nvContentPartPr>
            <p14:xfrm>
              <a:off x="6540272" y="4989569"/>
              <a:ext cx="828360" cy="18828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22C60DB5-6FE4-C805-9282-BCF142D4849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531632" y="4980569"/>
                <a:ext cx="846000" cy="20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E0AEC558-DC8A-6B38-9941-CBDCBD149636}"/>
                  </a:ext>
                </a:extLst>
              </p14:cNvPr>
              <p14:cNvContentPartPr/>
              <p14:nvPr/>
            </p14:nvContentPartPr>
            <p14:xfrm>
              <a:off x="6584912" y="5020529"/>
              <a:ext cx="629280" cy="1839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E0AEC558-DC8A-6B38-9941-CBDCBD14963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575912" y="5011529"/>
                <a:ext cx="646920" cy="201600"/>
              </a:xfrm>
              <a:prstGeom prst="rect">
                <a:avLst/>
              </a:prstGeom>
            </p:spPr>
          </p:pic>
        </mc:Fallback>
      </mc:AlternateContent>
      <p:pic>
        <p:nvPicPr>
          <p:cNvPr id="28" name="Picture 27" descr="A close-up of a virus&#10;&#10;Description automatically generated">
            <a:extLst>
              <a:ext uri="{FF2B5EF4-FFF2-40B4-BE49-F238E27FC236}">
                <a16:creationId xmlns:a16="http://schemas.microsoft.com/office/drawing/2014/main" id="{8B1CCE05-538B-22EB-892C-D8E0261745CC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6" t="3165" r="15725" b="5380"/>
          <a:stretch/>
        </p:blipFill>
        <p:spPr>
          <a:xfrm>
            <a:off x="4581405" y="5415377"/>
            <a:ext cx="1066428" cy="995139"/>
          </a:xfrm>
          <a:prstGeom prst="rect">
            <a:avLst/>
          </a:prstGeom>
        </p:spPr>
      </p:pic>
      <p:pic>
        <p:nvPicPr>
          <p:cNvPr id="29" name="Picture 28" descr="A close-up of a virus&#10;&#10;Description automatically generated">
            <a:extLst>
              <a:ext uri="{FF2B5EF4-FFF2-40B4-BE49-F238E27FC236}">
                <a16:creationId xmlns:a16="http://schemas.microsoft.com/office/drawing/2014/main" id="{16B491BD-7207-6534-B584-819462CCB613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6" t="3165" r="15725" b="5380"/>
          <a:stretch/>
        </p:blipFill>
        <p:spPr>
          <a:xfrm>
            <a:off x="8182985" y="217790"/>
            <a:ext cx="1066428" cy="99513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88051EDE-8209-2806-FDCF-590517677616}"/>
                  </a:ext>
                </a:extLst>
              </p14:cNvPr>
              <p14:cNvContentPartPr/>
              <p14:nvPr/>
            </p14:nvContentPartPr>
            <p14:xfrm flipH="1">
              <a:off x="6225632" y="960586"/>
              <a:ext cx="828360" cy="18828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88051EDE-8209-2806-FDCF-590517677616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 flipH="1">
                <a:off x="6216992" y="951586"/>
                <a:ext cx="846000" cy="20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3F97D193-9FAD-FB57-7B1B-A8B01F9062EA}"/>
                  </a:ext>
                </a:extLst>
              </p14:cNvPr>
              <p14:cNvContentPartPr/>
              <p14:nvPr/>
            </p14:nvContentPartPr>
            <p14:xfrm flipH="1">
              <a:off x="6270272" y="991546"/>
              <a:ext cx="629280" cy="18396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3F97D193-9FAD-FB57-7B1B-A8B01F9062EA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 flipH="1">
                <a:off x="6261272" y="982906"/>
                <a:ext cx="646920" cy="20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1121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08F5F-1063-CC9C-0C06-13FC3E131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Proactive</a:t>
            </a:r>
            <a:r>
              <a:rPr lang="en-GB" i="1" dirty="0"/>
              <a:t> </a:t>
            </a:r>
            <a:r>
              <a:rPr lang="en-GB" dirty="0"/>
              <a:t>Secret Sharing</a:t>
            </a:r>
            <a:endParaRPr lang="en-UG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62843E-9EB8-8298-3730-4C9B80CD831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/>
                  <a:t>-out-of-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corruptions IN EVERY EPOCH</a:t>
                </a:r>
                <a:endParaRPr lang="en-UG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62843E-9EB8-8298-3730-4C9B80CD83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9357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8F2BE-E86E-833F-87FA-91012AD5F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Prior Work</a:t>
            </a:r>
            <a:endParaRPr lang="en-U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70075C-E076-6376-3D53-1A2D2D00B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4027" y="1803400"/>
            <a:ext cx="8503946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81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8E8F2DA-5265-7CC2-0578-90BD4200B16C}"/>
              </a:ext>
            </a:extLst>
          </p:cNvPr>
          <p:cNvSpPr/>
          <p:nvPr/>
        </p:nvSpPr>
        <p:spPr>
          <a:xfrm>
            <a:off x="-1" y="0"/>
            <a:ext cx="4143373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2768B8-C1C2-1FAE-8309-63A08FB3C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69751"/>
            <a:ext cx="4143374" cy="2948172"/>
          </a:xfrm>
        </p:spPr>
        <p:txBody>
          <a:bodyPr>
            <a:noAutofit/>
          </a:bodyPr>
          <a:lstStyle/>
          <a:p>
            <a:r>
              <a:rPr lang="en-GB" sz="6600" dirty="0">
                <a:solidFill>
                  <a:schemeClr val="bg1"/>
                </a:solidFill>
              </a:rPr>
              <a:t>Expander Graphs</a:t>
            </a:r>
            <a:endParaRPr lang="en-UG" sz="6600" dirty="0">
              <a:solidFill>
                <a:schemeClr val="bg1"/>
              </a:solidFill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8F4277FB-B8B1-CD80-F9C7-4EB6946FE766}"/>
              </a:ext>
            </a:extLst>
          </p:cNvPr>
          <p:cNvSpPr/>
          <p:nvPr/>
        </p:nvSpPr>
        <p:spPr>
          <a:xfrm>
            <a:off x="4972050" y="25541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5AA7AB8-F9B5-9425-719A-DAB7311A3EAF}"/>
              </a:ext>
            </a:extLst>
          </p:cNvPr>
          <p:cNvSpPr/>
          <p:nvPr/>
        </p:nvSpPr>
        <p:spPr>
          <a:xfrm>
            <a:off x="4972050" y="608024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CB4394C7-DB38-78FA-C6C6-9764B27CE056}"/>
              </a:ext>
            </a:extLst>
          </p:cNvPr>
          <p:cNvSpPr/>
          <p:nvPr/>
        </p:nvSpPr>
        <p:spPr>
          <a:xfrm>
            <a:off x="4972050" y="4317188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13065A3-77D5-C2A4-006A-1B3B78ADA237}"/>
              </a:ext>
            </a:extLst>
          </p:cNvPr>
          <p:cNvSpPr/>
          <p:nvPr/>
        </p:nvSpPr>
        <p:spPr>
          <a:xfrm>
            <a:off x="4972050" y="7880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173ABDDA-C545-53F2-8DD1-594103956B85}"/>
              </a:ext>
            </a:extLst>
          </p:cNvPr>
          <p:cNvSpPr/>
          <p:nvPr/>
        </p:nvSpPr>
        <p:spPr>
          <a:xfrm>
            <a:off x="4972050" y="167260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B75910A4-D6E4-3089-381F-5B0904EF79C8}"/>
              </a:ext>
            </a:extLst>
          </p:cNvPr>
          <p:cNvSpPr/>
          <p:nvPr/>
        </p:nvSpPr>
        <p:spPr>
          <a:xfrm>
            <a:off x="4972050" y="5198716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E3738724-FF6B-7CF4-9BE0-E117B8A3D519}"/>
              </a:ext>
            </a:extLst>
          </p:cNvPr>
          <p:cNvSpPr/>
          <p:nvPr/>
        </p:nvSpPr>
        <p:spPr>
          <a:xfrm>
            <a:off x="4972050" y="3435660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EB7D1CDD-5FC8-C313-A906-AF02987621CE}"/>
              </a:ext>
            </a:extLst>
          </p:cNvPr>
          <p:cNvSpPr/>
          <p:nvPr/>
        </p:nvSpPr>
        <p:spPr>
          <a:xfrm>
            <a:off x="9144000" y="25541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6DA493A9-3482-3E47-4CE3-322E1CDDAB3C}"/>
              </a:ext>
            </a:extLst>
          </p:cNvPr>
          <p:cNvSpPr/>
          <p:nvPr/>
        </p:nvSpPr>
        <p:spPr>
          <a:xfrm>
            <a:off x="9144000" y="608024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4EDA9876-8704-7847-5FA9-6BEB2677A09D}"/>
              </a:ext>
            </a:extLst>
          </p:cNvPr>
          <p:cNvSpPr/>
          <p:nvPr/>
        </p:nvSpPr>
        <p:spPr>
          <a:xfrm>
            <a:off x="9144000" y="4317188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EAED63D2-8FE3-5CDD-B7A2-5745626E46BD}"/>
              </a:ext>
            </a:extLst>
          </p:cNvPr>
          <p:cNvSpPr/>
          <p:nvPr/>
        </p:nvSpPr>
        <p:spPr>
          <a:xfrm>
            <a:off x="9144000" y="7880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DEDF1B2B-69A9-506C-0E50-6BC1047B3B1A}"/>
              </a:ext>
            </a:extLst>
          </p:cNvPr>
          <p:cNvSpPr/>
          <p:nvPr/>
        </p:nvSpPr>
        <p:spPr>
          <a:xfrm>
            <a:off x="9144000" y="167260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0C128ED4-9E3C-8C5A-7CFA-0010F60F8BDE}"/>
              </a:ext>
            </a:extLst>
          </p:cNvPr>
          <p:cNvSpPr/>
          <p:nvPr/>
        </p:nvSpPr>
        <p:spPr>
          <a:xfrm>
            <a:off x="9144000" y="5198716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2797AEE0-6253-ECF3-08DA-52B83CD425B7}"/>
              </a:ext>
            </a:extLst>
          </p:cNvPr>
          <p:cNvSpPr/>
          <p:nvPr/>
        </p:nvSpPr>
        <p:spPr>
          <a:xfrm>
            <a:off x="9144000" y="3435660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AFD27CD2-0EFF-0D37-27A4-82FD15F93AB4}"/>
              </a:ext>
            </a:extLst>
          </p:cNvPr>
          <p:cNvCxnSpPr>
            <a:stCxn id="90" idx="6"/>
            <a:endCxn id="97" idx="2"/>
          </p:cNvCxnSpPr>
          <p:nvPr/>
        </p:nvCxnSpPr>
        <p:spPr>
          <a:xfrm>
            <a:off x="5620860" y="1116460"/>
            <a:ext cx="3523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53366F3B-BD83-3B5D-8050-02B6E6133B02}"/>
              </a:ext>
            </a:extLst>
          </p:cNvPr>
          <p:cNvCxnSpPr>
            <a:cxnSpLocks/>
            <a:stCxn id="90" idx="6"/>
            <a:endCxn id="98" idx="2"/>
          </p:cNvCxnSpPr>
          <p:nvPr/>
        </p:nvCxnSpPr>
        <p:spPr>
          <a:xfrm>
            <a:off x="5620860" y="1116460"/>
            <a:ext cx="3523140" cy="8845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FC95CC91-969C-B730-EDDB-B76F89B5C7C1}"/>
              </a:ext>
            </a:extLst>
          </p:cNvPr>
          <p:cNvCxnSpPr>
            <a:cxnSpLocks/>
            <a:stCxn id="90" idx="6"/>
            <a:endCxn id="100" idx="2"/>
          </p:cNvCxnSpPr>
          <p:nvPr/>
        </p:nvCxnSpPr>
        <p:spPr>
          <a:xfrm>
            <a:off x="5620860" y="1116460"/>
            <a:ext cx="3523140" cy="26476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E66A8BC9-A1C2-128A-2D12-FEE863238A94}"/>
              </a:ext>
            </a:extLst>
          </p:cNvPr>
          <p:cNvCxnSpPr/>
          <p:nvPr/>
        </p:nvCxnSpPr>
        <p:spPr>
          <a:xfrm>
            <a:off x="5620860" y="2031642"/>
            <a:ext cx="3523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53255B48-5670-3DA6-CBA8-B273F37D6D41}"/>
              </a:ext>
            </a:extLst>
          </p:cNvPr>
          <p:cNvCxnSpPr>
            <a:cxnSpLocks/>
            <a:endCxn id="94" idx="2"/>
          </p:cNvCxnSpPr>
          <p:nvPr/>
        </p:nvCxnSpPr>
        <p:spPr>
          <a:xfrm>
            <a:off x="5620860" y="2031642"/>
            <a:ext cx="3523140" cy="8509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BE603461-8B9B-C86C-DE4F-25FD5312C671}"/>
              </a:ext>
            </a:extLst>
          </p:cNvPr>
          <p:cNvCxnSpPr>
            <a:cxnSpLocks/>
            <a:endCxn id="96" idx="2"/>
          </p:cNvCxnSpPr>
          <p:nvPr/>
        </p:nvCxnSpPr>
        <p:spPr>
          <a:xfrm>
            <a:off x="5620860" y="2031642"/>
            <a:ext cx="3523140" cy="26139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1F8B759E-00CF-5EA4-CDC8-49E7500497AA}"/>
              </a:ext>
            </a:extLst>
          </p:cNvPr>
          <p:cNvCxnSpPr/>
          <p:nvPr/>
        </p:nvCxnSpPr>
        <p:spPr>
          <a:xfrm>
            <a:off x="5620860" y="2856020"/>
            <a:ext cx="3523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02F8E4D0-1149-D373-0337-BA03EF3F6B18}"/>
              </a:ext>
            </a:extLst>
          </p:cNvPr>
          <p:cNvCxnSpPr>
            <a:cxnSpLocks/>
            <a:stCxn id="87" idx="6"/>
            <a:endCxn id="97" idx="2"/>
          </p:cNvCxnSpPr>
          <p:nvPr/>
        </p:nvCxnSpPr>
        <p:spPr>
          <a:xfrm flipV="1">
            <a:off x="5620860" y="1116460"/>
            <a:ext cx="3523140" cy="17661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828D0F82-091A-638D-FB19-E9854B487DCD}"/>
              </a:ext>
            </a:extLst>
          </p:cNvPr>
          <p:cNvCxnSpPr>
            <a:cxnSpLocks/>
            <a:endCxn id="99" idx="2"/>
          </p:cNvCxnSpPr>
          <p:nvPr/>
        </p:nvCxnSpPr>
        <p:spPr>
          <a:xfrm>
            <a:off x="5620860" y="2856020"/>
            <a:ext cx="3523140" cy="2671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5BF6FCDE-151E-D622-DACB-DA05CC9AE5F7}"/>
              </a:ext>
            </a:extLst>
          </p:cNvPr>
          <p:cNvCxnSpPr>
            <a:cxnSpLocks/>
            <a:endCxn id="97" idx="2"/>
          </p:cNvCxnSpPr>
          <p:nvPr/>
        </p:nvCxnSpPr>
        <p:spPr>
          <a:xfrm flipV="1">
            <a:off x="5620860" y="1116460"/>
            <a:ext cx="3523140" cy="2687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71B437A7-BD57-4BFB-5D93-4E146506B212}"/>
              </a:ext>
            </a:extLst>
          </p:cNvPr>
          <p:cNvCxnSpPr>
            <a:cxnSpLocks/>
            <a:endCxn id="95" idx="2"/>
          </p:cNvCxnSpPr>
          <p:nvPr/>
        </p:nvCxnSpPr>
        <p:spPr>
          <a:xfrm>
            <a:off x="5620860" y="3804223"/>
            <a:ext cx="3523140" cy="26044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7CBEEEB-D30D-E31E-B45A-08A357010E5F}"/>
              </a:ext>
            </a:extLst>
          </p:cNvPr>
          <p:cNvCxnSpPr>
            <a:cxnSpLocks/>
            <a:endCxn id="96" idx="2"/>
          </p:cNvCxnSpPr>
          <p:nvPr/>
        </p:nvCxnSpPr>
        <p:spPr>
          <a:xfrm>
            <a:off x="5620860" y="3804223"/>
            <a:ext cx="3523140" cy="8413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0A21C03D-C765-3706-51C3-E0FAF308CF19}"/>
              </a:ext>
            </a:extLst>
          </p:cNvPr>
          <p:cNvCxnSpPr>
            <a:cxnSpLocks/>
            <a:endCxn id="98" idx="2"/>
          </p:cNvCxnSpPr>
          <p:nvPr/>
        </p:nvCxnSpPr>
        <p:spPr>
          <a:xfrm flipV="1">
            <a:off x="5620860" y="2001032"/>
            <a:ext cx="3523140" cy="2644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8A0C4688-0014-D9E5-383B-A04D77A828EA}"/>
              </a:ext>
            </a:extLst>
          </p:cNvPr>
          <p:cNvCxnSpPr>
            <a:cxnSpLocks/>
            <a:endCxn id="95" idx="2"/>
          </p:cNvCxnSpPr>
          <p:nvPr/>
        </p:nvCxnSpPr>
        <p:spPr>
          <a:xfrm>
            <a:off x="5620860" y="4645616"/>
            <a:ext cx="3523140" cy="1763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9DEB8E38-47D2-76BE-31A4-9A3C6E87AC91}"/>
              </a:ext>
            </a:extLst>
          </p:cNvPr>
          <p:cNvCxnSpPr>
            <a:cxnSpLocks/>
            <a:endCxn id="99" idx="2"/>
          </p:cNvCxnSpPr>
          <p:nvPr/>
        </p:nvCxnSpPr>
        <p:spPr>
          <a:xfrm>
            <a:off x="5620860" y="4645616"/>
            <a:ext cx="3523140" cy="8815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18D780DB-A1E4-8E85-DC75-A76DDE09219A}"/>
              </a:ext>
            </a:extLst>
          </p:cNvPr>
          <p:cNvCxnSpPr>
            <a:cxnSpLocks/>
            <a:endCxn id="94" idx="2"/>
          </p:cNvCxnSpPr>
          <p:nvPr/>
        </p:nvCxnSpPr>
        <p:spPr>
          <a:xfrm flipV="1">
            <a:off x="5620860" y="2882560"/>
            <a:ext cx="3523140" cy="26656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3DA58102-1835-BA59-44BD-BE2DBB0EB931}"/>
              </a:ext>
            </a:extLst>
          </p:cNvPr>
          <p:cNvCxnSpPr>
            <a:cxnSpLocks/>
            <a:endCxn id="100" idx="2"/>
          </p:cNvCxnSpPr>
          <p:nvPr/>
        </p:nvCxnSpPr>
        <p:spPr>
          <a:xfrm flipV="1">
            <a:off x="5620860" y="3764088"/>
            <a:ext cx="3523140" cy="1784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B7FFB6BA-9E16-D2BA-8BC0-CF350F87F8F9}"/>
              </a:ext>
            </a:extLst>
          </p:cNvPr>
          <p:cNvCxnSpPr>
            <a:cxnSpLocks/>
            <a:endCxn id="95" idx="2"/>
          </p:cNvCxnSpPr>
          <p:nvPr/>
        </p:nvCxnSpPr>
        <p:spPr>
          <a:xfrm>
            <a:off x="5620860" y="5557754"/>
            <a:ext cx="3523140" cy="8509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994B1231-0106-B6EC-6EEF-D1661CC0CC4E}"/>
              </a:ext>
            </a:extLst>
          </p:cNvPr>
          <p:cNvCxnSpPr>
            <a:cxnSpLocks/>
            <a:endCxn id="100" idx="2"/>
          </p:cNvCxnSpPr>
          <p:nvPr/>
        </p:nvCxnSpPr>
        <p:spPr>
          <a:xfrm flipV="1">
            <a:off x="5620860" y="3764088"/>
            <a:ext cx="3523140" cy="2644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42926FDE-2A99-0A42-4E94-6C9734918E62}"/>
              </a:ext>
            </a:extLst>
          </p:cNvPr>
          <p:cNvCxnSpPr>
            <a:cxnSpLocks/>
            <a:endCxn id="96" idx="2"/>
          </p:cNvCxnSpPr>
          <p:nvPr/>
        </p:nvCxnSpPr>
        <p:spPr>
          <a:xfrm flipV="1">
            <a:off x="5620860" y="4645616"/>
            <a:ext cx="3523140" cy="1784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C90757EB-C584-EA76-A46F-A6C0E5B28138}"/>
              </a:ext>
            </a:extLst>
          </p:cNvPr>
          <p:cNvCxnSpPr>
            <a:cxnSpLocks/>
            <a:endCxn id="99" idx="2"/>
          </p:cNvCxnSpPr>
          <p:nvPr/>
        </p:nvCxnSpPr>
        <p:spPr>
          <a:xfrm flipV="1">
            <a:off x="5620860" y="5527144"/>
            <a:ext cx="3523140" cy="8815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Oval 121">
            <a:extLst>
              <a:ext uri="{FF2B5EF4-FFF2-40B4-BE49-F238E27FC236}">
                <a16:creationId xmlns:a16="http://schemas.microsoft.com/office/drawing/2014/main" id="{C042A6EF-9CF3-344F-A889-47E94F74E08E}"/>
              </a:ext>
            </a:extLst>
          </p:cNvPr>
          <p:cNvSpPr/>
          <p:nvPr/>
        </p:nvSpPr>
        <p:spPr>
          <a:xfrm>
            <a:off x="4701142" y="692401"/>
            <a:ext cx="1190625" cy="795666"/>
          </a:xfrm>
          <a:prstGeom prst="ellipse">
            <a:avLst/>
          </a:prstGeom>
          <a:solidFill>
            <a:srgbClr val="3494BA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0E410654-2FAD-4AE4-B942-9F72E631D024}"/>
              </a:ext>
            </a:extLst>
          </p:cNvPr>
          <p:cNvSpPr/>
          <p:nvPr/>
        </p:nvSpPr>
        <p:spPr>
          <a:xfrm>
            <a:off x="4701142" y="3361493"/>
            <a:ext cx="1190625" cy="795666"/>
          </a:xfrm>
          <a:prstGeom prst="ellipse">
            <a:avLst/>
          </a:prstGeom>
          <a:solidFill>
            <a:srgbClr val="3494BA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D9A621C5-E4E6-D866-67EE-17654F33E604}"/>
                  </a:ext>
                </a:extLst>
              </p:cNvPr>
              <p:cNvSpPr txBox="1"/>
              <p:nvPr/>
            </p:nvSpPr>
            <p:spPr>
              <a:xfrm>
                <a:off x="10508314" y="813235"/>
                <a:ext cx="123258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D9A621C5-E4E6-D866-67EE-17654F33E6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8314" y="813235"/>
                <a:ext cx="1232582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F13D6354-611A-26B8-CC04-ECAEC4B2C58A}"/>
                  </a:ext>
                </a:extLst>
              </p:cNvPr>
              <p:cNvSpPr txBox="1"/>
              <p:nvPr/>
            </p:nvSpPr>
            <p:spPr>
              <a:xfrm>
                <a:off x="10508314" y="1569166"/>
                <a:ext cx="124258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F13D6354-611A-26B8-CC04-ECAEC4B2C5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8314" y="1569166"/>
                <a:ext cx="1242584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809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3" grpId="0" animBg="1"/>
      <p:bldP spid="129" grpId="0"/>
      <p:bldP spid="1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8E8F2DA-5265-7CC2-0578-90BD4200B16C}"/>
              </a:ext>
            </a:extLst>
          </p:cNvPr>
          <p:cNvSpPr/>
          <p:nvPr/>
        </p:nvSpPr>
        <p:spPr>
          <a:xfrm>
            <a:off x="-1" y="0"/>
            <a:ext cx="4143373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2768B8-C1C2-1FAE-8309-63A08FB3C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69751"/>
            <a:ext cx="4143374" cy="2948172"/>
          </a:xfrm>
        </p:spPr>
        <p:txBody>
          <a:bodyPr>
            <a:noAutofit/>
          </a:bodyPr>
          <a:lstStyle/>
          <a:p>
            <a:r>
              <a:rPr lang="en-GB" sz="6600" dirty="0">
                <a:solidFill>
                  <a:schemeClr val="bg1"/>
                </a:solidFill>
              </a:rPr>
              <a:t>Expander Graphs</a:t>
            </a:r>
            <a:endParaRPr lang="en-UG" sz="6600" dirty="0">
              <a:solidFill>
                <a:schemeClr val="bg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2E45E50-E8D9-0897-F47D-C50F65E2BD82}"/>
              </a:ext>
            </a:extLst>
          </p:cNvPr>
          <p:cNvSpPr/>
          <p:nvPr/>
        </p:nvSpPr>
        <p:spPr>
          <a:xfrm>
            <a:off x="4972050" y="25541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20647B9-0E76-43C7-5E4A-129C71314E82}"/>
              </a:ext>
            </a:extLst>
          </p:cNvPr>
          <p:cNvSpPr/>
          <p:nvPr/>
        </p:nvSpPr>
        <p:spPr>
          <a:xfrm>
            <a:off x="4972050" y="608024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EFC2705-99C9-96DF-814C-D1CFDA5AE548}"/>
              </a:ext>
            </a:extLst>
          </p:cNvPr>
          <p:cNvSpPr/>
          <p:nvPr/>
        </p:nvSpPr>
        <p:spPr>
          <a:xfrm>
            <a:off x="4972050" y="4317188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2874F5C-3910-517E-0906-06191DF7144E}"/>
              </a:ext>
            </a:extLst>
          </p:cNvPr>
          <p:cNvSpPr/>
          <p:nvPr/>
        </p:nvSpPr>
        <p:spPr>
          <a:xfrm>
            <a:off x="4972050" y="7880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AFAA6A5-53CC-B48D-3552-CD54233F6DDF}"/>
              </a:ext>
            </a:extLst>
          </p:cNvPr>
          <p:cNvSpPr/>
          <p:nvPr/>
        </p:nvSpPr>
        <p:spPr>
          <a:xfrm>
            <a:off x="4972050" y="167260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4495638-B614-A9B2-B0FE-E3B88AF6032B}"/>
              </a:ext>
            </a:extLst>
          </p:cNvPr>
          <p:cNvSpPr/>
          <p:nvPr/>
        </p:nvSpPr>
        <p:spPr>
          <a:xfrm>
            <a:off x="4972050" y="5198716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BE99590-55EE-9733-BBCA-D33DEE84E763}"/>
              </a:ext>
            </a:extLst>
          </p:cNvPr>
          <p:cNvSpPr/>
          <p:nvPr/>
        </p:nvSpPr>
        <p:spPr>
          <a:xfrm>
            <a:off x="4972050" y="3435660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35CFE9B-6B5D-C68A-7ABC-527B6D83522D}"/>
              </a:ext>
            </a:extLst>
          </p:cNvPr>
          <p:cNvSpPr/>
          <p:nvPr/>
        </p:nvSpPr>
        <p:spPr>
          <a:xfrm>
            <a:off x="9144000" y="25541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269FDB3-81BF-1B3B-0166-4B33BB74C7FF}"/>
              </a:ext>
            </a:extLst>
          </p:cNvPr>
          <p:cNvSpPr/>
          <p:nvPr/>
        </p:nvSpPr>
        <p:spPr>
          <a:xfrm>
            <a:off x="9144000" y="608024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D6F9CE1-9670-7F00-640F-15322F4309CA}"/>
              </a:ext>
            </a:extLst>
          </p:cNvPr>
          <p:cNvSpPr/>
          <p:nvPr/>
        </p:nvSpPr>
        <p:spPr>
          <a:xfrm>
            <a:off x="9144000" y="4317188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EA4B7C8-DC88-EB11-780A-2EA50E8084F7}"/>
              </a:ext>
            </a:extLst>
          </p:cNvPr>
          <p:cNvSpPr/>
          <p:nvPr/>
        </p:nvSpPr>
        <p:spPr>
          <a:xfrm>
            <a:off x="9144000" y="788032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9FEBD44-490A-2548-51C0-9DB8C0841E58}"/>
              </a:ext>
            </a:extLst>
          </p:cNvPr>
          <p:cNvSpPr/>
          <p:nvPr/>
        </p:nvSpPr>
        <p:spPr>
          <a:xfrm>
            <a:off x="9144000" y="1672604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AF96508-82FA-9873-D932-716D7AEC19C9}"/>
              </a:ext>
            </a:extLst>
          </p:cNvPr>
          <p:cNvSpPr/>
          <p:nvPr/>
        </p:nvSpPr>
        <p:spPr>
          <a:xfrm>
            <a:off x="9144000" y="5198716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975B404-1A89-A718-BEE9-596B72BBFD5F}"/>
              </a:ext>
            </a:extLst>
          </p:cNvPr>
          <p:cNvSpPr/>
          <p:nvPr/>
        </p:nvSpPr>
        <p:spPr>
          <a:xfrm>
            <a:off x="9144000" y="3435660"/>
            <a:ext cx="648810" cy="65685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74000">
                <a:schemeClr val="accent6">
                  <a:lumMod val="75000"/>
                </a:schemeClr>
              </a:gs>
              <a:gs pos="83000">
                <a:schemeClr val="accent6">
                  <a:lumMod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FE19D6B-D00B-8F89-1DC9-7E5375E5BA5D}"/>
              </a:ext>
            </a:extLst>
          </p:cNvPr>
          <p:cNvCxnSpPr>
            <a:stCxn id="7" idx="6"/>
            <a:endCxn id="15" idx="2"/>
          </p:cNvCxnSpPr>
          <p:nvPr/>
        </p:nvCxnSpPr>
        <p:spPr>
          <a:xfrm>
            <a:off x="5620860" y="1116460"/>
            <a:ext cx="352314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93DF304-6384-B5B0-7626-446FA52FEC31}"/>
              </a:ext>
            </a:extLst>
          </p:cNvPr>
          <p:cNvCxnSpPr>
            <a:cxnSpLocks/>
            <a:stCxn id="7" idx="6"/>
            <a:endCxn id="16" idx="2"/>
          </p:cNvCxnSpPr>
          <p:nvPr/>
        </p:nvCxnSpPr>
        <p:spPr>
          <a:xfrm>
            <a:off x="5620860" y="1116460"/>
            <a:ext cx="3523140" cy="88457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3B003F7-D5AA-2188-3CA8-DE7167C48EE7}"/>
              </a:ext>
            </a:extLst>
          </p:cNvPr>
          <p:cNvCxnSpPr>
            <a:cxnSpLocks/>
            <a:stCxn id="7" idx="6"/>
            <a:endCxn id="18" idx="2"/>
          </p:cNvCxnSpPr>
          <p:nvPr/>
        </p:nvCxnSpPr>
        <p:spPr>
          <a:xfrm>
            <a:off x="5620860" y="1116460"/>
            <a:ext cx="3523140" cy="264762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CB7AB42-122D-3518-B29E-FE61A41BCDBE}"/>
              </a:ext>
            </a:extLst>
          </p:cNvPr>
          <p:cNvCxnSpPr/>
          <p:nvPr/>
        </p:nvCxnSpPr>
        <p:spPr>
          <a:xfrm>
            <a:off x="5620860" y="2031642"/>
            <a:ext cx="352314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2C518B3-2915-3AFB-57A8-A214629A07A4}"/>
              </a:ext>
            </a:extLst>
          </p:cNvPr>
          <p:cNvCxnSpPr>
            <a:cxnSpLocks/>
            <a:endCxn id="12" idx="2"/>
          </p:cNvCxnSpPr>
          <p:nvPr/>
        </p:nvCxnSpPr>
        <p:spPr>
          <a:xfrm>
            <a:off x="5620860" y="2031642"/>
            <a:ext cx="3523140" cy="85091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678BC28-F4EC-A265-BECD-C1233A0E9F4A}"/>
              </a:ext>
            </a:extLst>
          </p:cNvPr>
          <p:cNvCxnSpPr>
            <a:cxnSpLocks/>
            <a:endCxn id="14" idx="2"/>
          </p:cNvCxnSpPr>
          <p:nvPr/>
        </p:nvCxnSpPr>
        <p:spPr>
          <a:xfrm>
            <a:off x="5620860" y="2031642"/>
            <a:ext cx="3523140" cy="261397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21A7B94-D4E9-9377-B8E4-92CBF0F782ED}"/>
              </a:ext>
            </a:extLst>
          </p:cNvPr>
          <p:cNvCxnSpPr/>
          <p:nvPr/>
        </p:nvCxnSpPr>
        <p:spPr>
          <a:xfrm>
            <a:off x="5620860" y="2856020"/>
            <a:ext cx="352314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FD95F4B-5672-6C95-0E89-D383C339F63E}"/>
              </a:ext>
            </a:extLst>
          </p:cNvPr>
          <p:cNvCxnSpPr>
            <a:cxnSpLocks/>
            <a:stCxn id="4" idx="6"/>
            <a:endCxn id="15" idx="2"/>
          </p:cNvCxnSpPr>
          <p:nvPr/>
        </p:nvCxnSpPr>
        <p:spPr>
          <a:xfrm flipV="1">
            <a:off x="5620860" y="1116460"/>
            <a:ext cx="3523140" cy="17661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CA128FD-BA27-F313-F509-28F84E0C9956}"/>
              </a:ext>
            </a:extLst>
          </p:cNvPr>
          <p:cNvCxnSpPr>
            <a:cxnSpLocks/>
            <a:endCxn id="17" idx="2"/>
          </p:cNvCxnSpPr>
          <p:nvPr/>
        </p:nvCxnSpPr>
        <p:spPr>
          <a:xfrm>
            <a:off x="5620860" y="2856020"/>
            <a:ext cx="3523140" cy="267112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6B1CB74-5959-4934-DED1-C684D0CF0459}"/>
              </a:ext>
            </a:extLst>
          </p:cNvPr>
          <p:cNvCxnSpPr>
            <a:cxnSpLocks/>
            <a:endCxn id="15" idx="2"/>
          </p:cNvCxnSpPr>
          <p:nvPr/>
        </p:nvCxnSpPr>
        <p:spPr>
          <a:xfrm flipV="1">
            <a:off x="5620860" y="1116460"/>
            <a:ext cx="3523140" cy="2687763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C3E6166-3FAE-889F-BA73-4EA4F412C8D4}"/>
              </a:ext>
            </a:extLst>
          </p:cNvPr>
          <p:cNvCxnSpPr>
            <a:cxnSpLocks/>
            <a:endCxn id="13" idx="2"/>
          </p:cNvCxnSpPr>
          <p:nvPr/>
        </p:nvCxnSpPr>
        <p:spPr>
          <a:xfrm>
            <a:off x="5620860" y="3804223"/>
            <a:ext cx="3523140" cy="260444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04D0E77-37EC-3CF2-3A8A-C644FC32CB81}"/>
              </a:ext>
            </a:extLst>
          </p:cNvPr>
          <p:cNvCxnSpPr>
            <a:cxnSpLocks/>
            <a:endCxn id="14" idx="2"/>
          </p:cNvCxnSpPr>
          <p:nvPr/>
        </p:nvCxnSpPr>
        <p:spPr>
          <a:xfrm>
            <a:off x="5620860" y="3804223"/>
            <a:ext cx="3523140" cy="841393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271E8DA-9A46-90E0-B77A-AE995A69493C}"/>
              </a:ext>
            </a:extLst>
          </p:cNvPr>
          <p:cNvCxnSpPr>
            <a:cxnSpLocks/>
            <a:endCxn id="16" idx="2"/>
          </p:cNvCxnSpPr>
          <p:nvPr/>
        </p:nvCxnSpPr>
        <p:spPr>
          <a:xfrm flipV="1">
            <a:off x="5620860" y="2001032"/>
            <a:ext cx="3523140" cy="264458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B2CC485-1134-68B2-0A47-01A347049A33}"/>
              </a:ext>
            </a:extLst>
          </p:cNvPr>
          <p:cNvCxnSpPr>
            <a:cxnSpLocks/>
            <a:endCxn id="13" idx="2"/>
          </p:cNvCxnSpPr>
          <p:nvPr/>
        </p:nvCxnSpPr>
        <p:spPr>
          <a:xfrm>
            <a:off x="5620860" y="4645616"/>
            <a:ext cx="3523140" cy="176305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FE21138-E429-C9EF-C593-42551F73E3BC}"/>
              </a:ext>
            </a:extLst>
          </p:cNvPr>
          <p:cNvCxnSpPr>
            <a:cxnSpLocks/>
            <a:endCxn id="17" idx="2"/>
          </p:cNvCxnSpPr>
          <p:nvPr/>
        </p:nvCxnSpPr>
        <p:spPr>
          <a:xfrm>
            <a:off x="5620860" y="4645616"/>
            <a:ext cx="3523140" cy="88152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49D6523-29B8-3926-7D1E-AFD46EF4869E}"/>
              </a:ext>
            </a:extLst>
          </p:cNvPr>
          <p:cNvCxnSpPr>
            <a:cxnSpLocks/>
            <a:endCxn id="12" idx="2"/>
          </p:cNvCxnSpPr>
          <p:nvPr/>
        </p:nvCxnSpPr>
        <p:spPr>
          <a:xfrm flipV="1">
            <a:off x="5620860" y="2882560"/>
            <a:ext cx="3523140" cy="266566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33CD1CA-D363-6678-F779-614D94FFC861}"/>
              </a:ext>
            </a:extLst>
          </p:cNvPr>
          <p:cNvCxnSpPr>
            <a:cxnSpLocks/>
            <a:endCxn id="18" idx="2"/>
          </p:cNvCxnSpPr>
          <p:nvPr/>
        </p:nvCxnSpPr>
        <p:spPr>
          <a:xfrm flipV="1">
            <a:off x="5620860" y="3764088"/>
            <a:ext cx="3523140" cy="178414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9A34063-566D-F75D-4C48-029B77264D54}"/>
              </a:ext>
            </a:extLst>
          </p:cNvPr>
          <p:cNvCxnSpPr>
            <a:cxnSpLocks/>
            <a:endCxn id="13" idx="2"/>
          </p:cNvCxnSpPr>
          <p:nvPr/>
        </p:nvCxnSpPr>
        <p:spPr>
          <a:xfrm>
            <a:off x="5620860" y="5557754"/>
            <a:ext cx="3523140" cy="85091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47C8F72-1F96-1F7A-9EB9-8567FF1C711C}"/>
              </a:ext>
            </a:extLst>
          </p:cNvPr>
          <p:cNvCxnSpPr>
            <a:cxnSpLocks/>
            <a:endCxn id="18" idx="2"/>
          </p:cNvCxnSpPr>
          <p:nvPr/>
        </p:nvCxnSpPr>
        <p:spPr>
          <a:xfrm flipV="1">
            <a:off x="5620860" y="3764088"/>
            <a:ext cx="3523140" cy="264458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F37C96D-9E26-0607-82DD-8EA08B54055D}"/>
              </a:ext>
            </a:extLst>
          </p:cNvPr>
          <p:cNvCxnSpPr>
            <a:cxnSpLocks/>
            <a:endCxn id="14" idx="2"/>
          </p:cNvCxnSpPr>
          <p:nvPr/>
        </p:nvCxnSpPr>
        <p:spPr>
          <a:xfrm flipV="1">
            <a:off x="5620860" y="4645616"/>
            <a:ext cx="3523140" cy="178414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79FB40B-676A-1ADC-39A9-208A61BE9188}"/>
              </a:ext>
            </a:extLst>
          </p:cNvPr>
          <p:cNvCxnSpPr>
            <a:cxnSpLocks/>
            <a:endCxn id="17" idx="2"/>
          </p:cNvCxnSpPr>
          <p:nvPr/>
        </p:nvCxnSpPr>
        <p:spPr>
          <a:xfrm flipV="1">
            <a:off x="5620860" y="5527144"/>
            <a:ext cx="3523140" cy="88152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E594F5C1-A85E-78A6-E064-1640DE829B23}"/>
              </a:ext>
            </a:extLst>
          </p:cNvPr>
          <p:cNvSpPr/>
          <p:nvPr/>
        </p:nvSpPr>
        <p:spPr>
          <a:xfrm>
            <a:off x="4701142" y="692401"/>
            <a:ext cx="1190625" cy="795666"/>
          </a:xfrm>
          <a:prstGeom prst="ellipse">
            <a:avLst/>
          </a:prstGeom>
          <a:solidFill>
            <a:srgbClr val="3494BA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DAD1F8F0-FEEF-3326-5331-9B2998B7037D}"/>
              </a:ext>
            </a:extLst>
          </p:cNvPr>
          <p:cNvSpPr/>
          <p:nvPr/>
        </p:nvSpPr>
        <p:spPr>
          <a:xfrm>
            <a:off x="4701142" y="3361493"/>
            <a:ext cx="1190625" cy="795666"/>
          </a:xfrm>
          <a:prstGeom prst="ellipse">
            <a:avLst/>
          </a:prstGeom>
          <a:solidFill>
            <a:srgbClr val="3494BA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DF6BC7A-85AD-39A8-17C9-A4C7D78CDFBA}"/>
              </a:ext>
            </a:extLst>
          </p:cNvPr>
          <p:cNvSpPr/>
          <p:nvPr/>
        </p:nvSpPr>
        <p:spPr>
          <a:xfrm>
            <a:off x="8873093" y="682876"/>
            <a:ext cx="1190625" cy="795666"/>
          </a:xfrm>
          <a:prstGeom prst="ellipse">
            <a:avLst/>
          </a:prstGeom>
          <a:solidFill>
            <a:srgbClr val="3494BA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E562E99-7104-F621-4914-BB65560CC235}"/>
              </a:ext>
            </a:extLst>
          </p:cNvPr>
          <p:cNvSpPr/>
          <p:nvPr/>
        </p:nvSpPr>
        <p:spPr>
          <a:xfrm>
            <a:off x="8873093" y="3351968"/>
            <a:ext cx="1190625" cy="795666"/>
          </a:xfrm>
          <a:prstGeom prst="ellipse">
            <a:avLst/>
          </a:prstGeom>
          <a:solidFill>
            <a:srgbClr val="3494BA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8DC8748-4BEF-5220-58DF-E641A0F4FEB6}"/>
              </a:ext>
            </a:extLst>
          </p:cNvPr>
          <p:cNvSpPr/>
          <p:nvPr/>
        </p:nvSpPr>
        <p:spPr>
          <a:xfrm>
            <a:off x="8873093" y="1569166"/>
            <a:ext cx="1190625" cy="795666"/>
          </a:xfrm>
          <a:prstGeom prst="ellipse">
            <a:avLst/>
          </a:prstGeom>
          <a:solidFill>
            <a:srgbClr val="3494BA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9790476-1B30-B446-BE9B-11D28A3AE241}"/>
              </a:ext>
            </a:extLst>
          </p:cNvPr>
          <p:cNvSpPr/>
          <p:nvPr/>
        </p:nvSpPr>
        <p:spPr>
          <a:xfrm>
            <a:off x="8873093" y="4238258"/>
            <a:ext cx="1190625" cy="795666"/>
          </a:xfrm>
          <a:prstGeom prst="ellipse">
            <a:avLst/>
          </a:prstGeom>
          <a:solidFill>
            <a:srgbClr val="3494BA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8A30723-7872-C168-28E5-DE436DD5F4D4}"/>
              </a:ext>
            </a:extLst>
          </p:cNvPr>
          <p:cNvSpPr/>
          <p:nvPr/>
        </p:nvSpPr>
        <p:spPr>
          <a:xfrm>
            <a:off x="8873093" y="5985749"/>
            <a:ext cx="1190625" cy="795666"/>
          </a:xfrm>
          <a:prstGeom prst="ellipse">
            <a:avLst/>
          </a:prstGeom>
          <a:solidFill>
            <a:srgbClr val="3494BA">
              <a:alpha val="5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7762BAC-42D7-D750-3BE1-EE33B9DF61DF}"/>
                  </a:ext>
                </a:extLst>
              </p:cNvPr>
              <p:cNvSpPr txBox="1"/>
              <p:nvPr/>
            </p:nvSpPr>
            <p:spPr>
              <a:xfrm>
                <a:off x="10508314" y="813235"/>
                <a:ext cx="123258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7762BAC-42D7-D750-3BE1-EE33B9DF61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8314" y="813235"/>
                <a:ext cx="1232582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C689DA6-4B3C-36A1-A39B-106193E4DC1C}"/>
                  </a:ext>
                </a:extLst>
              </p:cNvPr>
              <p:cNvSpPr txBox="1"/>
              <p:nvPr/>
            </p:nvSpPr>
            <p:spPr>
              <a:xfrm>
                <a:off x="10508314" y="1569166"/>
                <a:ext cx="124258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C689DA6-4B3C-36A1-A39B-106193E4DC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8314" y="1569166"/>
                <a:ext cx="1242584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933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  <p:bldP spid="22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8E8F2DA-5265-7CC2-0578-90BD4200B16C}"/>
              </a:ext>
            </a:extLst>
          </p:cNvPr>
          <p:cNvSpPr/>
          <p:nvPr/>
        </p:nvSpPr>
        <p:spPr>
          <a:xfrm>
            <a:off x="-1" y="0"/>
            <a:ext cx="4143373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2768B8-C1C2-1FAE-8309-63A08FB3C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69751"/>
            <a:ext cx="4143374" cy="2948172"/>
          </a:xfrm>
        </p:spPr>
        <p:txBody>
          <a:bodyPr>
            <a:noAutofit/>
          </a:bodyPr>
          <a:lstStyle/>
          <a:p>
            <a:r>
              <a:rPr lang="en-GB" sz="6600" dirty="0">
                <a:solidFill>
                  <a:schemeClr val="bg1"/>
                </a:solidFill>
              </a:rPr>
              <a:t>Expander Graphs</a:t>
            </a:r>
            <a:endParaRPr lang="en-UG" sz="6600" dirty="0">
              <a:solidFill>
                <a:schemeClr val="bg1"/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5C7635B-D626-B177-BC59-E9A69B41E95C}"/>
              </a:ext>
            </a:extLst>
          </p:cNvPr>
          <p:cNvGrpSpPr/>
          <p:nvPr/>
        </p:nvGrpSpPr>
        <p:grpSpPr>
          <a:xfrm>
            <a:off x="4701142" y="682876"/>
            <a:ext cx="5362576" cy="6098539"/>
            <a:chOff x="4701142" y="682876"/>
            <a:chExt cx="5362576" cy="609853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2E45E50-E8D9-0897-F47D-C50F65E2BD82}"/>
                </a:ext>
              </a:extLst>
            </p:cNvPr>
            <p:cNvSpPr/>
            <p:nvPr/>
          </p:nvSpPr>
          <p:spPr>
            <a:xfrm>
              <a:off x="4972050" y="2554132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20647B9-0E76-43C7-5E4A-129C71314E82}"/>
                </a:ext>
              </a:extLst>
            </p:cNvPr>
            <p:cNvSpPr/>
            <p:nvPr/>
          </p:nvSpPr>
          <p:spPr>
            <a:xfrm>
              <a:off x="4972050" y="6080244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EFC2705-99C9-96DF-814C-D1CFDA5AE548}"/>
                </a:ext>
              </a:extLst>
            </p:cNvPr>
            <p:cNvSpPr/>
            <p:nvPr/>
          </p:nvSpPr>
          <p:spPr>
            <a:xfrm>
              <a:off x="4972050" y="4317188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2874F5C-3910-517E-0906-06191DF7144E}"/>
                </a:ext>
              </a:extLst>
            </p:cNvPr>
            <p:cNvSpPr/>
            <p:nvPr/>
          </p:nvSpPr>
          <p:spPr>
            <a:xfrm>
              <a:off x="4972050" y="788032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AFAA6A5-53CC-B48D-3552-CD54233F6DDF}"/>
                </a:ext>
              </a:extLst>
            </p:cNvPr>
            <p:cNvSpPr/>
            <p:nvPr/>
          </p:nvSpPr>
          <p:spPr>
            <a:xfrm>
              <a:off x="4972050" y="1672604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4495638-B614-A9B2-B0FE-E3B88AF6032B}"/>
                </a:ext>
              </a:extLst>
            </p:cNvPr>
            <p:cNvSpPr/>
            <p:nvPr/>
          </p:nvSpPr>
          <p:spPr>
            <a:xfrm>
              <a:off x="4972050" y="5198716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BE99590-55EE-9733-BBCA-D33DEE84E763}"/>
                </a:ext>
              </a:extLst>
            </p:cNvPr>
            <p:cNvSpPr/>
            <p:nvPr/>
          </p:nvSpPr>
          <p:spPr>
            <a:xfrm>
              <a:off x="4972050" y="3435660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35CFE9B-6B5D-C68A-7ABC-527B6D83522D}"/>
                </a:ext>
              </a:extLst>
            </p:cNvPr>
            <p:cNvSpPr/>
            <p:nvPr/>
          </p:nvSpPr>
          <p:spPr>
            <a:xfrm>
              <a:off x="9144000" y="2554132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269FDB3-81BF-1B3B-0166-4B33BB74C7FF}"/>
                </a:ext>
              </a:extLst>
            </p:cNvPr>
            <p:cNvSpPr/>
            <p:nvPr/>
          </p:nvSpPr>
          <p:spPr>
            <a:xfrm>
              <a:off x="9144000" y="6080244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D6F9CE1-9670-7F00-640F-15322F4309CA}"/>
                </a:ext>
              </a:extLst>
            </p:cNvPr>
            <p:cNvSpPr/>
            <p:nvPr/>
          </p:nvSpPr>
          <p:spPr>
            <a:xfrm>
              <a:off x="9144000" y="4317188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EA4B7C8-DC88-EB11-780A-2EA50E8084F7}"/>
                </a:ext>
              </a:extLst>
            </p:cNvPr>
            <p:cNvSpPr/>
            <p:nvPr/>
          </p:nvSpPr>
          <p:spPr>
            <a:xfrm>
              <a:off x="9144000" y="788032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9FEBD44-490A-2548-51C0-9DB8C0841E58}"/>
                </a:ext>
              </a:extLst>
            </p:cNvPr>
            <p:cNvSpPr/>
            <p:nvPr/>
          </p:nvSpPr>
          <p:spPr>
            <a:xfrm>
              <a:off x="9144000" y="1672604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AF96508-82FA-9873-D932-716D7AEC19C9}"/>
                </a:ext>
              </a:extLst>
            </p:cNvPr>
            <p:cNvSpPr/>
            <p:nvPr/>
          </p:nvSpPr>
          <p:spPr>
            <a:xfrm>
              <a:off x="9144000" y="5198716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975B404-1A89-A718-BEE9-596B72BBFD5F}"/>
                </a:ext>
              </a:extLst>
            </p:cNvPr>
            <p:cNvSpPr/>
            <p:nvPr/>
          </p:nvSpPr>
          <p:spPr>
            <a:xfrm>
              <a:off x="9144000" y="3435660"/>
              <a:ext cx="648810" cy="65685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4000">
                  <a:schemeClr val="accent6">
                    <a:lumMod val="75000"/>
                  </a:schemeClr>
                </a:gs>
                <a:gs pos="83000">
                  <a:schemeClr val="accent6">
                    <a:lumMod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FE19D6B-D00B-8F89-1DC9-7E5375E5BA5D}"/>
                </a:ext>
              </a:extLst>
            </p:cNvPr>
            <p:cNvCxnSpPr>
              <a:stCxn id="7" idx="6"/>
              <a:endCxn id="15" idx="2"/>
            </p:cNvCxnSpPr>
            <p:nvPr/>
          </p:nvCxnSpPr>
          <p:spPr>
            <a:xfrm>
              <a:off x="5620860" y="1116460"/>
              <a:ext cx="3523140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93DF304-6384-B5B0-7626-446FA52FEC31}"/>
                </a:ext>
              </a:extLst>
            </p:cNvPr>
            <p:cNvCxnSpPr>
              <a:cxnSpLocks/>
              <a:stCxn id="7" idx="6"/>
              <a:endCxn id="16" idx="2"/>
            </p:cNvCxnSpPr>
            <p:nvPr/>
          </p:nvCxnSpPr>
          <p:spPr>
            <a:xfrm>
              <a:off x="5620860" y="1116460"/>
              <a:ext cx="3523140" cy="884572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3B003F7-D5AA-2188-3CA8-DE7167C48EE7}"/>
                </a:ext>
              </a:extLst>
            </p:cNvPr>
            <p:cNvCxnSpPr>
              <a:cxnSpLocks/>
              <a:stCxn id="7" idx="6"/>
              <a:endCxn id="18" idx="2"/>
            </p:cNvCxnSpPr>
            <p:nvPr/>
          </p:nvCxnSpPr>
          <p:spPr>
            <a:xfrm>
              <a:off x="5620860" y="1116460"/>
              <a:ext cx="3523140" cy="2647628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CB7AB42-122D-3518-B29E-FE61A41BCDBE}"/>
                </a:ext>
              </a:extLst>
            </p:cNvPr>
            <p:cNvCxnSpPr/>
            <p:nvPr/>
          </p:nvCxnSpPr>
          <p:spPr>
            <a:xfrm>
              <a:off x="5620860" y="2031642"/>
              <a:ext cx="352314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2C518B3-2915-3AFB-57A8-A214629A07A4}"/>
                </a:ext>
              </a:extLst>
            </p:cNvPr>
            <p:cNvCxnSpPr>
              <a:cxnSpLocks/>
              <a:endCxn id="12" idx="2"/>
            </p:cNvCxnSpPr>
            <p:nvPr/>
          </p:nvCxnSpPr>
          <p:spPr>
            <a:xfrm>
              <a:off x="5620860" y="2031642"/>
              <a:ext cx="3523140" cy="85091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678BC28-F4EC-A265-BECD-C1233A0E9F4A}"/>
                </a:ext>
              </a:extLst>
            </p:cNvPr>
            <p:cNvCxnSpPr>
              <a:cxnSpLocks/>
              <a:endCxn id="14" idx="2"/>
            </p:cNvCxnSpPr>
            <p:nvPr/>
          </p:nvCxnSpPr>
          <p:spPr>
            <a:xfrm>
              <a:off x="5620860" y="2031642"/>
              <a:ext cx="3523140" cy="261397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21A7B94-D4E9-9377-B8E4-92CBF0F782ED}"/>
                </a:ext>
              </a:extLst>
            </p:cNvPr>
            <p:cNvCxnSpPr/>
            <p:nvPr/>
          </p:nvCxnSpPr>
          <p:spPr>
            <a:xfrm>
              <a:off x="5620860" y="2856020"/>
              <a:ext cx="352314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FD95F4B-5672-6C95-0E89-D383C339F63E}"/>
                </a:ext>
              </a:extLst>
            </p:cNvPr>
            <p:cNvCxnSpPr>
              <a:cxnSpLocks/>
              <a:stCxn id="4" idx="6"/>
              <a:endCxn id="15" idx="2"/>
            </p:cNvCxnSpPr>
            <p:nvPr/>
          </p:nvCxnSpPr>
          <p:spPr>
            <a:xfrm flipV="1">
              <a:off x="5620860" y="1116460"/>
              <a:ext cx="3523140" cy="176610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CA128FD-BA27-F313-F509-28F84E0C9956}"/>
                </a:ext>
              </a:extLst>
            </p:cNvPr>
            <p:cNvCxnSpPr>
              <a:cxnSpLocks/>
              <a:endCxn id="17" idx="2"/>
            </p:cNvCxnSpPr>
            <p:nvPr/>
          </p:nvCxnSpPr>
          <p:spPr>
            <a:xfrm>
              <a:off x="5620860" y="2856020"/>
              <a:ext cx="3523140" cy="267112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6B1CB74-5959-4934-DED1-C684D0CF0459}"/>
                </a:ext>
              </a:extLst>
            </p:cNvPr>
            <p:cNvCxnSpPr>
              <a:cxnSpLocks/>
              <a:endCxn id="15" idx="2"/>
            </p:cNvCxnSpPr>
            <p:nvPr/>
          </p:nvCxnSpPr>
          <p:spPr>
            <a:xfrm flipV="1">
              <a:off x="5620860" y="1116460"/>
              <a:ext cx="3523140" cy="2687763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CC3E6166-3FAE-889F-BA73-4EA4F412C8D4}"/>
                </a:ext>
              </a:extLst>
            </p:cNvPr>
            <p:cNvCxnSpPr>
              <a:cxnSpLocks/>
              <a:endCxn id="13" idx="2"/>
            </p:cNvCxnSpPr>
            <p:nvPr/>
          </p:nvCxnSpPr>
          <p:spPr>
            <a:xfrm>
              <a:off x="5620860" y="3804223"/>
              <a:ext cx="3523140" cy="2604449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04D0E77-37EC-3CF2-3A8A-C644FC32CB81}"/>
                </a:ext>
              </a:extLst>
            </p:cNvPr>
            <p:cNvCxnSpPr>
              <a:cxnSpLocks/>
              <a:endCxn id="14" idx="2"/>
            </p:cNvCxnSpPr>
            <p:nvPr/>
          </p:nvCxnSpPr>
          <p:spPr>
            <a:xfrm>
              <a:off x="5620860" y="3804223"/>
              <a:ext cx="3523140" cy="841393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271E8DA-9A46-90E0-B77A-AE995A69493C}"/>
                </a:ext>
              </a:extLst>
            </p:cNvPr>
            <p:cNvCxnSpPr>
              <a:cxnSpLocks/>
              <a:endCxn id="16" idx="2"/>
            </p:cNvCxnSpPr>
            <p:nvPr/>
          </p:nvCxnSpPr>
          <p:spPr>
            <a:xfrm flipV="1">
              <a:off x="5620860" y="2001032"/>
              <a:ext cx="3523140" cy="264458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4B2CC485-1134-68B2-0A47-01A347049A33}"/>
                </a:ext>
              </a:extLst>
            </p:cNvPr>
            <p:cNvCxnSpPr>
              <a:cxnSpLocks/>
              <a:endCxn id="13" idx="2"/>
            </p:cNvCxnSpPr>
            <p:nvPr/>
          </p:nvCxnSpPr>
          <p:spPr>
            <a:xfrm>
              <a:off x="5620860" y="4645616"/>
              <a:ext cx="3523140" cy="176305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FE21138-E429-C9EF-C593-42551F73E3BC}"/>
                </a:ext>
              </a:extLst>
            </p:cNvPr>
            <p:cNvCxnSpPr>
              <a:cxnSpLocks/>
              <a:endCxn id="17" idx="2"/>
            </p:cNvCxnSpPr>
            <p:nvPr/>
          </p:nvCxnSpPr>
          <p:spPr>
            <a:xfrm>
              <a:off x="5620860" y="4645616"/>
              <a:ext cx="3523140" cy="88152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049D6523-29B8-3926-7D1E-AFD46EF4869E}"/>
                </a:ext>
              </a:extLst>
            </p:cNvPr>
            <p:cNvCxnSpPr>
              <a:cxnSpLocks/>
              <a:endCxn id="12" idx="2"/>
            </p:cNvCxnSpPr>
            <p:nvPr/>
          </p:nvCxnSpPr>
          <p:spPr>
            <a:xfrm flipV="1">
              <a:off x="5620860" y="2882560"/>
              <a:ext cx="3523140" cy="266566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B33CD1CA-D363-6678-F779-614D94FFC861}"/>
                </a:ext>
              </a:extLst>
            </p:cNvPr>
            <p:cNvCxnSpPr>
              <a:cxnSpLocks/>
              <a:endCxn id="18" idx="2"/>
            </p:cNvCxnSpPr>
            <p:nvPr/>
          </p:nvCxnSpPr>
          <p:spPr>
            <a:xfrm flipV="1">
              <a:off x="5620860" y="3764088"/>
              <a:ext cx="3523140" cy="178414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9A34063-566D-F75D-4C48-029B77264D54}"/>
                </a:ext>
              </a:extLst>
            </p:cNvPr>
            <p:cNvCxnSpPr>
              <a:cxnSpLocks/>
              <a:endCxn id="13" idx="2"/>
            </p:cNvCxnSpPr>
            <p:nvPr/>
          </p:nvCxnSpPr>
          <p:spPr>
            <a:xfrm>
              <a:off x="5620860" y="5557754"/>
              <a:ext cx="3523140" cy="85091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47C8F72-1F96-1F7A-9EB9-8567FF1C711C}"/>
                </a:ext>
              </a:extLst>
            </p:cNvPr>
            <p:cNvCxnSpPr>
              <a:cxnSpLocks/>
              <a:endCxn id="18" idx="2"/>
            </p:cNvCxnSpPr>
            <p:nvPr/>
          </p:nvCxnSpPr>
          <p:spPr>
            <a:xfrm flipV="1">
              <a:off x="5620860" y="3764088"/>
              <a:ext cx="3523140" cy="264458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AF37C96D-9E26-0607-82DD-8EA08B54055D}"/>
                </a:ext>
              </a:extLst>
            </p:cNvPr>
            <p:cNvCxnSpPr>
              <a:cxnSpLocks/>
              <a:endCxn id="14" idx="2"/>
            </p:cNvCxnSpPr>
            <p:nvPr/>
          </p:nvCxnSpPr>
          <p:spPr>
            <a:xfrm flipV="1">
              <a:off x="5620860" y="4645616"/>
              <a:ext cx="3523140" cy="178414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79FB40B-676A-1ADC-39A9-208A61BE9188}"/>
                </a:ext>
              </a:extLst>
            </p:cNvPr>
            <p:cNvCxnSpPr>
              <a:cxnSpLocks/>
              <a:endCxn id="17" idx="2"/>
            </p:cNvCxnSpPr>
            <p:nvPr/>
          </p:nvCxnSpPr>
          <p:spPr>
            <a:xfrm flipV="1">
              <a:off x="5620860" y="5527144"/>
              <a:ext cx="3523140" cy="88152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E594F5C1-A85E-78A6-E064-1640DE829B23}"/>
                </a:ext>
              </a:extLst>
            </p:cNvPr>
            <p:cNvSpPr/>
            <p:nvPr/>
          </p:nvSpPr>
          <p:spPr>
            <a:xfrm>
              <a:off x="4701142" y="692401"/>
              <a:ext cx="1190625" cy="795666"/>
            </a:xfrm>
            <a:prstGeom prst="ellipse">
              <a:avLst/>
            </a:prstGeom>
            <a:solidFill>
              <a:srgbClr val="3494BA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DAD1F8F0-FEEF-3326-5331-9B2998B7037D}"/>
                </a:ext>
              </a:extLst>
            </p:cNvPr>
            <p:cNvSpPr/>
            <p:nvPr/>
          </p:nvSpPr>
          <p:spPr>
            <a:xfrm>
              <a:off x="4701142" y="3361493"/>
              <a:ext cx="1190625" cy="795666"/>
            </a:xfrm>
            <a:prstGeom prst="ellipse">
              <a:avLst/>
            </a:prstGeom>
            <a:solidFill>
              <a:srgbClr val="3494BA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9DF6BC7A-85AD-39A8-17C9-A4C7D78CDFBA}"/>
                </a:ext>
              </a:extLst>
            </p:cNvPr>
            <p:cNvSpPr/>
            <p:nvPr/>
          </p:nvSpPr>
          <p:spPr>
            <a:xfrm>
              <a:off x="8873093" y="682876"/>
              <a:ext cx="1190625" cy="795666"/>
            </a:xfrm>
            <a:prstGeom prst="ellipse">
              <a:avLst/>
            </a:prstGeom>
            <a:solidFill>
              <a:srgbClr val="3494BA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E562E99-7104-F621-4914-BB65560CC235}"/>
                </a:ext>
              </a:extLst>
            </p:cNvPr>
            <p:cNvSpPr/>
            <p:nvPr/>
          </p:nvSpPr>
          <p:spPr>
            <a:xfrm>
              <a:off x="8873093" y="3351968"/>
              <a:ext cx="1190625" cy="795666"/>
            </a:xfrm>
            <a:prstGeom prst="ellipse">
              <a:avLst/>
            </a:prstGeom>
            <a:solidFill>
              <a:srgbClr val="3494BA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8DC8748-4BEF-5220-58DF-E641A0F4FEB6}"/>
                </a:ext>
              </a:extLst>
            </p:cNvPr>
            <p:cNvSpPr/>
            <p:nvPr/>
          </p:nvSpPr>
          <p:spPr>
            <a:xfrm>
              <a:off x="8873093" y="1569166"/>
              <a:ext cx="1190625" cy="795666"/>
            </a:xfrm>
            <a:prstGeom prst="ellipse">
              <a:avLst/>
            </a:prstGeom>
            <a:solidFill>
              <a:srgbClr val="3494BA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9790476-1B30-B446-BE9B-11D28A3AE241}"/>
                </a:ext>
              </a:extLst>
            </p:cNvPr>
            <p:cNvSpPr/>
            <p:nvPr/>
          </p:nvSpPr>
          <p:spPr>
            <a:xfrm>
              <a:off x="8873093" y="4238258"/>
              <a:ext cx="1190625" cy="795666"/>
            </a:xfrm>
            <a:prstGeom prst="ellipse">
              <a:avLst/>
            </a:prstGeom>
            <a:solidFill>
              <a:srgbClr val="3494BA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8A30723-7872-C168-28E5-DE436DD5F4D4}"/>
                </a:ext>
              </a:extLst>
            </p:cNvPr>
            <p:cNvSpPr/>
            <p:nvPr/>
          </p:nvSpPr>
          <p:spPr>
            <a:xfrm>
              <a:off x="8873093" y="5985749"/>
              <a:ext cx="1190625" cy="795666"/>
            </a:xfrm>
            <a:prstGeom prst="ellipse">
              <a:avLst/>
            </a:prstGeom>
            <a:solidFill>
              <a:srgbClr val="3494BA">
                <a:alpha val="50196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9802236-5E13-546A-0CC3-A0988A6FDF92}"/>
                  </a:ext>
                </a:extLst>
              </p:cNvPr>
              <p:cNvSpPr txBox="1"/>
              <p:nvPr/>
            </p:nvSpPr>
            <p:spPr>
              <a:xfrm>
                <a:off x="4458007" y="62466"/>
                <a:ext cx="150464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0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|=2</m:t>
                      </m:r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9802236-5E13-546A-0CC3-A0988A6FDF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8007" y="62466"/>
                <a:ext cx="1504643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BCF67B1-B42C-BEAF-1758-5E3753E3CBA8}"/>
                  </a:ext>
                </a:extLst>
              </p:cNvPr>
              <p:cNvSpPr txBox="1"/>
              <p:nvPr/>
            </p:nvSpPr>
            <p:spPr>
              <a:xfrm>
                <a:off x="8044418" y="62466"/>
                <a:ext cx="2602231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d>
                            <m:d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d>
                        </m:e>
                      </m:d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BCF67B1-B42C-BEAF-1758-5E3753E3CB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4418" y="62466"/>
                <a:ext cx="2602231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E628C07-B61D-241B-D753-079E69C86C18}"/>
                  </a:ext>
                </a:extLst>
              </p:cNvPr>
              <p:cNvSpPr txBox="1"/>
              <p:nvPr/>
            </p:nvSpPr>
            <p:spPr>
              <a:xfrm>
                <a:off x="10254417" y="2319239"/>
                <a:ext cx="1740376" cy="10484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3600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E628C07-B61D-241B-D753-079E69C86C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4417" y="2319239"/>
                <a:ext cx="1740376" cy="10484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>
            <a:extLst>
              <a:ext uri="{FF2B5EF4-FFF2-40B4-BE49-F238E27FC236}">
                <a16:creationId xmlns:a16="http://schemas.microsoft.com/office/drawing/2014/main" id="{60D6E49B-41CC-F98B-CB36-5B0303013D2D}"/>
              </a:ext>
            </a:extLst>
          </p:cNvPr>
          <p:cNvGrpSpPr/>
          <p:nvPr/>
        </p:nvGrpSpPr>
        <p:grpSpPr>
          <a:xfrm>
            <a:off x="260766" y="4126952"/>
            <a:ext cx="6228729" cy="2826679"/>
            <a:chOff x="-141147" y="3986880"/>
            <a:chExt cx="6228729" cy="2826679"/>
          </a:xfrm>
        </p:grpSpPr>
        <p:sp>
          <p:nvSpPr>
            <p:cNvPr id="40" name="Explosion: 14 Points 39">
              <a:extLst>
                <a:ext uri="{FF2B5EF4-FFF2-40B4-BE49-F238E27FC236}">
                  <a16:creationId xmlns:a16="http://schemas.microsoft.com/office/drawing/2014/main" id="{DED3D995-762A-A311-3199-5576E53A7338}"/>
                </a:ext>
              </a:extLst>
            </p:cNvPr>
            <p:cNvSpPr/>
            <p:nvPr/>
          </p:nvSpPr>
          <p:spPr>
            <a:xfrm rot="958346">
              <a:off x="-141147" y="3986880"/>
              <a:ext cx="6228729" cy="2826679"/>
            </a:xfrm>
            <a:prstGeom prst="irregularSeal2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G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A636918-B719-D6C7-F837-90A3D4D430BE}"/>
                </a:ext>
              </a:extLst>
            </p:cNvPr>
            <p:cNvSpPr txBox="1"/>
            <p:nvPr/>
          </p:nvSpPr>
          <p:spPr>
            <a:xfrm>
              <a:off x="84222" y="4820275"/>
              <a:ext cx="470114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err="1">
                  <a:solidFill>
                    <a:schemeClr val="bg1"/>
                  </a:solidFill>
                </a:rPr>
                <a:t>Heawood</a:t>
              </a:r>
              <a:r>
                <a:rPr lang="en-GB" sz="4000" dirty="0">
                  <a:solidFill>
                    <a:schemeClr val="bg1"/>
                  </a:solidFill>
                </a:rPr>
                <a:t> Graph</a:t>
              </a:r>
            </a:p>
            <a:p>
              <a:pPr algn="ctr"/>
              <a:r>
                <a:rPr lang="en-GB" sz="4000" dirty="0">
                  <a:solidFill>
                    <a:schemeClr val="bg1"/>
                  </a:solidFill>
                </a:rPr>
                <a:t>Fano Plane</a:t>
              </a:r>
              <a:endParaRPr lang="en-UG" sz="4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46" name="Picture 4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79CBDEF-B62C-7061-D4B5-893F10E2F2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5803">
            <a:off x="5755213" y="3618243"/>
            <a:ext cx="3143250" cy="28860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1AAD9F8-EA6B-C8D4-315D-5027445959FF}"/>
                  </a:ext>
                </a:extLst>
              </p:cNvPr>
              <p:cNvSpPr txBox="1"/>
              <p:nvPr/>
            </p:nvSpPr>
            <p:spPr>
              <a:xfrm>
                <a:off x="10508314" y="813235"/>
                <a:ext cx="123258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1AAD9F8-EA6B-C8D4-315D-5027445959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8314" y="813235"/>
                <a:ext cx="1232582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A84884E-AB25-390D-09B7-8F45F520A4F2}"/>
                  </a:ext>
                </a:extLst>
              </p:cNvPr>
              <p:cNvSpPr txBox="1"/>
              <p:nvPr/>
            </p:nvSpPr>
            <p:spPr>
              <a:xfrm>
                <a:off x="10508314" y="1569166"/>
                <a:ext cx="124258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G" sz="36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A84884E-AB25-390D-09B7-8F45F520A4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8314" y="1569166"/>
                <a:ext cx="1242584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7EFF0ED-74AC-2558-D476-48669E8CD87D}"/>
                  </a:ext>
                </a:extLst>
              </p:cNvPr>
              <p:cNvSpPr txBox="1"/>
              <p:nvPr/>
            </p:nvSpPr>
            <p:spPr>
              <a:xfrm>
                <a:off x="10254417" y="3672241"/>
                <a:ext cx="1740376" cy="10386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7EFF0ED-74AC-2558-D476-48669E8CD8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4417" y="3672241"/>
                <a:ext cx="1740376" cy="10386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136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5" grpId="0"/>
      <p:bldP spid="44" grpId="0"/>
    </p:bld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281</Words>
  <Application>Microsoft Office PowerPoint</Application>
  <PresentationFormat>Widescreen</PresentationFormat>
  <Paragraphs>83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Proactive Secret Sharing  with Constant Communication</vt:lpstr>
      <vt:lpstr>Talk Outline</vt:lpstr>
      <vt:lpstr>PowerPoint Presentation</vt:lpstr>
      <vt:lpstr>PowerPoint Presentation</vt:lpstr>
      <vt:lpstr>Proactive Secret Sharing</vt:lpstr>
      <vt:lpstr>Prior Work</vt:lpstr>
      <vt:lpstr>Expander Graphs</vt:lpstr>
      <vt:lpstr>Expander Graphs</vt:lpstr>
      <vt:lpstr>Expander Graphs</vt:lpstr>
      <vt:lpstr>Expander Graphs</vt:lpstr>
      <vt:lpstr>PSS with Constant Comm. (passive)</vt:lpstr>
      <vt:lpstr>PSS with Constant Comm. (passive)</vt:lpstr>
      <vt:lpstr>PSS with Constant Comm. (passive)</vt:lpstr>
      <vt:lpstr>PSS with Constant Comm. (passive)</vt:lpstr>
      <vt:lpstr>PSS with Constant Comm. (passive)</vt:lpstr>
      <vt:lpstr>Thank you…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Proactive Secret Sharing  with Constant Communication</dc:title>
  <dc:creator>Noble, Daniel George</dc:creator>
  <cp:lastModifiedBy>Noble, Daniel George</cp:lastModifiedBy>
  <cp:revision>13</cp:revision>
  <dcterms:created xsi:type="dcterms:W3CDTF">2023-11-21T16:03:15Z</dcterms:created>
  <dcterms:modified xsi:type="dcterms:W3CDTF">2023-11-24T14:23:19Z</dcterms:modified>
</cp:coreProperties>
</file>