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5FC08-9874-400A-8C49-D792E4CB232F}" v="655" dt="2023-11-30T14:22:31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ad Stern" userId="d9178e43dc421140" providerId="LiveId" clId="{7F15FC08-9874-400A-8C49-D792E4CB232F}"/>
    <pc:docChg chg="undo custSel addSld delSld modSld">
      <pc:chgData name="Gilad Stern" userId="d9178e43dc421140" providerId="LiveId" clId="{7F15FC08-9874-400A-8C49-D792E4CB232F}" dt="2023-11-30T14:27:31.289" v="2119" actId="20577"/>
      <pc:docMkLst>
        <pc:docMk/>
      </pc:docMkLst>
      <pc:sldChg chg="modSp mod">
        <pc:chgData name="Gilad Stern" userId="d9178e43dc421140" providerId="LiveId" clId="{7F15FC08-9874-400A-8C49-D792E4CB232F}" dt="2023-11-30T14:22:36.446" v="2088" actId="14"/>
        <pc:sldMkLst>
          <pc:docMk/>
          <pc:sldMk cId="4106982259" sldId="257"/>
        </pc:sldMkLst>
        <pc:spChg chg="mod">
          <ac:chgData name="Gilad Stern" userId="d9178e43dc421140" providerId="LiveId" clId="{7F15FC08-9874-400A-8C49-D792E4CB232F}" dt="2023-11-30T14:22:36.446" v="2088" actId="14"/>
          <ac:spMkLst>
            <pc:docMk/>
            <pc:sldMk cId="4106982259" sldId="257"/>
            <ac:spMk id="3" creationId="{DA88D98A-3DBA-6F4C-FBAC-B58D9E8141AF}"/>
          </ac:spMkLst>
        </pc:spChg>
      </pc:sldChg>
      <pc:sldChg chg="modSp mod">
        <pc:chgData name="Gilad Stern" userId="d9178e43dc421140" providerId="LiveId" clId="{7F15FC08-9874-400A-8C49-D792E4CB232F}" dt="2023-11-29T13:35:13.823" v="1994" actId="20577"/>
        <pc:sldMkLst>
          <pc:docMk/>
          <pc:sldMk cId="4266639052" sldId="258"/>
        </pc:sldMkLst>
        <pc:spChg chg="mod">
          <ac:chgData name="Gilad Stern" userId="d9178e43dc421140" providerId="LiveId" clId="{7F15FC08-9874-400A-8C49-D792E4CB232F}" dt="2023-11-29T05:35:26.453" v="214" actId="20577"/>
          <ac:spMkLst>
            <pc:docMk/>
            <pc:sldMk cId="4266639052" sldId="258"/>
            <ac:spMk id="2" creationId="{B7AF3CC4-3139-7CA2-C7D7-6CB5868B5B88}"/>
          </ac:spMkLst>
        </pc:spChg>
        <pc:spChg chg="mod">
          <ac:chgData name="Gilad Stern" userId="d9178e43dc421140" providerId="LiveId" clId="{7F15FC08-9874-400A-8C49-D792E4CB232F}" dt="2023-11-29T13:35:13.823" v="1994" actId="20577"/>
          <ac:spMkLst>
            <pc:docMk/>
            <pc:sldMk cId="4266639052" sldId="258"/>
            <ac:spMk id="3" creationId="{BA944E9E-3CFB-AC8C-69B4-F5AE9372243B}"/>
          </ac:spMkLst>
        </pc:spChg>
      </pc:sldChg>
      <pc:sldChg chg="modSp mod">
        <pc:chgData name="Gilad Stern" userId="d9178e43dc421140" providerId="LiveId" clId="{7F15FC08-9874-400A-8C49-D792E4CB232F}" dt="2023-11-30T14:27:31.289" v="2119" actId="20577"/>
        <pc:sldMkLst>
          <pc:docMk/>
          <pc:sldMk cId="1733266237" sldId="259"/>
        </pc:sldMkLst>
        <pc:spChg chg="mod">
          <ac:chgData name="Gilad Stern" userId="d9178e43dc421140" providerId="LiveId" clId="{7F15FC08-9874-400A-8C49-D792E4CB232F}" dt="2023-11-29T13:23:16.403" v="1965" actId="20577"/>
          <ac:spMkLst>
            <pc:docMk/>
            <pc:sldMk cId="1733266237" sldId="259"/>
            <ac:spMk id="2" creationId="{0596E715-10C3-7F2B-4BBF-9C9EDE7076DD}"/>
          </ac:spMkLst>
        </pc:spChg>
        <pc:spChg chg="mod">
          <ac:chgData name="Gilad Stern" userId="d9178e43dc421140" providerId="LiveId" clId="{7F15FC08-9874-400A-8C49-D792E4CB232F}" dt="2023-11-30T14:27:31.289" v="2119" actId="20577"/>
          <ac:spMkLst>
            <pc:docMk/>
            <pc:sldMk cId="1733266237" sldId="259"/>
            <ac:spMk id="3" creationId="{28A57511-E192-472A-4D4D-65BA7A98E898}"/>
          </ac:spMkLst>
        </pc:spChg>
      </pc:sldChg>
      <pc:sldChg chg="modSp">
        <pc:chgData name="Gilad Stern" userId="d9178e43dc421140" providerId="LiveId" clId="{7F15FC08-9874-400A-8C49-D792E4CB232F}" dt="2023-11-29T05:36:58.361" v="215" actId="20577"/>
        <pc:sldMkLst>
          <pc:docMk/>
          <pc:sldMk cId="3756372830" sldId="260"/>
        </pc:sldMkLst>
        <pc:spChg chg="mod">
          <ac:chgData name="Gilad Stern" userId="d9178e43dc421140" providerId="LiveId" clId="{7F15FC08-9874-400A-8C49-D792E4CB232F}" dt="2023-11-29T05:36:58.361" v="215" actId="20577"/>
          <ac:spMkLst>
            <pc:docMk/>
            <pc:sldMk cId="3756372830" sldId="260"/>
            <ac:spMk id="3" creationId="{02310A3B-AD39-2D27-2A00-0C8649536E84}"/>
          </ac:spMkLst>
        </pc:spChg>
      </pc:sldChg>
      <pc:sldChg chg="addSp delSp modSp mod addAnim delAnim modAnim">
        <pc:chgData name="Gilad Stern" userId="d9178e43dc421140" providerId="LiveId" clId="{7F15FC08-9874-400A-8C49-D792E4CB232F}" dt="2023-11-29T13:50:25.575" v="2037" actId="1035"/>
        <pc:sldMkLst>
          <pc:docMk/>
          <pc:sldMk cId="2272115272" sldId="261"/>
        </pc:sldMkLst>
        <pc:spChg chg="add del mod">
          <ac:chgData name="Gilad Stern" userId="d9178e43dc421140" providerId="LiveId" clId="{7F15FC08-9874-400A-8C49-D792E4CB232F}" dt="2023-11-29T05:50:44.255" v="1293" actId="478"/>
          <ac:spMkLst>
            <pc:docMk/>
            <pc:sldMk cId="2272115272" sldId="261"/>
            <ac:spMk id="3" creationId="{2EC18DD1-7C98-9810-62C8-1A962DE2F9A7}"/>
          </ac:spMkLst>
        </pc:spChg>
        <pc:spChg chg="add mod">
          <ac:chgData name="Gilad Stern" userId="d9178e43dc421140" providerId="LiveId" clId="{7F15FC08-9874-400A-8C49-D792E4CB232F}" dt="2023-11-29T05:51:17.790" v="1295" actId="1076"/>
          <ac:spMkLst>
            <pc:docMk/>
            <pc:sldMk cId="2272115272" sldId="261"/>
            <ac:spMk id="8" creationId="{F09CF130-B50F-C1D5-2B86-6D950B5A3A09}"/>
          </ac:spMkLst>
        </pc:spChg>
        <pc:spChg chg="add mod">
          <ac:chgData name="Gilad Stern" userId="d9178e43dc421140" providerId="LiveId" clId="{7F15FC08-9874-400A-8C49-D792E4CB232F}" dt="2023-11-28T23:34:45.968" v="31" actId="767"/>
          <ac:spMkLst>
            <pc:docMk/>
            <pc:sldMk cId="2272115272" sldId="261"/>
            <ac:spMk id="10" creationId="{41D9A3DD-DCD2-82F5-028A-75C6A7CF703B}"/>
          </ac:spMkLst>
        </pc:spChg>
        <pc:spChg chg="add mod">
          <ac:chgData name="Gilad Stern" userId="d9178e43dc421140" providerId="LiveId" clId="{7F15FC08-9874-400A-8C49-D792E4CB232F}" dt="2023-11-28T23:39:22.415" v="210" actId="20577"/>
          <ac:spMkLst>
            <pc:docMk/>
            <pc:sldMk cId="2272115272" sldId="261"/>
            <ac:spMk id="11" creationId="{7B22AE74-3F93-7E0A-E95D-873DAA85C433}"/>
          </ac:spMkLst>
        </pc:spChg>
        <pc:spChg chg="mod">
          <ac:chgData name="Gilad Stern" userId="d9178e43dc421140" providerId="LiveId" clId="{7F15FC08-9874-400A-8C49-D792E4CB232F}" dt="2023-11-29T13:48:48.397" v="2012" actId="1076"/>
          <ac:spMkLst>
            <pc:docMk/>
            <pc:sldMk cId="2272115272" sldId="261"/>
            <ac:spMk id="57" creationId="{C476C6AB-CAE4-DA26-FA23-269A21A89606}"/>
          </ac:spMkLst>
        </pc:spChg>
        <pc:spChg chg="add del">
          <ac:chgData name="Gilad Stern" userId="d9178e43dc421140" providerId="LiveId" clId="{7F15FC08-9874-400A-8C49-D792E4CB232F}" dt="2023-11-29T13:49:25.085" v="2020" actId="478"/>
          <ac:spMkLst>
            <pc:docMk/>
            <pc:sldMk cId="2272115272" sldId="261"/>
            <ac:spMk id="88" creationId="{D721C690-640E-EA5B-74FC-3BBB3BB32ED9}"/>
          </ac:spMkLst>
        </pc:spChg>
        <pc:spChg chg="add del mod">
          <ac:chgData name="Gilad Stern" userId="d9178e43dc421140" providerId="LiveId" clId="{7F15FC08-9874-400A-8C49-D792E4CB232F}" dt="2023-11-29T13:49:25.333" v="2021" actId="1076"/>
          <ac:spMkLst>
            <pc:docMk/>
            <pc:sldMk cId="2272115272" sldId="261"/>
            <ac:spMk id="140" creationId="{67971326-B381-7A4E-3282-946935A34E8B}"/>
          </ac:spMkLst>
        </pc:spChg>
        <pc:spChg chg="add del mod">
          <ac:chgData name="Gilad Stern" userId="d9178e43dc421140" providerId="LiveId" clId="{7F15FC08-9874-400A-8C49-D792E4CB232F}" dt="2023-11-29T13:50:25.575" v="2037" actId="1035"/>
          <ac:spMkLst>
            <pc:docMk/>
            <pc:sldMk cId="2272115272" sldId="261"/>
            <ac:spMk id="142" creationId="{CF718786-ACFD-FB4E-5BEF-AF1F8CB75945}"/>
          </ac:spMkLst>
        </pc:spChg>
        <pc:picChg chg="add del mod">
          <ac:chgData name="Gilad Stern" userId="d9178e43dc421140" providerId="LiveId" clId="{7F15FC08-9874-400A-8C49-D792E4CB232F}" dt="2023-11-28T23:33:55.886" v="29" actId="478"/>
          <ac:picMkLst>
            <pc:docMk/>
            <pc:sldMk cId="2272115272" sldId="261"/>
            <ac:picMk id="3" creationId="{C164954C-7CAC-4BEC-37AB-E20FBF0D3B55}"/>
          </ac:picMkLst>
        </pc:picChg>
        <pc:picChg chg="add mod ord">
          <ac:chgData name="Gilad Stern" userId="d9178e43dc421140" providerId="LiveId" clId="{7F15FC08-9874-400A-8C49-D792E4CB232F}" dt="2023-11-29T05:55:49.502" v="1318" actId="1038"/>
          <ac:picMkLst>
            <pc:docMk/>
            <pc:sldMk cId="2272115272" sldId="261"/>
            <ac:picMk id="9" creationId="{84E95258-7409-4E47-4378-DC9818F21ADA}"/>
          </ac:picMkLst>
        </pc:picChg>
        <pc:picChg chg="add mod">
          <ac:chgData name="Gilad Stern" userId="d9178e43dc421140" providerId="LiveId" clId="{7F15FC08-9874-400A-8C49-D792E4CB232F}" dt="2023-11-29T05:54:31.618" v="1306"/>
          <ac:picMkLst>
            <pc:docMk/>
            <pc:sldMk cId="2272115272" sldId="261"/>
            <ac:picMk id="12" creationId="{EC632963-670E-6E6C-33EE-43C557C0B767}"/>
          </ac:picMkLst>
        </pc:picChg>
        <pc:picChg chg="add mod">
          <ac:chgData name="Gilad Stern" userId="d9178e43dc421140" providerId="LiveId" clId="{7F15FC08-9874-400A-8C49-D792E4CB232F}" dt="2023-11-29T05:54:52.368" v="1309" actId="1076"/>
          <ac:picMkLst>
            <pc:docMk/>
            <pc:sldMk cId="2272115272" sldId="261"/>
            <ac:picMk id="13" creationId="{E84B6104-848E-7212-D0AB-78A1FA5BCF14}"/>
          </ac:picMkLst>
        </pc:picChg>
        <pc:picChg chg="add mod">
          <ac:chgData name="Gilad Stern" userId="d9178e43dc421140" providerId="LiveId" clId="{7F15FC08-9874-400A-8C49-D792E4CB232F}" dt="2023-11-29T05:55:09.545" v="1312" actId="1076"/>
          <ac:picMkLst>
            <pc:docMk/>
            <pc:sldMk cId="2272115272" sldId="261"/>
            <ac:picMk id="14" creationId="{93244B85-5A85-5F8C-37E0-29F87C686E5E}"/>
          </ac:picMkLst>
        </pc:picChg>
        <pc:picChg chg="add del">
          <ac:chgData name="Gilad Stern" userId="d9178e43dc421140" providerId="LiveId" clId="{7F15FC08-9874-400A-8C49-D792E4CB232F}" dt="2023-11-28T23:32:43.214" v="20" actId="478"/>
          <ac:picMkLst>
            <pc:docMk/>
            <pc:sldMk cId="2272115272" sldId="261"/>
            <ac:picMk id="1026" creationId="{D5E2FFCF-08FC-0722-D9A4-27413DC16F5E}"/>
          </ac:picMkLst>
        </pc:picChg>
      </pc:sldChg>
      <pc:sldChg chg="addSp delSp modSp mod delAnim modAnim">
        <pc:chgData name="Gilad Stern" userId="d9178e43dc421140" providerId="LiveId" clId="{7F15FC08-9874-400A-8C49-D792E4CB232F}" dt="2023-11-29T13:49:39.970" v="2027" actId="1076"/>
        <pc:sldMkLst>
          <pc:docMk/>
          <pc:sldMk cId="3594425057" sldId="265"/>
        </pc:sldMkLst>
        <pc:spChg chg="add del mod">
          <ac:chgData name="Gilad Stern" userId="d9178e43dc421140" providerId="LiveId" clId="{7F15FC08-9874-400A-8C49-D792E4CB232F}" dt="2023-11-28T23:41:44.145" v="213" actId="478"/>
          <ac:spMkLst>
            <pc:docMk/>
            <pc:sldMk cId="3594425057" sldId="265"/>
            <ac:spMk id="9" creationId="{CE0C56BE-34DC-10E9-2E34-6825FA7DC527}"/>
          </ac:spMkLst>
        </pc:spChg>
        <pc:spChg chg="add mod">
          <ac:chgData name="Gilad Stern" userId="d9178e43dc421140" providerId="LiveId" clId="{7F15FC08-9874-400A-8C49-D792E4CB232F}" dt="2023-11-29T07:43:26.663" v="1909" actId="1076"/>
          <ac:spMkLst>
            <pc:docMk/>
            <pc:sldMk cId="3594425057" sldId="265"/>
            <ac:spMk id="29" creationId="{4B73C95C-2FA1-C118-3F17-57BC9BC92723}"/>
          </ac:spMkLst>
        </pc:spChg>
        <pc:spChg chg="mod">
          <ac:chgData name="Gilad Stern" userId="d9178e43dc421140" providerId="LiveId" clId="{7F15FC08-9874-400A-8C49-D792E4CB232F}" dt="2023-11-29T13:49:39.970" v="2027" actId="1076"/>
          <ac:spMkLst>
            <pc:docMk/>
            <pc:sldMk cId="3594425057" sldId="265"/>
            <ac:spMk id="85" creationId="{4B08223A-BA32-B1A8-8ADB-E284BC3C7C10}"/>
          </ac:spMkLst>
        </pc:spChg>
        <pc:picChg chg="del">
          <ac:chgData name="Gilad Stern" userId="d9178e43dc421140" providerId="LiveId" clId="{7F15FC08-9874-400A-8C49-D792E4CB232F}" dt="2023-11-29T07:41:58.046" v="1900" actId="478"/>
          <ac:picMkLst>
            <pc:docMk/>
            <pc:sldMk cId="3594425057" sldId="265"/>
            <ac:picMk id="7" creationId="{058F8625-3491-D203-BDDB-31AB4590565A}"/>
          </ac:picMkLst>
        </pc:picChg>
        <pc:picChg chg="add mod">
          <ac:chgData name="Gilad Stern" userId="d9178e43dc421140" providerId="LiveId" clId="{7F15FC08-9874-400A-8C49-D792E4CB232F}" dt="2023-11-28T23:22:34.912" v="4" actId="1076"/>
          <ac:picMkLst>
            <pc:docMk/>
            <pc:sldMk cId="3594425057" sldId="265"/>
            <ac:picMk id="10" creationId="{B9AEB0F0-C778-AF06-C98B-1C141CD6FF70}"/>
          </ac:picMkLst>
        </pc:picChg>
        <pc:picChg chg="add mod">
          <ac:chgData name="Gilad Stern" userId="d9178e43dc421140" providerId="LiveId" clId="{7F15FC08-9874-400A-8C49-D792E4CB232F}" dt="2023-11-29T07:42:05.842" v="1901" actId="1076"/>
          <ac:picMkLst>
            <pc:docMk/>
            <pc:sldMk cId="3594425057" sldId="265"/>
            <ac:picMk id="11" creationId="{3EFFC5F7-C8C5-F629-5121-93E4A9FB3180}"/>
          </ac:picMkLst>
        </pc:picChg>
        <pc:picChg chg="add del">
          <ac:chgData name="Gilad Stern" userId="d9178e43dc421140" providerId="LiveId" clId="{7F15FC08-9874-400A-8C49-D792E4CB232F}" dt="2023-11-29T07:38:09.434" v="1881" actId="22"/>
          <ac:picMkLst>
            <pc:docMk/>
            <pc:sldMk cId="3594425057" sldId="265"/>
            <ac:picMk id="12" creationId="{C04577CC-D07F-39AB-8C8E-80FB817FE816}"/>
          </ac:picMkLst>
        </pc:picChg>
        <pc:picChg chg="add mod">
          <ac:chgData name="Gilad Stern" userId="d9178e43dc421140" providerId="LiveId" clId="{7F15FC08-9874-400A-8C49-D792E4CB232F}" dt="2023-11-28T23:26:36.988" v="16" actId="1076"/>
          <ac:picMkLst>
            <pc:docMk/>
            <pc:sldMk cId="3594425057" sldId="265"/>
            <ac:picMk id="13" creationId="{911443E0-FA18-91B3-583F-295BD7162703}"/>
          </ac:picMkLst>
        </pc:picChg>
        <pc:picChg chg="add del mod">
          <ac:chgData name="Gilad Stern" userId="d9178e43dc421140" providerId="LiveId" clId="{7F15FC08-9874-400A-8C49-D792E4CB232F}" dt="2023-11-29T07:38:56.555" v="1884" actId="22"/>
          <ac:picMkLst>
            <pc:docMk/>
            <pc:sldMk cId="3594425057" sldId="265"/>
            <ac:picMk id="15" creationId="{89BDABEE-F0EB-0A1B-8594-099CED7E5075}"/>
          </ac:picMkLst>
        </pc:picChg>
        <pc:picChg chg="add del">
          <ac:chgData name="Gilad Stern" userId="d9178e43dc421140" providerId="LiveId" clId="{7F15FC08-9874-400A-8C49-D792E4CB232F}" dt="2023-11-29T07:39:21.354" v="1886" actId="22"/>
          <ac:picMkLst>
            <pc:docMk/>
            <pc:sldMk cId="3594425057" sldId="265"/>
            <ac:picMk id="17" creationId="{95476D5A-AFE9-48CB-33B9-E66087BDABD6}"/>
          </ac:picMkLst>
        </pc:picChg>
        <pc:picChg chg="add del">
          <ac:chgData name="Gilad Stern" userId="d9178e43dc421140" providerId="LiveId" clId="{7F15FC08-9874-400A-8C49-D792E4CB232F}" dt="2023-11-29T07:41:06.224" v="1888" actId="22"/>
          <ac:picMkLst>
            <pc:docMk/>
            <pc:sldMk cId="3594425057" sldId="265"/>
            <ac:picMk id="19" creationId="{185F9C25-660E-D548-968D-6E1FB0323E0F}"/>
          </ac:picMkLst>
        </pc:picChg>
        <pc:picChg chg="add del">
          <ac:chgData name="Gilad Stern" userId="d9178e43dc421140" providerId="LiveId" clId="{7F15FC08-9874-400A-8C49-D792E4CB232F}" dt="2023-11-29T07:41:13.578" v="1890" actId="22"/>
          <ac:picMkLst>
            <pc:docMk/>
            <pc:sldMk cId="3594425057" sldId="265"/>
            <ac:picMk id="21" creationId="{5C91AC85-9F39-99DE-203E-1573E175AFC7}"/>
          </ac:picMkLst>
        </pc:picChg>
        <pc:picChg chg="add mod">
          <ac:chgData name="Gilad Stern" userId="d9178e43dc421140" providerId="LiveId" clId="{7F15FC08-9874-400A-8C49-D792E4CB232F}" dt="2023-11-29T07:42:14.582" v="1903" actId="1076"/>
          <ac:picMkLst>
            <pc:docMk/>
            <pc:sldMk cId="3594425057" sldId="265"/>
            <ac:picMk id="25" creationId="{C1BE3030-E6FF-6D1F-5062-569A4199CC29}"/>
          </ac:picMkLst>
        </pc:picChg>
        <pc:picChg chg="add del">
          <ac:chgData name="Gilad Stern" userId="d9178e43dc421140" providerId="LiveId" clId="{7F15FC08-9874-400A-8C49-D792E4CB232F}" dt="2023-11-29T07:43:10.419" v="1907" actId="22"/>
          <ac:picMkLst>
            <pc:docMk/>
            <pc:sldMk cId="3594425057" sldId="265"/>
            <ac:picMk id="28" creationId="{3AEB2A5A-8C6A-FD92-802B-AD75A4D2A8C3}"/>
          </ac:picMkLst>
        </pc:picChg>
      </pc:sldChg>
      <pc:sldChg chg="modSp new del mod modShow">
        <pc:chgData name="Gilad Stern" userId="d9178e43dc421140" providerId="LiveId" clId="{7F15FC08-9874-400A-8C49-D792E4CB232F}" dt="2023-11-29T13:52:57.425" v="2038" actId="47"/>
        <pc:sldMkLst>
          <pc:docMk/>
          <pc:sldMk cId="2094927151" sldId="266"/>
        </pc:sldMkLst>
        <pc:spChg chg="mod">
          <ac:chgData name="Gilad Stern" userId="d9178e43dc421140" providerId="LiveId" clId="{7F15FC08-9874-400A-8C49-D792E4CB232F}" dt="2023-11-29T07:29:56.668" v="1523" actId="20577"/>
          <ac:spMkLst>
            <pc:docMk/>
            <pc:sldMk cId="2094927151" sldId="266"/>
            <ac:spMk id="2" creationId="{7F5B1495-2928-9B66-DCF3-F4E559EA4287}"/>
          </ac:spMkLst>
        </pc:spChg>
        <pc:spChg chg="mod">
          <ac:chgData name="Gilad Stern" userId="d9178e43dc421140" providerId="LiveId" clId="{7F15FC08-9874-400A-8C49-D792E4CB232F}" dt="2023-11-29T05:49:25.828" v="1284" actId="20577"/>
          <ac:spMkLst>
            <pc:docMk/>
            <pc:sldMk cId="2094927151" sldId="266"/>
            <ac:spMk id="3" creationId="{8E76159C-FCC5-A07F-5904-7C0E80BAE246}"/>
          </ac:spMkLst>
        </pc:spChg>
      </pc:sldChg>
      <pc:sldChg chg="modSp new del mod modShow">
        <pc:chgData name="Gilad Stern" userId="d9178e43dc421140" providerId="LiveId" clId="{7F15FC08-9874-400A-8C49-D792E4CB232F}" dt="2023-11-29T13:52:57.425" v="2038" actId="47"/>
        <pc:sldMkLst>
          <pc:docMk/>
          <pc:sldMk cId="1431185256" sldId="267"/>
        </pc:sldMkLst>
        <pc:spChg chg="mod">
          <ac:chgData name="Gilad Stern" userId="d9178e43dc421140" providerId="LiveId" clId="{7F15FC08-9874-400A-8C49-D792E4CB232F}" dt="2023-11-29T05:41:25.586" v="570" actId="20577"/>
          <ac:spMkLst>
            <pc:docMk/>
            <pc:sldMk cId="1431185256" sldId="267"/>
            <ac:spMk id="2" creationId="{7DEBED48-25C4-BCAA-9716-970B4F039A30}"/>
          </ac:spMkLst>
        </pc:spChg>
        <pc:spChg chg="mod">
          <ac:chgData name="Gilad Stern" userId="d9178e43dc421140" providerId="LiveId" clId="{7F15FC08-9874-400A-8C49-D792E4CB232F}" dt="2023-11-29T07:29:38.108" v="1511" actId="20577"/>
          <ac:spMkLst>
            <pc:docMk/>
            <pc:sldMk cId="1431185256" sldId="267"/>
            <ac:spMk id="3" creationId="{7CE10154-9E16-D32F-9A83-44E84FDC7A67}"/>
          </ac:spMkLst>
        </pc:spChg>
      </pc:sldChg>
      <pc:sldChg chg="modSp new mod">
        <pc:chgData name="Gilad Stern" userId="d9178e43dc421140" providerId="LiveId" clId="{7F15FC08-9874-400A-8C49-D792E4CB232F}" dt="2023-11-30T05:37:02.529" v="2079" actId="20577"/>
        <pc:sldMkLst>
          <pc:docMk/>
          <pc:sldMk cId="3146195068" sldId="268"/>
        </pc:sldMkLst>
        <pc:spChg chg="mod">
          <ac:chgData name="Gilad Stern" userId="d9178e43dc421140" providerId="LiveId" clId="{7F15FC08-9874-400A-8C49-D792E4CB232F}" dt="2023-11-29T07:30:59.564" v="1534" actId="20577"/>
          <ac:spMkLst>
            <pc:docMk/>
            <pc:sldMk cId="3146195068" sldId="268"/>
            <ac:spMk id="2" creationId="{4A17D8A6-3462-FA3A-F693-8F542D4A050A}"/>
          </ac:spMkLst>
        </pc:spChg>
        <pc:spChg chg="mod">
          <ac:chgData name="Gilad Stern" userId="d9178e43dc421140" providerId="LiveId" clId="{7F15FC08-9874-400A-8C49-D792E4CB232F}" dt="2023-11-30T05:37:02.529" v="2079" actId="20577"/>
          <ac:spMkLst>
            <pc:docMk/>
            <pc:sldMk cId="3146195068" sldId="268"/>
            <ac:spMk id="3" creationId="{B7E6AE2D-6DD0-8738-2AA0-3E1ED998895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0220-F9C7-04B8-1653-12FCC7F9B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62129-2BCF-574F-A018-ABAB8EFF6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19E96-3D48-F926-A569-F8859677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CDD-34A5-4342-8741-CFBE5A27099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6F819-0C71-D26E-3F88-4A53E3A4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08770-C13E-B969-D2ED-1717A88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A426-FC0E-4330-87E5-C945591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8AAC-351C-A963-BEDA-B50E0A94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60E67-230E-EFDE-2357-7787BFD80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A3BE-5E29-4904-8F3A-3A6D0D21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CDD-34A5-4342-8741-CFBE5A27099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D0E7-9D52-EF8C-AA3B-4B808989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D3AAD-A835-817C-50D8-10FBB336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A426-FC0E-4330-87E5-C945591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4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CE713A-1C7C-292E-A1E9-7282E776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9BB3-C37C-349B-1980-968EF0A53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14643-EE96-E45B-823C-E980BEEB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CDD-34A5-4342-8741-CFBE5A27099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F5FAC-8582-F642-7A5B-D4DC65F4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A4D9A-22C7-2BCD-67F6-D2A45E96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A426-FC0E-4330-87E5-C945591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7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190C-9220-9640-7173-AA3C9A54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855E-6883-2FB1-76CF-2D7D6D4E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E2DCB-9566-6772-6558-44FC9A28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CDD-34A5-4342-8741-CFBE5A27099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6082A-C641-09E7-C008-A9E3C976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3195E-BDA4-8E46-0511-160A8C15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A426-FC0E-4330-87E5-C945591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6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6F9D1-6788-2A84-7F6A-DB69CA95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02545-C8C5-5502-DF68-1D15717B2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38BD-5DCB-1466-DD56-185A9FE2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CDD-34A5-4342-8741-CFBE5A27099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AEDD9-43E6-A0DE-8F46-8D3A595B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4F4BA-54F2-E774-312C-AEFDFCAE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A426-FC0E-4330-87E5-C945591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EB11-25D3-DA46-EBAC-FB087AFD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0EE3-BE5D-3F66-A680-D8885DB4A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439AA-0C18-B601-1160-921B39E5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5DA3F-526C-EF7A-0FDF-9F35E907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CDD-34A5-4342-8741-CFBE5A27099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DACE1-268F-F483-F6DF-2C164B34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030F7-4FA3-27F6-4A2B-4051E17E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A426-FC0E-4330-87E5-C945591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4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10E6F-5831-9DC6-5A11-091F0742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B5719-6ECC-1C1B-6855-BB372CAE3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92AA7-72C6-41E4-AB2F-EF385FEB1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761B6-49BF-EE6D-063D-462E26DF4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56EAD-F795-D3FA-4001-ED5B93D04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0EF43-8205-41EE-29A6-1FD56E4A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CDD-34A5-4342-8741-CFBE5A27099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2B9BF8-D8F7-563C-C51D-C59F9377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416C1-E794-7961-22F5-DE145425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A426-FC0E-4330-87E5-C945591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7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981F-0DCB-FA2C-2755-3EB12698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FABCA-27FD-1161-1940-C57A7201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CDD-34A5-4342-8741-CFBE5A27099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0291A-F7F3-AB94-B5A7-54687AE0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717B4-0C2D-DE8E-7908-92C231AD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A426-FC0E-4330-87E5-C945591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3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F1151-F3A3-4B92-34AB-87B09B49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CDD-34A5-4342-8741-CFBE5A27099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FE3E8-EC52-CC12-432D-725975F1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CC5CD-D61F-3914-8BE6-21DDAB42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A426-FC0E-4330-87E5-C945591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4392-1A38-88F6-5B3C-58030178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44F9-E5A7-CE20-82D7-825D59D69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4F0DC-6143-7E93-70C3-002B4BEC8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2E0A0-C4FD-C40A-88D3-90932A25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CDD-34A5-4342-8741-CFBE5A27099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95D4-6D3A-4A6C-560B-8AFD47B9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B915F-285B-636D-94A5-F37C1AD4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A426-FC0E-4330-87E5-C945591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A522-2B85-BD40-A1ED-7BDD92DF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25FD5-ED00-2E1F-A20D-343CF1538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130DA-4852-AB3D-1512-011ECABB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EFC70-542E-494C-3795-A74F7C405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CDD-34A5-4342-8741-CFBE5A27099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4E7DD-E392-C090-F7A4-04532E1F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B7607-E713-F445-A5A7-58094271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A426-FC0E-4330-87E5-C945591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9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D1CC1E-6CE7-7016-862E-C0FBF731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2DA8A-D157-C694-63DD-6CDC3EBD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DE5FB-0CB0-AC07-91A6-5AB6586A4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F8CDD-34A5-4342-8741-CFBE5A27099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A224-D305-9FBF-934A-4201F0CB4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76BDA-9FA1-3947-0AB1-1F1401243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3A426-FC0E-4330-87E5-C945591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.png"/><Relationship Id="rId1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70.png"/><Relationship Id="rId12" Type="http://schemas.openxmlformats.org/officeDocument/2006/relationships/image" Target="../media/image19.png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60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0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B297-B1C3-B8C5-E5B8-4250772D2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Zombies and Ghosts: Optimal Byzantine Agreement in the Presence of Omission Faults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99C75-A99A-FB5D-CA08-8960DB993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Julian Loss and Gilad stern</a:t>
            </a:r>
          </a:p>
        </p:txBody>
      </p:sp>
    </p:spTree>
    <p:extLst>
      <p:ext uri="{BB962C8B-B14F-4D97-AF65-F5344CB8AC3E}">
        <p14:creationId xmlns:p14="http://schemas.microsoft.com/office/powerpoint/2010/main" val="247580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FF58-C4E4-9EA1-3AA9-98EDBCEB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8D98A-3DBA-6F4C-FBAC-B58D9E8141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Synchronous network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parties</a:t>
                </a:r>
              </a:p>
              <a:p>
                <a:r>
                  <a:rPr lang="en-US" dirty="0"/>
                  <a:t>Fault types: Byzantine, receive or send omissions, crash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Byzantine,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receive,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send,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crash</a:t>
                </a:r>
              </a:p>
              <a:p>
                <a:r>
                  <a:rPr lang="en-US" dirty="0"/>
                  <a:t>Byzantine tolerance is limiting</a:t>
                </a:r>
              </a:p>
              <a:p>
                <a:pPr lvl="1"/>
                <a:r>
                  <a:rPr lang="en-US" dirty="0"/>
                  <a:t>E.g. for consensus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but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 when big attack isn’t likely, network might be unreliable</a:t>
                </a:r>
              </a:p>
              <a:p>
                <a:r>
                  <a:rPr lang="en-US" dirty="0"/>
                  <a:t>Can we get high-resilience mixed-fault tolerance?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8D98A-3DBA-6F4C-FBAC-B58D9E814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98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3CC4-3139-7CA2-C7D7-6CB5868B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Fault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44E9E-3CFB-AC8C-69B4-F5AE93722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Several works achieve unauthenticated consensus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[GP ‘92, SCY ’98, ZHM ‘09]</a:t>
                </a:r>
              </a:p>
              <a:p>
                <a:r>
                  <a:rPr lang="en-US" dirty="0"/>
                  <a:t>Authenticated consensus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[ADK</a:t>
                </a:r>
                <a:r>
                  <a:rPr lang="en-US" b="1" dirty="0"/>
                  <a:t>S </a:t>
                </a:r>
                <a:r>
                  <a:rPr lang="en-US" dirty="0"/>
                  <a:t>‘22]</a:t>
                </a:r>
              </a:p>
              <a:p>
                <a:r>
                  <a:rPr lang="en-US" dirty="0"/>
                  <a:t>Authenticated consensus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by [E</a:t>
                </a:r>
                <a:r>
                  <a:rPr lang="en-US" b="1" dirty="0"/>
                  <a:t>L</a:t>
                </a:r>
                <a:r>
                  <a:rPr lang="en-US" dirty="0"/>
                  <a:t>T ‘22]</a:t>
                </a:r>
              </a:p>
              <a:p>
                <a:pPr lvl="1"/>
                <a:r>
                  <a:rPr lang="en-US" dirty="0"/>
                  <a:t>Only works with spotty failures</a:t>
                </a:r>
              </a:p>
              <a:p>
                <a:pPr lvl="1"/>
                <a:r>
                  <a:rPr lang="en-US" dirty="0"/>
                  <a:t>Also show lower bound</a:t>
                </a:r>
              </a:p>
              <a:p>
                <a:r>
                  <a:rPr lang="en-US" dirty="0"/>
                  <a:t>This work: Authenticated consensus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with “regular” failures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44E9E-3CFB-AC8C-69B4-F5AE93722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63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E715-10C3-7F2B-4BBF-9C9EDE70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Zombies [ZHM ‘09]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7511-E192-472A-4D4D-65BA7A98E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Omission parties won’t deviate from the protocol, </a:t>
            </a:r>
            <a:r>
              <a:rPr lang="en-US"/>
              <a:t>but might act </a:t>
            </a:r>
            <a:r>
              <a:rPr lang="en-US" dirty="0"/>
              <a:t>on partial information</a:t>
            </a:r>
          </a:p>
          <a:p>
            <a:r>
              <a:rPr lang="en-US" dirty="0"/>
              <a:t>Self-detect receive faults, become “zombie” and stop participating</a:t>
            </a:r>
          </a:p>
          <a:p>
            <a:r>
              <a:rPr lang="en-US" dirty="0"/>
              <a:t>Solve point-to-point sending first</a:t>
            </a:r>
          </a:p>
        </p:txBody>
      </p:sp>
    </p:spTree>
    <p:extLst>
      <p:ext uri="{BB962C8B-B14F-4D97-AF65-F5344CB8AC3E}">
        <p14:creationId xmlns:p14="http://schemas.microsoft.com/office/powerpoint/2010/main" val="173326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C301-6BD5-AAFB-F611-CF03A598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Zombies</a:t>
            </a:r>
          </a:p>
        </p:txBody>
      </p:sp>
      <p:pic>
        <p:nvPicPr>
          <p:cNvPr id="4" name="Picture 4" descr="Download Smiling Face Emoji Icon | Emoji Island">
            <a:extLst>
              <a:ext uri="{FF2B5EF4-FFF2-40B4-BE49-F238E27FC236}">
                <a16:creationId xmlns:a16="http://schemas.microsoft.com/office/drawing/2014/main" id="{3204BEFE-6447-1474-34A8-254B563B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80" y="16332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ownload Smiling Face Emoji Icon | Emoji Island">
            <a:extLst>
              <a:ext uri="{FF2B5EF4-FFF2-40B4-BE49-F238E27FC236}">
                <a16:creationId xmlns:a16="http://schemas.microsoft.com/office/drawing/2014/main" id="{B3608994-A927-A5B3-A99B-EEB02A988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41" y="52247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ownload Smiling Face Emoji Icon | Emoji Island">
            <a:extLst>
              <a:ext uri="{FF2B5EF4-FFF2-40B4-BE49-F238E27FC236}">
                <a16:creationId xmlns:a16="http://schemas.microsoft.com/office/drawing/2014/main" id="{2FE9B740-0CE5-755E-2080-3EAB2DF8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61" y="3429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ownload Smiling Face Emoji Icon | Emoji Island">
            <a:extLst>
              <a:ext uri="{FF2B5EF4-FFF2-40B4-BE49-F238E27FC236}">
                <a16:creationId xmlns:a16="http://schemas.microsoft.com/office/drawing/2014/main" id="{D94AA91F-C8C9-CFCF-CA32-09359DD3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01" y="16332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Download Smiling Face Emoji Icon | Emoji Island">
            <a:extLst>
              <a:ext uri="{FF2B5EF4-FFF2-40B4-BE49-F238E27FC236}">
                <a16:creationId xmlns:a16="http://schemas.microsoft.com/office/drawing/2014/main" id="{93C1237C-8A8D-7324-EB41-B93BAC26D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01" y="52247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2345426-FC74-928A-2B94-B9107D20AC2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945581" y="3794760"/>
            <a:ext cx="83008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48F6D8-86EA-D7B7-46EC-FB59A56FDB1C}"/>
                  </a:ext>
                </a:extLst>
              </p:cNvPr>
              <p:cNvSpPr txBox="1"/>
              <p:nvPr/>
            </p:nvSpPr>
            <p:spPr>
              <a:xfrm>
                <a:off x="5785491" y="3148429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48F6D8-86EA-D7B7-46EC-FB59A56FD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491" y="3148429"/>
                <a:ext cx="59499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8A1FFE74-38D3-EBEA-6C6F-3581E8DE139A}"/>
              </a:ext>
            </a:extLst>
          </p:cNvPr>
          <p:cNvSpPr/>
          <p:nvPr/>
        </p:nvSpPr>
        <p:spPr>
          <a:xfrm>
            <a:off x="5625999" y="3168845"/>
            <a:ext cx="893001" cy="73152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85A2CC-AC2F-8A01-E713-9050B94D751E}"/>
              </a:ext>
            </a:extLst>
          </p:cNvPr>
          <p:cNvSpPr/>
          <p:nvPr/>
        </p:nvSpPr>
        <p:spPr>
          <a:xfrm>
            <a:off x="10848533" y="268676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79E3316-576A-8729-6E95-68D9B0DE6B63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945581" y="1999040"/>
            <a:ext cx="2297420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4F449FB-0E6B-206E-F8C7-31A452F07DBE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 flipV="1">
            <a:off x="1945581" y="1999040"/>
            <a:ext cx="5271899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FF772A-BB3C-FCDD-3C8C-C9EA7ABEF8DA}"/>
              </a:ext>
            </a:extLst>
          </p:cNvPr>
          <p:cNvCxnSpPr>
            <a:cxnSpLocks/>
            <a:stCxn id="6" idx="3"/>
            <a:endCxn id="23" idx="1"/>
          </p:cNvCxnSpPr>
          <p:nvPr/>
        </p:nvCxnSpPr>
        <p:spPr>
          <a:xfrm>
            <a:off x="1945581" y="3794760"/>
            <a:ext cx="2297420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B0DB439-515C-0289-87E8-3B34E720F785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1945581" y="3794760"/>
            <a:ext cx="5266760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8AACEF-5DD9-D729-09AD-8939F603FADF}"/>
                  </a:ext>
                </a:extLst>
              </p:cNvPr>
              <p:cNvSpPr txBox="1"/>
              <p:nvPr/>
            </p:nvSpPr>
            <p:spPr>
              <a:xfrm>
                <a:off x="2552022" y="2363598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8AACEF-5DD9-D729-09AD-8939F603F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022" y="2363598"/>
                <a:ext cx="59499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B84DDB-C9C8-7C7F-6E7B-CAD86144C7BC}"/>
                  </a:ext>
                </a:extLst>
              </p:cNvPr>
              <p:cNvSpPr txBox="1"/>
              <p:nvPr/>
            </p:nvSpPr>
            <p:spPr>
              <a:xfrm>
                <a:off x="6330356" y="1538576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B84DDB-C9C8-7C7F-6E7B-CAD86144C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356" y="1538576"/>
                <a:ext cx="59499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76C6AB-CAE4-DA26-FA23-269A21A89606}"/>
                  </a:ext>
                </a:extLst>
              </p:cNvPr>
              <p:cNvSpPr txBox="1"/>
              <p:nvPr/>
            </p:nvSpPr>
            <p:spPr>
              <a:xfrm>
                <a:off x="2552022" y="4692620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76C6AB-CAE4-DA26-FA23-269A21A89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022" y="4692620"/>
                <a:ext cx="59499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FB18BD8-3C66-7C52-59BC-7BD38782F4C2}"/>
                  </a:ext>
                </a:extLst>
              </p:cNvPr>
              <p:cNvSpPr txBox="1"/>
              <p:nvPr/>
            </p:nvSpPr>
            <p:spPr>
              <a:xfrm>
                <a:off x="6380481" y="5330325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FB18BD8-3C66-7C52-59BC-7BD38782F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481" y="5330325"/>
                <a:ext cx="59499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04F31F29-4543-2269-79BC-AFDF50178E39}"/>
              </a:ext>
            </a:extLst>
          </p:cNvPr>
          <p:cNvSpPr/>
          <p:nvPr/>
        </p:nvSpPr>
        <p:spPr>
          <a:xfrm>
            <a:off x="2403016" y="2331720"/>
            <a:ext cx="893001" cy="73152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9425350-84D8-AAD0-DB82-763069334783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974521" y="1999040"/>
            <a:ext cx="5271898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C55F19E-C5F9-495E-1C55-0335FAC78A2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949000" y="1999040"/>
            <a:ext cx="2297419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DD24C35-F47E-55DC-B5B8-1B34284FBA6C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4974521" y="3794760"/>
            <a:ext cx="5271898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CCE0C-7CC0-1A93-94CC-3C10CFE7E9E3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7943861" y="3794760"/>
            <a:ext cx="2302558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5F99244-C381-A8F6-4B10-94AB565A191D}"/>
                  </a:ext>
                </a:extLst>
              </p:cNvPr>
              <p:cNvSpPr txBox="1"/>
              <p:nvPr/>
            </p:nvSpPr>
            <p:spPr>
              <a:xfrm>
                <a:off x="8797645" y="2222936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5F99244-C381-A8F6-4B10-94AB565A1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645" y="2222936"/>
                <a:ext cx="59499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E92D117-9C74-47DE-926A-0F8FB5DD46EC}"/>
                  </a:ext>
                </a:extLst>
              </p:cNvPr>
              <p:cNvSpPr txBox="1"/>
              <p:nvPr/>
            </p:nvSpPr>
            <p:spPr>
              <a:xfrm>
                <a:off x="7730955" y="2922484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E92D117-9C74-47DE-926A-0F8FB5DD4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955" y="2922484"/>
                <a:ext cx="59499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E57BE5C-350C-0075-8DBC-1F3DA365B7D6}"/>
                  </a:ext>
                </a:extLst>
              </p:cNvPr>
              <p:cNvSpPr txBox="1"/>
              <p:nvPr/>
            </p:nvSpPr>
            <p:spPr>
              <a:xfrm>
                <a:off x="8743950" y="4692620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E57BE5C-350C-0075-8DBC-1F3DA365B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50" y="4692620"/>
                <a:ext cx="59499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44BA5D-8263-F54A-DB95-56C1E3FA1490}"/>
                  </a:ext>
                </a:extLst>
              </p:cNvPr>
              <p:cNvSpPr txBox="1"/>
              <p:nvPr/>
            </p:nvSpPr>
            <p:spPr>
              <a:xfrm>
                <a:off x="7818782" y="4420675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44BA5D-8263-F54A-DB95-56C1E3FA1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82" y="4420675"/>
                <a:ext cx="59499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78E9BDAB-9FB8-2335-0455-E8163620BDE8}"/>
              </a:ext>
            </a:extLst>
          </p:cNvPr>
          <p:cNvSpPr/>
          <p:nvPr/>
        </p:nvSpPr>
        <p:spPr>
          <a:xfrm>
            <a:off x="8648639" y="2196455"/>
            <a:ext cx="893001" cy="73152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7BB38EF-74B8-E2DB-6BAD-8956F6748F1D}"/>
                  </a:ext>
                </a:extLst>
              </p:cNvPr>
              <p:cNvSpPr txBox="1"/>
              <p:nvPr/>
            </p:nvSpPr>
            <p:spPr>
              <a:xfrm>
                <a:off x="11125549" y="3774344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7BB38EF-74B8-E2DB-6BAD-8956F674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549" y="3774344"/>
                <a:ext cx="59499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6ED630F-6B73-40B2-8E33-3B740ECC113F}"/>
              </a:ext>
            </a:extLst>
          </p:cNvPr>
          <p:cNvCxnSpPr>
            <a:cxnSpLocks/>
          </p:cNvCxnSpPr>
          <p:nvPr/>
        </p:nvCxnSpPr>
        <p:spPr>
          <a:xfrm>
            <a:off x="10977939" y="3794760"/>
            <a:ext cx="89021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Multiplication Sign 83">
            <a:extLst>
              <a:ext uri="{FF2B5EF4-FFF2-40B4-BE49-F238E27FC236}">
                <a16:creationId xmlns:a16="http://schemas.microsoft.com/office/drawing/2014/main" id="{DAA55C2D-1338-CF0D-1544-68DDFAC856A8}"/>
              </a:ext>
            </a:extLst>
          </p:cNvPr>
          <p:cNvSpPr/>
          <p:nvPr/>
        </p:nvSpPr>
        <p:spPr>
          <a:xfrm>
            <a:off x="7669776" y="4378080"/>
            <a:ext cx="893001" cy="73152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Multiplication Sign 84">
            <a:extLst>
              <a:ext uri="{FF2B5EF4-FFF2-40B4-BE49-F238E27FC236}">
                <a16:creationId xmlns:a16="http://schemas.microsoft.com/office/drawing/2014/main" id="{4B08223A-BA32-B1A8-8ADB-E284BC3C7C10}"/>
              </a:ext>
            </a:extLst>
          </p:cNvPr>
          <p:cNvSpPr/>
          <p:nvPr/>
        </p:nvSpPr>
        <p:spPr>
          <a:xfrm>
            <a:off x="7581949" y="2872567"/>
            <a:ext cx="893001" cy="73152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22987C-D32A-FA41-E93E-5D154A8AA307}"/>
                  </a:ext>
                </a:extLst>
              </p:cNvPr>
              <p:cNvSpPr txBox="1"/>
              <p:nvPr/>
            </p:nvSpPr>
            <p:spPr>
              <a:xfrm>
                <a:off x="11125548" y="3774344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22987C-D32A-FA41-E93E-5D154A8AA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548" y="3774344"/>
                <a:ext cx="59499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7956C8-9B66-2C49-5AAD-8C3EEECE01C2}"/>
              </a:ext>
            </a:extLst>
          </p:cNvPr>
          <p:cNvCxnSpPr>
            <a:cxnSpLocks/>
          </p:cNvCxnSpPr>
          <p:nvPr/>
        </p:nvCxnSpPr>
        <p:spPr>
          <a:xfrm>
            <a:off x="10977938" y="3794760"/>
            <a:ext cx="89021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AEB0F0-C778-AF06-C98B-1C141CD6FF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0432" y="1633279"/>
            <a:ext cx="731520" cy="731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FFC5F7-C8C5-F629-5121-93E4A9FB31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3850" y="3359783"/>
            <a:ext cx="731520" cy="731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1443E0-FA18-91B3-583F-295BD71627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2341" y="1648131"/>
            <a:ext cx="731520" cy="735736"/>
          </a:xfrm>
          <a:prstGeom prst="rect">
            <a:avLst/>
          </a:prstGeom>
        </p:spPr>
      </p:pic>
      <p:pic>
        <p:nvPicPr>
          <p:cNvPr id="25" name="Picture 24" descr="A cartoon of a green person&#10;&#10;Description automatically generated">
            <a:extLst>
              <a:ext uri="{FF2B5EF4-FFF2-40B4-BE49-F238E27FC236}">
                <a16:creationId xmlns:a16="http://schemas.microsoft.com/office/drawing/2014/main" id="{C1BE3030-E6FF-6D1F-5062-569A4199CC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96" y="3284272"/>
            <a:ext cx="980143" cy="98014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B73C95C-2FA1-C118-3F17-57BC9BC92723}"/>
              </a:ext>
            </a:extLst>
          </p:cNvPr>
          <p:cNvSpPr/>
          <p:nvPr/>
        </p:nvSpPr>
        <p:spPr>
          <a:xfrm>
            <a:off x="10882682" y="2707180"/>
            <a:ext cx="4110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5944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 animBg="1"/>
      <p:bldP spid="33" grpId="1" animBg="1"/>
      <p:bldP spid="37" grpId="0"/>
      <p:bldP spid="37" grpId="1"/>
      <p:bldP spid="55" grpId="0"/>
      <p:bldP spid="56" grpId="0"/>
      <p:bldP spid="57" grpId="0"/>
      <p:bldP spid="58" grpId="0"/>
      <p:bldP spid="59" grpId="0" animBg="1"/>
      <p:bldP spid="74" grpId="0"/>
      <p:bldP spid="75" grpId="0"/>
      <p:bldP spid="76" grpId="0"/>
      <p:bldP spid="77" grpId="0"/>
      <p:bldP spid="78" grpId="0" animBg="1"/>
      <p:bldP spid="80" grpId="0"/>
      <p:bldP spid="80" grpId="1"/>
      <p:bldP spid="84" grpId="0" animBg="1"/>
      <p:bldP spid="85" grpId="0" animBg="1"/>
      <p:bldP spid="3" grpId="0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ED43-7DFA-7771-15F2-3908C6EF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10A3B-AD39-2D27-2A00-0C8649536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detect send faults, become ghosts</a:t>
            </a:r>
          </a:p>
          <a:p>
            <a:r>
              <a:rPr lang="en-US" dirty="0"/>
              <a:t>Define “undead” versions of protocols</a:t>
            </a:r>
          </a:p>
          <a:p>
            <a:r>
              <a:rPr lang="en-US" dirty="0"/>
              <a:t>Only receive faulty parties become zombies, only send faulty become ghosts</a:t>
            </a:r>
          </a:p>
          <a:p>
            <a:r>
              <a:rPr lang="en-US" dirty="0"/>
              <a:t>If party is not zombie/ghost it correctly received/sent messages</a:t>
            </a:r>
          </a:p>
          <a:p>
            <a:r>
              <a:rPr lang="en-US" dirty="0"/>
              <a:t>Start with weak multicast: at least one nonfaulty party receives message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7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C301-6BD5-AAFB-F611-CF03A598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Ghosts</a:t>
            </a:r>
          </a:p>
        </p:txBody>
      </p:sp>
      <p:pic>
        <p:nvPicPr>
          <p:cNvPr id="4" name="Picture 4" descr="Download Smiling Face Emoji Icon | Emoji Island">
            <a:extLst>
              <a:ext uri="{FF2B5EF4-FFF2-40B4-BE49-F238E27FC236}">
                <a16:creationId xmlns:a16="http://schemas.microsoft.com/office/drawing/2014/main" id="{3204BEFE-6447-1474-34A8-254B563B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80" y="16332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ownload Smiling Face Emoji Icon | Emoji Island">
            <a:extLst>
              <a:ext uri="{FF2B5EF4-FFF2-40B4-BE49-F238E27FC236}">
                <a16:creationId xmlns:a16="http://schemas.microsoft.com/office/drawing/2014/main" id="{B3608994-A927-A5B3-A99B-EEB02A988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41" y="52247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ownload Smiling Face Emoji Icon | Emoji Island">
            <a:extLst>
              <a:ext uri="{FF2B5EF4-FFF2-40B4-BE49-F238E27FC236}">
                <a16:creationId xmlns:a16="http://schemas.microsoft.com/office/drawing/2014/main" id="{2FE9B740-0CE5-755E-2080-3EAB2DF8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61" y="3429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ownload Smiling Face Emoji Icon | Emoji Island">
            <a:extLst>
              <a:ext uri="{FF2B5EF4-FFF2-40B4-BE49-F238E27FC236}">
                <a16:creationId xmlns:a16="http://schemas.microsoft.com/office/drawing/2014/main" id="{058F8625-3491-D203-BDDB-31AB4590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419" y="3429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ownload Smiling Face Emoji Icon | Emoji Island">
            <a:extLst>
              <a:ext uri="{FF2B5EF4-FFF2-40B4-BE49-F238E27FC236}">
                <a16:creationId xmlns:a16="http://schemas.microsoft.com/office/drawing/2014/main" id="{D94AA91F-C8C9-CFCF-CA32-09359DD3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01" y="16332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Download Smiling Face Emoji Icon | Emoji Island">
            <a:extLst>
              <a:ext uri="{FF2B5EF4-FFF2-40B4-BE49-F238E27FC236}">
                <a16:creationId xmlns:a16="http://schemas.microsoft.com/office/drawing/2014/main" id="{93C1237C-8A8D-7324-EB41-B93BAC26D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01" y="52247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2345426-FC74-928A-2B94-B9107D20AC2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1945581" y="3794760"/>
            <a:ext cx="83008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48F6D8-86EA-D7B7-46EC-FB59A56FDB1C}"/>
                  </a:ext>
                </a:extLst>
              </p:cNvPr>
              <p:cNvSpPr txBox="1"/>
              <p:nvPr/>
            </p:nvSpPr>
            <p:spPr>
              <a:xfrm>
                <a:off x="5785491" y="3148429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48F6D8-86EA-D7B7-46EC-FB59A56FD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491" y="3148429"/>
                <a:ext cx="59499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79E3316-576A-8729-6E95-68D9B0DE6B63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945581" y="1999040"/>
            <a:ext cx="2297420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4F449FB-0E6B-206E-F8C7-31A452F07DBE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 flipV="1">
            <a:off x="1945581" y="1999040"/>
            <a:ext cx="5271899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FF772A-BB3C-FCDD-3C8C-C9EA7ABEF8DA}"/>
              </a:ext>
            </a:extLst>
          </p:cNvPr>
          <p:cNvCxnSpPr>
            <a:cxnSpLocks/>
            <a:stCxn id="6" idx="3"/>
            <a:endCxn id="23" idx="1"/>
          </p:cNvCxnSpPr>
          <p:nvPr/>
        </p:nvCxnSpPr>
        <p:spPr>
          <a:xfrm>
            <a:off x="1945581" y="3794760"/>
            <a:ext cx="2297420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B0DB439-515C-0289-87E8-3B34E720F785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1945581" y="3794760"/>
            <a:ext cx="5266760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8AACEF-5DD9-D729-09AD-8939F603FADF}"/>
                  </a:ext>
                </a:extLst>
              </p:cNvPr>
              <p:cNvSpPr txBox="1"/>
              <p:nvPr/>
            </p:nvSpPr>
            <p:spPr>
              <a:xfrm>
                <a:off x="2552022" y="2363598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8AACEF-5DD9-D729-09AD-8939F603F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022" y="2363598"/>
                <a:ext cx="59499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B84DDB-C9C8-7C7F-6E7B-CAD86144C7BC}"/>
                  </a:ext>
                </a:extLst>
              </p:cNvPr>
              <p:cNvSpPr txBox="1"/>
              <p:nvPr/>
            </p:nvSpPr>
            <p:spPr>
              <a:xfrm>
                <a:off x="5338336" y="1884809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B84DDB-C9C8-7C7F-6E7B-CAD86144C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36" y="1884809"/>
                <a:ext cx="59499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76C6AB-CAE4-DA26-FA23-269A21A89606}"/>
                  </a:ext>
                </a:extLst>
              </p:cNvPr>
              <p:cNvSpPr txBox="1"/>
              <p:nvPr/>
            </p:nvSpPr>
            <p:spPr>
              <a:xfrm>
                <a:off x="2552022" y="4692620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76C6AB-CAE4-DA26-FA23-269A21A89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022" y="4692620"/>
                <a:ext cx="59499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FB18BD8-3C66-7C52-59BC-7BD38782F4C2}"/>
                  </a:ext>
                </a:extLst>
              </p:cNvPr>
              <p:cNvSpPr txBox="1"/>
              <p:nvPr/>
            </p:nvSpPr>
            <p:spPr>
              <a:xfrm>
                <a:off x="5327849" y="4901554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FB18BD8-3C66-7C52-59BC-7BD38782F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849" y="4901554"/>
                <a:ext cx="59499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8A1FFE74-38D3-EBEA-6C6F-3581E8DE139A}"/>
              </a:ext>
            </a:extLst>
          </p:cNvPr>
          <p:cNvSpPr/>
          <p:nvPr/>
        </p:nvSpPr>
        <p:spPr>
          <a:xfrm>
            <a:off x="2413024" y="2363301"/>
            <a:ext cx="893001" cy="73152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Multiplication Sign 87">
            <a:extLst>
              <a:ext uri="{FF2B5EF4-FFF2-40B4-BE49-F238E27FC236}">
                <a16:creationId xmlns:a16="http://schemas.microsoft.com/office/drawing/2014/main" id="{D721C690-640E-EA5B-74FC-3BBB3BB32ED9}"/>
              </a:ext>
            </a:extLst>
          </p:cNvPr>
          <p:cNvSpPr/>
          <p:nvPr/>
        </p:nvSpPr>
        <p:spPr>
          <a:xfrm>
            <a:off x="2413024" y="4717969"/>
            <a:ext cx="893001" cy="73152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Multiplication Sign 88">
            <a:extLst>
              <a:ext uri="{FF2B5EF4-FFF2-40B4-BE49-F238E27FC236}">
                <a16:creationId xmlns:a16="http://schemas.microsoft.com/office/drawing/2014/main" id="{A24867A4-71FB-EC96-B768-F75CE56F76ED}"/>
              </a:ext>
            </a:extLst>
          </p:cNvPr>
          <p:cNvSpPr/>
          <p:nvPr/>
        </p:nvSpPr>
        <p:spPr>
          <a:xfrm>
            <a:off x="5177509" y="4901553"/>
            <a:ext cx="893001" cy="73152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Multiplication Sign 89">
            <a:extLst>
              <a:ext uri="{FF2B5EF4-FFF2-40B4-BE49-F238E27FC236}">
                <a16:creationId xmlns:a16="http://schemas.microsoft.com/office/drawing/2014/main" id="{77A2C40F-B49A-7060-2DEE-EED135857C0C}"/>
              </a:ext>
            </a:extLst>
          </p:cNvPr>
          <p:cNvSpPr/>
          <p:nvPr/>
        </p:nvSpPr>
        <p:spPr>
          <a:xfrm>
            <a:off x="5624009" y="3126402"/>
            <a:ext cx="893001" cy="73152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Multiplication Sign 90">
            <a:extLst>
              <a:ext uri="{FF2B5EF4-FFF2-40B4-BE49-F238E27FC236}">
                <a16:creationId xmlns:a16="http://schemas.microsoft.com/office/drawing/2014/main" id="{C654EFA8-8AD4-7AE5-ABFF-E842DB1B86F0}"/>
              </a:ext>
            </a:extLst>
          </p:cNvPr>
          <p:cNvSpPr/>
          <p:nvPr/>
        </p:nvSpPr>
        <p:spPr>
          <a:xfrm>
            <a:off x="5178843" y="1875353"/>
            <a:ext cx="893001" cy="73152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3868C70-D68B-C47A-C749-18E028D6D1E5}"/>
              </a:ext>
            </a:extLst>
          </p:cNvPr>
          <p:cNvSpPr/>
          <p:nvPr/>
        </p:nvSpPr>
        <p:spPr>
          <a:xfrm>
            <a:off x="812422" y="2791539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0617EF9F-B6D6-537D-3C61-EDB03A303C1C}"/>
              </a:ext>
            </a:extLst>
          </p:cNvPr>
          <p:cNvCxnSpPr>
            <a:cxnSpLocks/>
            <a:stCxn id="22" idx="1"/>
            <a:endCxn id="6" idx="3"/>
          </p:cNvCxnSpPr>
          <p:nvPr/>
        </p:nvCxnSpPr>
        <p:spPr>
          <a:xfrm flipH="1">
            <a:off x="1945581" y="1999040"/>
            <a:ext cx="2297420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5F09ECC-1F55-CC5D-4DF2-664E92017F55}"/>
                  </a:ext>
                </a:extLst>
              </p:cNvPr>
              <p:cNvSpPr txBox="1"/>
              <p:nvPr/>
            </p:nvSpPr>
            <p:spPr>
              <a:xfrm>
                <a:off x="2574703" y="2395178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5F09ECC-1F55-CC5D-4DF2-664E92017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703" y="2395178"/>
                <a:ext cx="59499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A8B11B7-533F-D8B6-D41F-B053C6E6F218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1945581" y="1999040"/>
            <a:ext cx="5271899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20039C2-D35A-4E5D-1316-2AC4F8A70666}"/>
                  </a:ext>
                </a:extLst>
              </p:cNvPr>
              <p:cNvSpPr txBox="1"/>
              <p:nvPr/>
            </p:nvSpPr>
            <p:spPr>
              <a:xfrm>
                <a:off x="5326514" y="1902055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20039C2-D35A-4E5D-1316-2AC4F8A70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514" y="1902055"/>
                <a:ext cx="59499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DE441C8-222D-5942-6A99-357C28A10700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1945581" y="3794760"/>
            <a:ext cx="83008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7FDE208-5F79-5538-8C53-62D4DB92012F}"/>
                  </a:ext>
                </a:extLst>
              </p:cNvPr>
              <p:cNvSpPr txBox="1"/>
              <p:nvPr/>
            </p:nvSpPr>
            <p:spPr>
              <a:xfrm>
                <a:off x="5338336" y="4916712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7FDE208-5F79-5538-8C53-62D4DB920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36" y="4916712"/>
                <a:ext cx="59499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61C2655-E904-C379-670F-61DCF1EEB27A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 flipV="1">
            <a:off x="1945581" y="3794760"/>
            <a:ext cx="5266760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41AC548A-3E1E-06EE-8584-8C2A68C82D19}"/>
                  </a:ext>
                </a:extLst>
              </p:cNvPr>
              <p:cNvSpPr txBox="1"/>
              <p:nvPr/>
            </p:nvSpPr>
            <p:spPr>
              <a:xfrm>
                <a:off x="5773014" y="3151820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41AC548A-3E1E-06EE-8584-8C2A68C8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3151820"/>
                <a:ext cx="59499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45A6C71-0FFD-8C74-B6CF-B824EA2ADC59}"/>
              </a:ext>
            </a:extLst>
          </p:cNvPr>
          <p:cNvCxnSpPr>
            <a:cxnSpLocks/>
            <a:stCxn id="23" idx="1"/>
            <a:endCxn id="6" idx="3"/>
          </p:cNvCxnSpPr>
          <p:nvPr/>
        </p:nvCxnSpPr>
        <p:spPr>
          <a:xfrm flipH="1" flipV="1">
            <a:off x="1945581" y="3794760"/>
            <a:ext cx="2297420" cy="1795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7971326-B381-7A4E-3282-946935A34E8B}"/>
                  </a:ext>
                </a:extLst>
              </p:cNvPr>
              <p:cNvSpPr txBox="1"/>
              <p:nvPr/>
            </p:nvSpPr>
            <p:spPr>
              <a:xfrm>
                <a:off x="2562509" y="4747889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7971326-B381-7A4E-3282-946935A34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09" y="4747889"/>
                <a:ext cx="59499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95598DF-E46D-E7E4-2E46-16481C0CDB59}"/>
                  </a:ext>
                </a:extLst>
              </p:cNvPr>
              <p:cNvSpPr txBox="1"/>
              <p:nvPr/>
            </p:nvSpPr>
            <p:spPr>
              <a:xfrm>
                <a:off x="5766803" y="3157121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95598DF-E46D-E7E4-2E46-16481C0CD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03" y="3157121"/>
                <a:ext cx="59499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F718786-ACFD-FB4E-5BEF-AF1F8CB75945}"/>
                  </a:ext>
                </a:extLst>
              </p:cNvPr>
              <p:cNvSpPr txBox="1"/>
              <p:nvPr/>
            </p:nvSpPr>
            <p:spPr>
              <a:xfrm>
                <a:off x="2572996" y="4752735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F718786-ACFD-FB4E-5BEF-AF1F8CB75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996" y="4752735"/>
                <a:ext cx="59499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76ED68B4-5ED5-E44B-7986-472935B815A4}"/>
                  </a:ext>
                </a:extLst>
              </p:cNvPr>
              <p:cNvSpPr txBox="1"/>
              <p:nvPr/>
            </p:nvSpPr>
            <p:spPr>
              <a:xfrm>
                <a:off x="5338336" y="4963852"/>
                <a:ext cx="594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76ED68B4-5ED5-E44B-7986-472935B81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36" y="4963852"/>
                <a:ext cx="594990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1D9A3DD-DCD2-82F5-028A-75C6A7CF703B}"/>
              </a:ext>
            </a:extLst>
          </p:cNvPr>
          <p:cNvSpPr txBox="1"/>
          <p:nvPr/>
        </p:nvSpPr>
        <p:spPr>
          <a:xfrm>
            <a:off x="9336024" y="135331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2AE74-3F93-7E0A-E95D-873DAA85C433}"/>
              </a:ext>
            </a:extLst>
          </p:cNvPr>
          <p:cNvSpPr/>
          <p:nvPr/>
        </p:nvSpPr>
        <p:spPr>
          <a:xfrm>
            <a:off x="9243659" y="45545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ingdings" panose="05000000000000000000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9CF130-B50F-C1D5-2B86-6D950B5A3A09}"/>
              </a:ext>
            </a:extLst>
          </p:cNvPr>
          <p:cNvSpPr/>
          <p:nvPr/>
        </p:nvSpPr>
        <p:spPr>
          <a:xfrm>
            <a:off x="838200" y="2811490"/>
            <a:ext cx="4110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632963-670E-6E6C-33EE-43C557C0B7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432" y="1633279"/>
            <a:ext cx="731520" cy="731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4B6104-848E-7212-D0AB-78A1FA5BCF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0049" y="1633279"/>
            <a:ext cx="731520" cy="731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244B85-5A85-5F8C-37E0-29F87C686E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0894" y="3424784"/>
            <a:ext cx="731520" cy="735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95258-7409-4E47-4378-DC9818F21A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0230" y="3313689"/>
            <a:ext cx="944200" cy="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2" grpId="2"/>
      <p:bldP spid="32" grpId="3"/>
      <p:bldP spid="55" grpId="0"/>
      <p:bldP spid="55" grpId="1"/>
      <p:bldP spid="55" grpId="2"/>
      <p:bldP spid="55" grpId="3"/>
      <p:bldP spid="56" grpId="0"/>
      <p:bldP spid="56" grpId="1"/>
      <p:bldP spid="56" grpId="2"/>
      <p:bldP spid="56" grpId="3"/>
      <p:bldP spid="57" grpId="0"/>
      <p:bldP spid="57" grpId="1"/>
      <p:bldP spid="57" grpId="2"/>
      <p:bldP spid="57" grpId="3"/>
      <p:bldP spid="58" grpId="0"/>
      <p:bldP spid="58" grpId="1"/>
      <p:bldP spid="58" grpId="2"/>
      <p:bldP spid="58" grpId="3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89" grpId="3" animBg="1"/>
      <p:bldP spid="90" grpId="0" animBg="1"/>
      <p:bldP spid="90" grpId="1" animBg="1"/>
      <p:bldP spid="90" grpId="2" animBg="1"/>
      <p:bldP spid="90" grpId="3" animBg="1"/>
      <p:bldP spid="91" grpId="0" animBg="1"/>
      <p:bldP spid="91" grpId="1" animBg="1"/>
      <p:bldP spid="91" grpId="2" animBg="1"/>
      <p:bldP spid="91" grpId="3" animBg="1"/>
      <p:bldP spid="91" grpId="4" animBg="1"/>
      <p:bldP spid="91" grpId="5" animBg="1"/>
      <p:bldP spid="92" grpId="0"/>
      <p:bldP spid="92" grpId="1"/>
      <p:bldP spid="132" grpId="0"/>
      <p:bldP spid="132" grpId="1"/>
      <p:bldP spid="132" grpId="2"/>
      <p:bldP spid="134" grpId="0"/>
      <p:bldP spid="134" grpId="1"/>
      <p:bldP spid="134" grpId="2"/>
      <p:bldP spid="136" grpId="0"/>
      <p:bldP spid="136" grpId="1"/>
      <p:bldP spid="138" grpId="0"/>
      <p:bldP spid="138" grpId="1"/>
      <p:bldP spid="140" grpId="0"/>
      <p:bldP spid="140" grpId="1"/>
      <p:bldP spid="141" grpId="0"/>
      <p:bldP spid="142" grpId="0"/>
      <p:bldP spid="143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D8A6-3462-FA3A-F693-8F542D4A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6AE2D-6DD0-8738-2AA0-3E1ED99889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Mixed-faults as a </a:t>
                </a:r>
                <a:r>
                  <a:rPr lang="en-US"/>
                  <a:t>reasonable model</a:t>
                </a:r>
              </a:p>
              <a:p>
                <a:r>
                  <a:rPr lang="en-US" dirty="0"/>
                  <a:t>Formulation of undead versions of consensus and related protocols</a:t>
                </a:r>
              </a:p>
              <a:p>
                <a:r>
                  <a:rPr lang="en-US" dirty="0"/>
                  <a:t>Authenticated Undead Consensus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matching lower bound</a:t>
                </a:r>
              </a:p>
              <a:p>
                <a:r>
                  <a:rPr lang="en-US" dirty="0"/>
                  <a:t>Rely on self-detection, extend zombification ideas to ghosts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6AE2D-6DD0-8738-2AA0-3E1ED99889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195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4F96B5-0DF0-24BA-BB67-F9235228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6051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4358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342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Wingdings</vt:lpstr>
      <vt:lpstr>Office Theme</vt:lpstr>
      <vt:lpstr>Zombies and Ghosts: Optimal Byzantine Agreement in the Presence of Omission Faults</vt:lpstr>
      <vt:lpstr>Background and Model</vt:lpstr>
      <vt:lpstr>Mixed Fault Consensus</vt:lpstr>
      <vt:lpstr>Zombies [ZHM ‘09]</vt:lpstr>
      <vt:lpstr>Zombies</vt:lpstr>
      <vt:lpstr>Our work</vt:lpstr>
      <vt:lpstr>Ghosts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Zombies and Ghosts: Optimal Byzantine Agreement in the Presence of Omission Faults</dc:title>
  <dc:creator>Gilad Stern</dc:creator>
  <cp:lastModifiedBy>Gilad Stern</cp:lastModifiedBy>
  <cp:revision>1</cp:revision>
  <dcterms:created xsi:type="dcterms:W3CDTF">2023-11-27T20:29:58Z</dcterms:created>
  <dcterms:modified xsi:type="dcterms:W3CDTF">2023-11-30T14:27:33Z</dcterms:modified>
</cp:coreProperties>
</file>