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715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11439bd77_0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a11439bd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11439bd77_0_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a11439bd7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11439bd77_0_98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a11439bd7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a11439bd77_0_6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a11439bd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11439bd77_0_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11439bd7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a11439bd77_0_12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a11439bd7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11439bd77_0_1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a11439bd7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75" y="844673"/>
            <a:ext cx="8724976" cy="22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4013" y="3135475"/>
            <a:ext cx="6089675" cy="11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2202" y="4379650"/>
            <a:ext cx="4880576" cy="13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85425" y="5437125"/>
            <a:ext cx="558575" cy="2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25" y="0"/>
            <a:ext cx="882235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500" y="5346750"/>
            <a:ext cx="571500" cy="5403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4965075" y="3154875"/>
            <a:ext cx="4018200" cy="2094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4603025" y="3167825"/>
            <a:ext cx="571500" cy="25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181025" y="3193675"/>
            <a:ext cx="4784100" cy="2094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181025" y="2314450"/>
            <a:ext cx="5922000" cy="60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219800" y="1215400"/>
            <a:ext cx="6956400" cy="101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155150" y="1719675"/>
            <a:ext cx="207000" cy="25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25" y="1432425"/>
            <a:ext cx="7285573" cy="371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59575" y="5248775"/>
            <a:ext cx="584425" cy="4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50" y="284577"/>
            <a:ext cx="7129900" cy="10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400825" y="2805775"/>
            <a:ext cx="4861500" cy="101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439625" y="3824275"/>
            <a:ext cx="6852900" cy="132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50" y="271525"/>
            <a:ext cx="7574648" cy="468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8524" y="5288325"/>
            <a:ext cx="625475" cy="4266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801650" y="2068775"/>
            <a:ext cx="7716900" cy="188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685275" y="3956675"/>
            <a:ext cx="3116100" cy="133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50" y="0"/>
            <a:ext cx="7683100" cy="556807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>
            <a:off x="1978275" y="5029725"/>
            <a:ext cx="3866100" cy="53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918025" y="3271250"/>
            <a:ext cx="3581700" cy="165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4331500" y="3193675"/>
            <a:ext cx="2999700" cy="60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4422025" y="4654750"/>
            <a:ext cx="2935200" cy="2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 rot="-614246">
            <a:off x="6132795" y="3351429"/>
            <a:ext cx="1254167" cy="1494723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4111700" y="3568650"/>
            <a:ext cx="2534400" cy="116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2159275" y="2741125"/>
            <a:ext cx="3439500" cy="60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4990925" y="1163700"/>
            <a:ext cx="3426300" cy="152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7192" y="5443500"/>
            <a:ext cx="506809" cy="2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0500" y="5311654"/>
            <a:ext cx="463500" cy="40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680499" cy="56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>
            <a:off x="245675" y="4654750"/>
            <a:ext cx="8434800" cy="96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323250" y="3982400"/>
            <a:ext cx="7525200" cy="67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465475" y="2663550"/>
            <a:ext cx="7913100" cy="131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362025" y="1525725"/>
            <a:ext cx="7150200" cy="107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5456400" y="1021450"/>
            <a:ext cx="1836000" cy="80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925" y="2494775"/>
            <a:ext cx="7274193" cy="148823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/>
          <p:nvPr/>
        </p:nvSpPr>
        <p:spPr>
          <a:xfrm>
            <a:off x="4292725" y="2611825"/>
            <a:ext cx="3659400" cy="122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3103175" y="2611825"/>
            <a:ext cx="1396500" cy="124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1836050" y="2456675"/>
            <a:ext cx="1254300" cy="1488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853375" y="2702350"/>
            <a:ext cx="1060200" cy="107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5113"/>
            <a:ext cx="9144003" cy="5424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/>
          <p:nvPr/>
        </p:nvSpPr>
        <p:spPr>
          <a:xfrm>
            <a:off x="77575" y="1577450"/>
            <a:ext cx="3154800" cy="45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51725" y="1991200"/>
            <a:ext cx="6348600" cy="45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90500" y="2443900"/>
            <a:ext cx="4564200" cy="71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646500" y="3154903"/>
            <a:ext cx="8497500" cy="188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3167825" y="5042800"/>
            <a:ext cx="5391900" cy="594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7025" y="5417625"/>
            <a:ext cx="476975" cy="2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500" y="0"/>
            <a:ext cx="3736531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450" y="152400"/>
            <a:ext cx="3983850" cy="380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