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3" r:id="rId4"/>
  </p:sldMasterIdLst>
  <p:notesMasterIdLst>
    <p:notesMasterId r:id="rId49"/>
  </p:notesMasterIdLst>
  <p:sldIdLst>
    <p:sldId id="256" r:id="rId5"/>
    <p:sldId id="261" r:id="rId6"/>
    <p:sldId id="304" r:id="rId7"/>
    <p:sldId id="307" r:id="rId8"/>
    <p:sldId id="308" r:id="rId9"/>
    <p:sldId id="264" r:id="rId10"/>
    <p:sldId id="263" r:id="rId11"/>
    <p:sldId id="265" r:id="rId12"/>
    <p:sldId id="286" r:id="rId13"/>
    <p:sldId id="309" r:id="rId14"/>
    <p:sldId id="310" r:id="rId15"/>
    <p:sldId id="311" r:id="rId16"/>
    <p:sldId id="312" r:id="rId17"/>
    <p:sldId id="266" r:id="rId18"/>
    <p:sldId id="274" r:id="rId19"/>
    <p:sldId id="267" r:id="rId20"/>
    <p:sldId id="268" r:id="rId21"/>
    <p:sldId id="313" r:id="rId22"/>
    <p:sldId id="314" r:id="rId23"/>
    <p:sldId id="315" r:id="rId24"/>
    <p:sldId id="316" r:id="rId25"/>
    <p:sldId id="317" r:id="rId26"/>
    <p:sldId id="318" r:id="rId27"/>
    <p:sldId id="319" r:id="rId28"/>
    <p:sldId id="276" r:id="rId29"/>
    <p:sldId id="272" r:id="rId30"/>
    <p:sldId id="277" r:id="rId31"/>
    <p:sldId id="278" r:id="rId32"/>
    <p:sldId id="279" r:id="rId33"/>
    <p:sldId id="281" r:id="rId34"/>
    <p:sldId id="287" r:id="rId35"/>
    <p:sldId id="285" r:id="rId36"/>
    <p:sldId id="290" r:id="rId37"/>
    <p:sldId id="291" r:id="rId38"/>
    <p:sldId id="293" r:id="rId39"/>
    <p:sldId id="294" r:id="rId40"/>
    <p:sldId id="295" r:id="rId41"/>
    <p:sldId id="283" r:id="rId42"/>
    <p:sldId id="284" r:id="rId43"/>
    <p:sldId id="296" r:id="rId44"/>
    <p:sldId id="297" r:id="rId45"/>
    <p:sldId id="298" r:id="rId46"/>
    <p:sldId id="299" r:id="rId47"/>
    <p:sldId id="300" r:id="rId48"/>
  </p:sldIdLst>
  <p:sldSz cx="12192000" cy="6858000"/>
  <p:notesSz cx="6858000" cy="9144000"/>
  <p:embeddedFontLst>
    <p:embeddedFont>
      <p:font typeface="Calibri" panose="020F0502020204030204" pitchFamily="34" charset="0"/>
      <p:regular r:id="rId50"/>
      <p:bold r:id="rId51"/>
      <p:italic r:id="rId52"/>
      <p:boldItalic r:id="rId53"/>
    </p:embeddedFont>
    <p:embeddedFont>
      <p:font typeface="Cambria Math" panose="02040503050406030204" pitchFamily="18" charset="0"/>
      <p:regular r:id="rId54"/>
    </p:embeddedFont>
    <p:embeddedFont>
      <p:font typeface="Garamond" panose="02020404030301010803" pitchFamily="18" charset="0"/>
      <p:regular r:id="rId55"/>
      <p:bold r:id="rId56"/>
      <p:italic r:id="rId5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42B3A6-9D62-4810-9CAC-0245904A7278}" v="4" dt="2023-11-29T22:37:46.9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11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7:50.880"/>
    </inkml:context>
    <inkml:brush xml:id="br0">
      <inkml:brushProperty name="width" value="0.06" units="cm"/>
      <inkml:brushProperty name="height" value="0.06" units="cm"/>
      <inkml:brushProperty name="color" value="#084200"/>
    </inkml:brush>
  </inkml:definitions>
  <inkml:trace contextRef="#ctx0" brushRef="#br0">30 59 7655,'-2'-9'-194,"-3"-1"649,4 7 0,-6-6 74,7 5-119,0 2-171,0-5 1,0 6 431,0-4-217,0 3-23,0-4 0,0 12-132,0 4 1,0 5-40,0 4 0,0 4-56,0 7 1,0 7-176,0 7 1,0 2-139,0 8 0,0 6 103,0 9 0,0-2-217,0 1 0,5-5 119,0 0 1,0-7-217,-5-2 1,0-9 124,0-1 1,0-6-175,0-9 1,5 1 25,0-1 1,-1-6-221,-4-3-454,0-4 276,0-1-390,0-7 402,0-2 729,0-6 0,7-26 0,1-6 0</inkml:trace>
  <inkml:trace contextRef="#ctx0" brushRef="#br0" timeOffset="458">0 59 8093,'7'-8'456,"-5"2"0,11 1-141,-4 0 0,1-2 116,5 3 1,-4 2-179,9-3 1,1 3-33,-1 2 0,6 7-162,-2 3 1,2-2 122,-1 2 1,3-1-184,-4 6 1,-3 5 28,-1-1 1,-4 1-3,-1-5 0,0 6 87,0 3 1,-7 3 0,-3-1-1,-4-2 243,-1 2 1,0 7-11,0 1 0,-6 1-56,-4-6 0,2-5-98,-2 1 0,0-7 61,-5 2 0,1-1-32,-1-4 0,0 3 26,1-8 0,-3-2-5,-2 2 0,2-6-168,-2 6 1,1-6 72,-2 0 0,4-2-263,-4-2 0,4 0-135,1 0 0,1 0-127,-1 0 1,5 0-468,0 0 1,5 0-35,-4 0-1941,5-6 2005,-2-3 1,7-4 814,4 3 0,36-16 0,15 2 0</inkml:trace>
  <inkml:trace contextRef="#ctx0" brushRef="#br0" timeOffset="907">662 30 6733,'-8'0'3043,"1"0"-2494,7 0 14,0 7-348,0 1 1,0 8 29,0 4 1,0 3-89,0 6 0,0 2 87,0 3 0,0 10-209,0 10 1,0 3 75,0 2 0,0 2-156,0 2 0,0-2-68,0 3 0,-2-1-91,-2-4 1,2 1-214,-3-11 0,3-4 209,2-6 1,0-2-113,0 2 0,0-7 69,0-8 1,0-6-447,0 2 0,0-9-18,0-1 715,0-7 0,13-9 0,4-11 0</inkml:trace>
  <inkml:trace contextRef="#ctx0" brushRef="#br0" timeOffset="1283">618 794 8134,'-8'-9'133,"3"-1"0,3 5 487,2-5 1,2 0-114,3-4 1,3-1-139,6 0 1,1-6-141,0-3 0,1 1 26,4-2 0,3-4-133,6-6 1,-5 1 73,1 5 0,-2-1-290,1 1 0,-1 0 56,-3-1 1,-4 2-103,4 4 0,-9-2-268,-1 6 0,-5 1 180,5 4 1,-5 0-429,4 0 0,-4 2-176,5 4-589,-7-4 436,10 4 297,-11 1 688,5 8 0,-14 21 0,-1 10 0</inkml:trace>
  <inkml:trace contextRef="#ctx0" brushRef="#br0" timeOffset="1558">706 559 8023,'-8'10'800,"3"0"0,5-5-267,5 5 1,-2-1-171,7 6 1,0 1-117,4 4 0,6-2 19,-1 6 0,3 3-285,-3 7 0,-1-3 102,7 3 0,-7-1-199,1 1 1,3-3-122,-3 3 0,-1-2-275,-8-3 1,3 0-241,-3 1 0,-2-3 341,2-2 1,-7-4-147,2-6 0,1-5 557,-1 0 0,13-20 0,-1 0 0</inkml:trace>
  <inkml:trace contextRef="#ctx0" brushRef="#br0" timeOffset="2042">1441 251 8063,'-8'0'-1291,"0"0"1952,3 0-21,3 0 397,-5 0-605,1 0 1,4 6-163,-3 4 1,4 5-142,1 4 0,0 4 64,0 6 1,0 7-148,0 4 1,-2 5 68,-3 9 1,2 0 41,-7 10 1,5 1 17,-5-1 0,6 1 39,-6-1 0,5-5-7,-5-1 0,7-7 44,-2-12 0,3 2-187,2-7 1,2-6 89,3-8 1,1-9-215,4-1 1,3-7 59,-3 2 0,3-3-64,2-2 1,-1 0-22,1 0 0,5 0 89,-1 0 1,1-5-15,-5 0 1,-1 0-4,1 5 0,0-5-356,-1 0 0,1-1 164,0 1 1,-5 3-535,-1-3 1,1-3 292,5-2 0,-5 2-1581,0-2 1028,-1 1 999,6-6 0,6-19 0,2-6 0</inkml:trace>
  <inkml:trace contextRef="#ctx0" brushRef="#br0" timeOffset="2382">1382 883 8040,'-8'0'821,"1"0"120,7 0-36,0 0-470,7 0 1,1 0-342,7 0 0,1-5 151,4 0 0,-2-5-183,6 5 1,-6-1 106,2 1 1,1 3-515,-1-3 0,-1 4-134,-4 1 0,0 0-366,-1 0 0,1-5 219,0 0 0,-6 0-937,1 5 1563,0 0 0,11-33 0,2-8 0</inkml:trace>
  <inkml:trace contextRef="#ctx0" brushRef="#br0" timeOffset="2884">1397 236 8056,'0'8'1207,"0"-1"-397,0-7-326,0 6 0,1-4-101,4 3 1,3-2 137,7 2 1,1-4-134,4 4 0,-4-1-73,4 1 0,-2-2-121,2 7 0,-2-7-121,6 2 1,-6 1 39,2-1 1,-4 2 88,-1-2 0,-1-4-267,1 4 0,0-3 86,-1-2 0,1 0-474,0 0 0,-5 0-47,-1 0-1133,1 0-68,5 0-410,0 0 2111,-7 0 0,-2-13 0,-6-4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22.779"/>
    </inkml:context>
    <inkml:brush xml:id="br0">
      <inkml:brushProperty name="width" value="0.06" units="cm"/>
      <inkml:brushProperty name="height" value="0.06" units="cm"/>
      <inkml:brushProperty name="color" value="#004F8B"/>
    </inkml:brush>
  </inkml:definitions>
  <inkml:trace contextRef="#ctx0" brushRef="#br0">29 59 7971,'-8'0'395,"2"-6"1,4 4 78,-3-3-225,4 3 1,-6 4-56,7 3 1,0 3 54,0 7 1,0 1-57,0 4 1,0-2 33,0 6 1,5-6-44,0 2 1,5 1 47,-5-1 1,6-1-34,-1-4 1,1 0 45,-1-1 0,3-4-21,-3 0 1,1-5-64,-1 5 1,3-7 63,-3 2 1,3-5-228,2-5 1,-1 2-25,1-7 1,0-2-27,0-7 0,-1 1 123,1-7 1,0 3-150,-1-3 0,1-3 57,0 4 1,-2 1 60,-3-2 0,1 7-79,-6-1 0,5 2 102,-5 3-138,0-1 130,-5 7 92,0 1 0,4 14-23,1 3 0,0 3-26,-5 1 0,0 8 65,0 2 1,0 4-90,0 1 1,0 1-59,0-1 0,0-1 0,0-2 0,0-1 0,0-1 0,0-1-401,0-3 0,0-9-2449,0-1 1547,7-7 1,1 4 1286,7-7 0,19-40 0,5-9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23.314"/>
    </inkml:context>
    <inkml:brush xml:id="br0">
      <inkml:brushProperty name="width" value="0.06" units="cm"/>
      <inkml:brushProperty name="height" value="0.06" units="cm"/>
      <inkml:brushProperty name="color" value="#004F8B"/>
    </inkml:brush>
  </inkml:definitions>
  <inkml:trace contextRef="#ctx0" brushRef="#br0">45 44 8082,'-8'0'-260,"-4"-1"988,7-4-153,0 3 26,5-4-301,0 6 0,-1 1 0,-4 4 0,3-2 7,-3 7 1,4 2-59,1 7 1,0-1-68,0 7 1,0-1 52,0 6 0,0-1-86,0 0 1,0 1 99,0-1 1,0-6-437,0-3 0,0-4 75,0-1-2,0-7 1,1-2-51,4-6 1,2-3 75,3-7 1,3-1-157,-4-14 0,5 1 33,0-5 1,1-1 80,0 1 1,1-1 45,4 1 0,-4 4 178,3 1 1,-2 6-99,-3-2 1,1-1 276,0 2 1,-5 4 204,-1 5-47,1 7-163,5-4 1,-5 7-69,0 0 0,-7 8 52,2 7 1,1 0-52,-1 4 0,0 4-240,-5 2 0,0 3-50,0 1 0,0 0-229,0 1 1,-5-1-197,0 1 1,0-6-457,5 1 0,0-7-741,0 1 1711,0-9 0,7-10 0,1-8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23.880"/>
    </inkml:context>
    <inkml:brush xml:id="br0">
      <inkml:brushProperty name="width" value="0.06" units="cm"/>
      <inkml:brushProperty name="height" value="0.06" units="cm"/>
      <inkml:brushProperty name="color" value="#004F8B"/>
    </inkml:brush>
  </inkml:definitions>
  <inkml:trace contextRef="#ctx0" brushRef="#br0">1 0 10479,'8'15'739,"-2"4"-466,-6 1 0,0 6-237,0-1 0,2 2 161,3 3 1,-3 3-483,2-4 0,-2 2 244,-2-11 0,0-1-1975,0-4 1093,7 0 923,-6-7 0,12-34 0,-5-15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24.079"/>
    </inkml:context>
    <inkml:brush xml:id="br0">
      <inkml:brushProperty name="width" value="0.06" units="cm"/>
      <inkml:brushProperty name="height" value="0.06" units="cm"/>
      <inkml:brushProperty name="color" value="#004F8B"/>
    </inkml:brush>
  </inkml:definitions>
  <inkml:trace contextRef="#ctx0" brushRef="#br0">15 74 8098,'-6'-8'1781,"4"1"1,-4 6-826,6-4-784,0 3 0,0-6-214,0 3 1,0 2-415,0-7 0,1 7-167,4-2 1,-2-2 355,7 2 267,-6 1 0,35 10 0,2 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24.590"/>
    </inkml:context>
    <inkml:brush xml:id="br0">
      <inkml:brushProperty name="width" value="0.06" units="cm"/>
      <inkml:brushProperty name="height" value="0.06" units="cm"/>
      <inkml:brushProperty name="color" value="#004F8B"/>
    </inkml:brush>
  </inkml:definitions>
  <inkml:trace contextRef="#ctx0" brushRef="#br0">30 45 8098,'-10'9'53,"0"1"826,7-6-241,-4 9 155,7-12-504,0 6 0,7-7 120,3 0 1,3-2-210,2-3 0,4-1-117,1-4 1,1-2-2,-1 8 0,-4-6 93,4 5 0,-4-5-215,-1 5 0,1 0 64,3 5 0,-2-5-40,2 1 1,-7-1-53,-2 5-74,-1 0 0,5 6 100,-5 4 1,-2 3-47,-7 2 1,0 4-40,0 1 1,-5 11 81,0-2 1,-6 4 183,1-4 1,-8 6-145,-2-1 1,1 5 448,4-5 1,2-1-147,3-8 1,-1 1-10,6-7 0,-2 4-7,2-8-171,4 3 1,-4-12-292,10 4 1,3-3 121,7-7 1,-1-2-255,1-3 0,0 2 133,-1-7 1,1 0-675,0-4 0,-1-1-3,1 0 1,0 1-262,0-1 1,-1-5 570,1 1 1,-2-1 545,-3 5 0,3 7 0,-11-24 0,4-1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24.854"/>
    </inkml:context>
    <inkml:brush xml:id="br0">
      <inkml:brushProperty name="width" value="0.06" units="cm"/>
      <inkml:brushProperty name="height" value="0.06" units="cm"/>
      <inkml:brushProperty name="color" value="#004F8B"/>
    </inkml:brush>
  </inkml:definitions>
  <inkml:trace contextRef="#ctx0" brushRef="#br0">44 147 8050,'-14'8'1383,"-1"-1"214,7-7-170,1 0-639,7 0 1,7 0-259,3 0 1,3-2 10,1-3 0,3-1-426,2-4 0,-1-1 2,7 6 0,-6-7-1150,6 3 0,-1-3 700,6 2 1,-2-3-3426,-4 3 3758,4-3 0,14-8 0,12-2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25.365"/>
    </inkml:context>
    <inkml:brush xml:id="br0">
      <inkml:brushProperty name="width" value="0.06" units="cm"/>
      <inkml:brushProperty name="height" value="0.06" units="cm"/>
      <inkml:brushProperty name="color" value="#004F8B"/>
    </inkml:brush>
  </inkml:definitions>
  <inkml:trace contextRef="#ctx0" brushRef="#br0">1 265 9130,'0'9'1572,"0"4"-1381,6-12 1,-3 6-76,7-7 22,0 0 1,5-2 28,-1-3 1,1 2-154,0-7 1,0 0 81,-1-4 1,1-1-190,0 0 0,-1-1 57,1-4 0,-5 4-66,0-4 1,-2-1 93,2 2 1,-4-1-75,-6 5 0,0 1-12,0-1 72,0 0 0,-2 2-54,-2 3 1,0 4 57,-5 6 1,-3 8 95,-8 7 0,4 1-82,-3 9 1,2 4 352,3 5 0,-1 5-140,0-4 0,2 6 359,3-2 0,4-2-352,6 2 0,0-6-325,0 1 1,6-9-188,4-5 0,5-9 214,4-1 0,4-9-1071,7-1 1,-3-6 71,-2-9 1081,3-6 0,21-61 0,-18 31 0,0-1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25.840"/>
    </inkml:context>
    <inkml:brush xml:id="br0">
      <inkml:brushProperty name="width" value="0.06" units="cm"/>
      <inkml:brushProperty name="height" value="0.06" units="cm"/>
      <inkml:brushProperty name="color" value="#004F8B"/>
    </inkml:brush>
  </inkml:definitions>
  <inkml:trace contextRef="#ctx0" brushRef="#br0">15 118 7981,'-8'0'1775,"1"0"-682,7 0 119,0 0-797,0 6 1,0 3-10,0 5 1,0 3-45,0 2 0,2-1-125,3 7 0,-4-2-13,4 1 1,2 2 2,-2-6 1,0 4 7,-5-4 1,4-1-1,1-4 0,0-5-157,-5 0 0,0-5 254,0 4-216,7-5 0,-4-4 89,7-10 0,-5-5-305,5-4 1,-2-3 84,2-2 0,3-4-9,-4 4 0,4-4-58,2-2 1,0 1-44,0 0 0,-6 4-18,1 1 0,0 6 158,5-2 1,-1 4-438,1 1 1,-5 0-117,0 1-508,-1-1 1,6 7 472,0 3 0,-5 3-237,-1 2 1,-4 0 0,4 2 809,-3 3 0,12 29 0,-2 14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34.470"/>
    </inkml:context>
    <inkml:brush xml:id="br0">
      <inkml:brushProperty name="width" value="0.06" units="cm"/>
      <inkml:brushProperty name="height" value="0.06" units="cm"/>
      <inkml:brushProperty name="color" value="#084200"/>
    </inkml:brush>
  </inkml:definitions>
  <inkml:trace contextRef="#ctx0" brushRef="#br0">74 45 7750,'-9'-10'798,"4"0"-243,4 7 0,-4-5 769,0 3-117,0 3 13,5-4 49,0 6 289,0 0-737,0 6 0,2 4-290,3 10 0,-4 9-25,4 10 1,-3 10-196,-2 5 1,0 16 203,0 9 0,0 19-497,0-45 1,0 2-1,0 2 1,0 0 168,0 2 0,0 0 0,0-1 0,0 0-13,0-2 1,0 0 0,0-1 0,0-2-92,0 45 1,-5-11 81,0-14 1,-2-6 104,3-8 1,0-2-167,-5-3 0,5-8 106,-1-7 0,2-6-529,-2 1 1,4-5-900,-4-4 502,3-4 1,2-11-1531,0 0 1,2-7 1316,3 2 1,-2-12-835,7-8 1,-1-6 871,6-8 1,0-12 890,0-3 0,-2-31 0,1-15 0,2-6 0,-1 1 0</inkml:trace>
  <inkml:trace contextRef="#ctx0" brushRef="#br0" timeOffset="359">44 74 7926,'-8'0'3895,"-5"0"-2769,11 0 1,-3 0-233,10 0 1,3 0 95,7 0 1,1 0-235,4 0 1,3 0-299,6 0 1,2 0 258,4 0 1,2 0-273,7 0 1,0 0-368,1 0 0,4 0 125,0 0 1,-1 0-920,-3 0 1,-8 0-242,-3 0 0,-4 0-827,-6 0 0,2-5 24,-6 1 1,-5-1 41,-5 5 1718,-7 0 0,-23 19 0,-12 6 0</inkml:trace>
  <inkml:trace contextRef="#ctx0" brushRef="#br0" timeOffset="1116">221 795 8158,'-15'9'0,"0"1"200,0-7 0,1 9 285,-1-7 357,7 0-600,-5-5 1,11 1 674,-3 4 833,4-3-706,1 4-430,6-6 0,2 0-152,7 0 0,0 0 394,-1 0 0,1 0-307,0 0 1,0 0 131,-1 0 1,1 0-232,0 0 1,4 0-449,1 0 1,-1-1-182,-4-4 1,0 3-482,0-3 1,-1 4 0,3 1 0,1 0-1,1 0 1,-1-2-2014,-2-3 0,-1 4 2673,0-4 0,39-23 0,9-5 0</inkml:trace>
  <inkml:trace contextRef="#ctx0" brushRef="#br0" timeOffset="1658">1073 148 8158,'-6'-8'1060,"4"1"62,-5 7-194,7 0-294,-6 0 0,4 12-71,-3 2 1,4 12 78,1 4 0,0 7-165,0 12 1,-5 10-119,0 10 0,-7 9-57,3 5 0,-3 9 78,2 1 0,-3-5-268,4-5 1,2-11 116,2 2 1,-1-12-373,1-3 0,0-9 192,5-10 1,0-5-621,0-5 0,0-2 126,0-4 0,0-3-89,0-6 1,0 0-641,0-1 0,0 1 128,0 0-893,0-7 726,0-1-389,6-7 1098,-4 0 1,4-2 503,-6-3 0,0-3 0,7-13 0,1-2 0</inkml:trace>
  <inkml:trace contextRef="#ctx0" brushRef="#br0" timeOffset="2175">1000 897 8158,'-9'0'5580,"3"0"-4978,6 0 1,2 0 246,2 0 0,5 0-285,5 0 1,6 0-55,-1 0 0,8 0-231,-3 0 0,2 0-375,-1 0 1,2 0 0,-2 0 0,1 0-1,0 0 1,-1 0-1361,1 0 0,-5 0 805,-1 0 1,-4 0-1298,-1 0 0,-1 0 668,1 0 0,0 0-464,0 0 1744,-7-6 0,-2-15 0,-6-10 0</inkml:trace>
  <inkml:trace contextRef="#ctx0" brushRef="#br0" timeOffset="2535">1529 265 8985,'0'-8'2638,"0"2"-1718,6 6-185,-4 0 1,9 6-87,-6 4 1,0 5 83,-5 4 1,0 7-127,0 14 1,0 2-174,0 17 1,-2 3-102,-2 12 0,-5 7-325,-5 7 0,-1 4 250,8-41 0,-1 1 0,-6 36-16,-1 5 1,2-15-304,3-4 1,-1-12-279,6-8 0,0-15-396,5-5 0,0-9-2920,0-10 2696,6-7 0,3-2-903,5-6 1,1-1 228,0-4 1732,-7-3 1,38-66 0,-22 30 0,1 0 0</inkml:trace>
  <inkml:trace contextRef="#ctx0" brushRef="#br0" timeOffset="3067">2205 354 8051,'-8'-7'3432,"-5"5"-2889,11-4 0,-9 8 292,6 2 1,0 10-326,5 5 0,0 9 58,0 1 1,-5 7-81,0 8 0,-2 9-27,3 5 0,0 3-177,-6 7 1,-1 1 120,-9 4 1,4 1 130,-3-1 0,2-1-130,3-3 0,-1-5 51,0-10 1,0 1-141,1-6 0,6-6 84,3-9 0,3-5-99,2-4 1,2 1-217,3-7 1,3-1-24,6-8 0,1 2-107,0-7 1,0 4 19,-1-4 1,3 0 95,2-5 0,-3 0-204,4 0 1,-2 0 53,2 0 0,-2 0-82,6 0 1,-6 0 92,2 0 1,-2-5-392,1 0 1,-2-4-233,2 4 1,-3-7-490,-1 2 0,0 2 56,0-2 1,-1 1 537,1-6 1,-2 0-965,-3 1 1,3-1 733,-3 0 1,-2 0-1597,2 1 2411,-7 6 0,-3-25 0,-8 0 0</inkml:trace>
  <inkml:trace contextRef="#ctx0" brushRef="#br0" timeOffset="3385">2043 1030 8013,'-10'0'-553,"1"0"2424,5 0-691,-9 0-84,12 0 0,-4 0-521,10 0 0,3-5 89,7 0 0,1 0-209,3 5 0,3 0 258,2 0 0,4 0-245,-4 0 1,-1 0-151,2 0 1,-2 0-603,1 0 0,2 0 256,-6 0 0,-1 0-1934,-4 0 1565,6 0 0,-4 0-2585,2 0 2102,-2 0 0,-3-5-937,1 0 1052,0-6 1,-2 3-657,-3-7 1421,3 0 0,-18-12 0,3-5 0</inkml:trace>
  <inkml:trace contextRef="#ctx0" brushRef="#br0" timeOffset="3769">2190 280 10939,'10'0'1948,"0"0"1,1 2-964,9 3 1,3-2-307,6 7 1,2-2-105,3 2 1,-3 3-260,4-3 0,-4 3-60,-2 1 1,1-1-394,-1-3 0,-6 2 228,-4-7-2183,4 6 1575,0-3 1,0 0-2006,-3-3 1,-9-3 267,-1-2 2254,-7 0 0,-3 19 0,-8 6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20:17.702"/>
    </inkml:context>
    <inkml:brush xml:id="br0">
      <inkml:brushProperty name="width" value="0.06" units="cm"/>
      <inkml:brushProperty name="height" value="0.06" units="cm"/>
      <inkml:brushProperty name="color" value="#084200"/>
    </inkml:brush>
  </inkml:definitions>
  <inkml:trace contextRef="#ctx0" brushRef="#br0">632 294 7922,'0'-14'-42,"0"-1"0,0 0 737,0 1-476,0-1 0,0 0 7,0 0 0,-2 6 239,-2-1-318,2 0 0,-5-5 81,7 1 1,0 4 229,0 0-9,-6 0-226,4-4 0,-6-1-3,3 0 1,4 5 197,-4 1-307,-4 5 1,6-7 70,-7 6 1,2-2-9,-2 3 0,-3 2 9,4-3 1,-4 3-13,-2 2 0,0 0-11,0 0 1,1 2 22,-1 3 0,-6 1 95,-4 4 1,4 8-99,1-3 0,-1 3-34,2-3 0,-8 6 55,3 3 0,3-1-65,1 2 0,-1-1 62,1 6 0,-1 1-2,1 3 1,4 2-46,-3 3 1,2 5 36,3 0 1,-1 2-94,0 8 0,2-5 71,3 5 1,-1-7-99,6 2 0,0 2 95,5-2 0,0 0-59,0-5 1,0-7 45,0-2 1,7-3-18,2 3 1,6-9-7,5 3 1,-4-9 16,4-1 1,2-2-150,3-3 0,3-1 83,1-3 1,-4 2-158,-1-7 0,6-1 44,4-4 0,0 0-148,-4 0 1,1-6 51,3-4 0,-3-3-20,3-2 0,-3-4 39,-1-1 1,-1-8 35,0-1 0,1 0-93,-1-6 1,-6-1 100,-3 2 0,1-7-47,-2 2 0,1-2 114,-5 2 1,-2-3 0,-2 2 0,-3-2 0,1-4 0,-3-1 0,1-2 0,-4 1-1,-1 3 1,-2 2 80,0 4 1,0-3 76,0 2 1,-2 4-75,-3 2 1,-3 8 38,-7 2 1,0 1-79,1-2 1,-1 4-18,0 6 0,-1 5 27,-4 1 1,2 0-105,-6 0 0,4 2-31,-4 7 1,4 0-196,-4 0 1,1 2-75,-2 3 0,-2 3 118,2 7 0,2-1-638,-1 1 0,6 5 333,-2-1 0,6 1-699,4-6 0,-2 1 546,7 0 1,1 0 689,4-1 0,19 40 0,6 10 0</inkml:trace>
  <inkml:trace contextRef="#ctx0" brushRef="#br0" timeOffset="459">529 868 7708,'-8'-7'-492,"-3"4"984,6-7 0,0 5 720,5-5-4,-7 7-57,6-3-280,-6 6 200,7 0-662,0 0 0,5 1 88,0 4 0,6 3-74,-1 7 0,-2 1-149,2 4 0,0 1-27,5 4 0,-1 2-28,1-2 1,0 4-115,-1 6 1,1-4 103,0 3 0,-2-3-252,-3-2 0,3-1 87,-3-3 1,-2 1-792,1-7 1,-4-1-1023,5-8 434,0 3 0,0-11 532,0 3 1,-2-10 802,2-5 0,16-29 0,-2-9 0</inkml:trace>
  <inkml:trace contextRef="#ctx0" brushRef="#br0" timeOffset="1176">1102 868 7876,'-4'-10'-4,"-1"0"1,0 5 395,5-5 283,0 7-342,-7-10 0,6 10 166,-4-7-123,3 7 79,2-4-170,0 7 0,-2 7-144,-2 2 0,2 9 0,-3 4 0,3 1 0,2 4 0,0 4 0,0 5 0,0 0 265,0 0 0,0 3-246,0-4 1,0 4-191,0-5 1,0 4 50,0-9 1,7 2-123,3-11 0,-2-1 49,2-4 0,-1-7 85,6-3 0,-5-3 90,0-2 0,0 0 135,4 0 0,1-2-51,0-3 1,-1-5-116,1-9 0,-2 2-164,-3-2 0,6-4 126,-6-2 0,6-1-255,-6 2 1,3-4 98,2 4 0,3-4-135,-3-2 0,3 1 16,-9 0 0,4 6 81,2 3 0,-2-1 101,-3 1 1,1 6-158,-6 4 687,0 7-373,2-4 0,-6 14 266,4 2 1,-3 11-50,-2 4 0,-5 4 68,0 2 1,-5 6 2,5 3 1,-6-2-57,1 2 1,-1-1-134,1 1 1,-1 2 13,6-7 1,-5 1-485,5-6 0,-2-4 186,3-1 1,2-11-1508,-3 2 1,5-9 150,5 4 1,3-8-1618,7-2 3040,-1-7 0,27-40 0,7-9 0</inkml:trace>
  <inkml:trace contextRef="#ctx0" brushRef="#br0" timeOffset="1868">2014 1103 7799,'0'-15'515,"0"7"1,0 0-146,0 3 0,-2 3 353,-3-3-439,4 4 0,-12-4-184,3 0 1,2 0 105,-2 5 1,0 0-29,-5 0 0,-4 7 28,-1 2 1,-1 4 78,1 2 0,-1 1 22,-3 4 0,-4 3 86,3 6 1,2 1 33,-1-1 0,6 7-134,-2 3 1,4-3-231,1-2 1,7-3 94,3-1 1,4-7-412,1-4 0,1-4 85,4-5 1,3-4-77,7-6 0,5 0 180,-1 0 1,1-6-51,-5-4 0,1-3 42,3-2 1,-2-1-7,2-4 0,-2 2-73,-3-6 0,1-1 111,0-4 0,0 0-151,-1-1 1,1 6 114,0-1 1,-2 7-147,-4-1 0,3 2-12,-7 3 159,6 5 1,-9 5 321,3 8 0,-4 5-155,-1 5 0,0 8 230,0 2 0,0 4-132,0 1 0,-4 5 13,-1 1 0,-5-1-89,5-5 1,0 1-834,5-1 1,0-4-424,0-1 1,2-12 1141,3-3 0,35-38 0,16-12 0</inkml:trace>
  <inkml:trace contextRef="#ctx0" brushRef="#br0" timeOffset="2510">2337 1059 8657,'-8'0'1339,"1"6"-1068,7 4 1,0 5-139,0 4 1,-4 6 74,-1 9 1,-2-1-9,2 6 1,4 5-34,-4 5 0,-2-6 54,2-9 1,0-3-193,5-2 0,0-6 170,0-3-350,0-10 0,2-4 120,3-6 1,1-8-138,4-7 1,3-1 81,-3-9 0,8 1-193,2-6 1,4-4 81,-4 0 0,4 0-20,-4 4 1,1 1 234,-1-1 1,-4 8-96,4 2 0,-4 4 132,-1 1 1,-1 7-83,1 3 1,-5 5 185,0 5 0,-7 8-6,2 6 0,-4 8-102,-1-3 0,0 9-84,0 1 0,-1 0 70,-4-4 1,2 1-416,-7 3 0,7-3 167,-2 3 0,1-8-1030,0-1 0,2-7 1241,-3 2 0,30-43 0,7-12 0</inkml:trace>
  <inkml:trace contextRef="#ctx0" brushRef="#br0" timeOffset="2918">3116 485 7286,'8'-6'-1164,"1"4"2326,-5-3-258,-2 4-442,5 1 0,-7 6-196,0 4 1,0 10 6,0 4 0,0 6 1,0 4 1,-7 10 56,-3 10 1,-3 5 5,-1 4 0,-6 4 187,0 7 1,1-2-102,4-4 1,0-2-107,1-8 0,-1-5-514,0-4 1,5-4 188,1-1 0,5-12-172,-1-8 0,4-6 228,1-3-1287,0-7 1,1-3 116,4-10 1122,4-3 0,18-53 0,4-11 0</inkml:trace>
  <inkml:trace contextRef="#ctx0" brushRef="#br0" timeOffset="3158">2881 1088 8499,'-8'0'2959,"1"0"0,7-2-2105,0-2 0,2 2 554,3-3 1,-2 3-693,7 2 1,1 0-306,9 0 0,-2-1-849,6-4 1,-4 3-942,5-3 1,-3-1 711,3 1 0,3-5-372,-4 5 0,2-5 1039,-1 5 0,29-12 0,1 0 0</inkml:trace>
  <inkml:trace contextRef="#ctx0" brushRef="#br0" timeOffset="3852">3469 1147 7855,'-8'-7'1248,"1"6"-664,1-6-128,4 7-290,-4 0 0,6 7 11,0 3 1,0 3-91,0 1 1,0 3 77,0 2 1,0 2-111,0 4 1,0 3 4,0-4 1,5 4-137,-1 1 1,6-1 131,-5-3 0,7 1-154,-3-7 0,0 1 34,0-5 0,1-2 118,5-3 0,-5-2-111,-1-3 1,1-4 44,5 4 1,0-10-122,-1-5 0,1-8 81,0-1 0,-1-7-156,1 1 0,1-4 48,4-5 0,-4 1 70,4-6 1,-4 6 15,-1-1 1,0 8 46,-1 1 0,-4 5-5,0-4 0,-5 11 276,5-2 178,-7 10 1,3 0-168,-6 10 0,0 5 134,0 10 1,-1 3-113,-4 6 1,2 2 125,-7 3 0,5-3-56,-5 4 1,5 1-166,-5-2 1,2 5-162,-1-5 0,2-1 78,7-8 0,0 1-1944,0-7 949,0 1-1987,0-5 2883,0-7 0,33-61 0,7-20 0</inkml:trace>
  <inkml:trace contextRef="#ctx0" brushRef="#br0" timeOffset="4654">4042 1264 7769,'-8'0'677,"2"0"0,6 2-491,0 3 1,0-2-1,0 7 0,0 0 7,0 5 1,0-4 22,0 4 1,0-4 7,0 9 1,0-4-28,0-1 0,-5 4 15,0 1 0,0 0-4,5-6 0,0 1-217,0 0 1,0-1-54,0 1 0,0-5-282,0 0-46,0-7 301,6 3 1,1-12-86,3-4 1,1-3 107,-6-2 0,7-1-84,-3-4 1,3 2 49,-2-6 1,3 6 72,-4-2 1,4 2-36,2-1 1,-5 3 10,0-4 0,0 5-2,4 5 0,-4-1-4,0 6 0,-5-5 112,5 5 1,-6 0-94,6 5 1,-6 7 68,0 3 0,3 3-55,-2 2 1,0-1 65,-5 1 1,0 5 7,0-1 1,0 6 16,0-6 1,0 1 160,0-5 1,0-1-57,0 1 1,0 0 6,0-1 1,0-4-52,0 0 1,0-5-185,0 5-54,0-7-103,0 3 0,1-7 32,4-4 1,2-5-205,3-9 0,3 1 25,-4-7 1,5 1 90,0-6 1,1 6 117,0-1 0,-6 7-44,1-1 0,0 2 413,5 3 0,-1 1-165,1 3 0,-5-2 601,0 7-417,0 0 0,3 7 82,-4 3 1,3 3-62,-7 7 0,5 0-55,-6-1 0,1 3 15,-5 2 1,5-1-48,0 7 0,0-2-105,-5 1 1,0 4 66,0-4 0,0 4-108,0 1 1,-5-4-112,0-1 0,0-1-304,5 2 1,-5-4-648,1-6 0,-1-1-33,5 1-409,0-7 1479,0 5 0,-7-31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7:55.380"/>
    </inkml:context>
    <inkml:brush xml:id="br0">
      <inkml:brushProperty name="width" value="0.06" units="cm"/>
      <inkml:brushProperty name="height" value="0.06" units="cm"/>
      <inkml:brushProperty name="color" value="#084200"/>
    </inkml:brush>
  </inkml:definitions>
  <inkml:trace contextRef="#ctx0" brushRef="#br0">16 133 8971,'-8'0'3487,"1"-7"-2562,7 6-236,0-6-318,0 7 1,0 7-88,0 2 0,0 6 86,0 5 0,0 4-214,0 10 1,0 9-128,0 6 1,0 13-72,0 2 0,5 6 100,0 3 1,1-4-197,-1 0 1,-3-7 70,3 1 0,1-4-42,-1-5 0,0-10 109,-5-10 0,0-7-258,0-3 1,0-6-1395,0 2 0,0-9-76,0-1 0,0-13 1217,0-2 0,2-7-121,3-2 632,-4-1 0,12-59 0,-5-14 0</inkml:trace>
  <inkml:trace contextRef="#ctx0" brushRef="#br0" timeOffset="2103">60 162 8152,'-8'-6'-248,"-1"4"412,5-3 574,2 3-63,-5 2-164,1 0 72,4 0-8,-4 0-175,6 0 0,1 0-82,4 0 0,-2-5 98,7 1 0,2-3-153,7 2 0,-2 2 16,2-7 0,4 5-93,2-5 1,-3 5 66,3-4 1,-2 5-114,1 0 1,4 2 86,-3 2 0,-3 0-219,3 0 1,-2 0-80,1 0 0,-1 2-66,-3 2 1,-4 0 138,4 5 0,-4-4-102,-1 5 0,-1 0 155,1 5 0,-5-1-10,0 1 0,-7 0 20,2-1 0,1 3-28,-1 2 1,0-2 115,-5 2 0,0-2-78,0-3 1,0 3 137,0 2 1,-5-2-24,0 2 0,-4-2 99,4-3 1,-7 1-56,3 0 0,0-2-93,0-3 1,-1 3 40,-5-4 1,0 4-7,1 2 0,-1-5 2,0 0 0,1-2-1,-1 2 1,0 1-166,0-6 0,1 5 82,-1-5 1,-5 0-112,1-5 1,-2 5-64,1-1 1,4 1 103,-4-5 0,4 5-104,1 0 0,-1 2 79,-4-2 0,4-4-42,-4 4 0,4 2-34,1-2 1,0 4-1,1-4-146,-1-1 0,5-3-570,0-1 224,7 0-1452,-3 0 846,6 0-260,0-6 1,6-3 640,4-5 0,3-1 794,2 0 0,45-39 0,12-9 0</inkml:trace>
  <inkml:trace contextRef="#ctx0" brushRef="#br0" timeOffset="2544">839 103 8241,'-15'-8'1132,"7"2"-195,-5 6-139,11 0-363,-4 6 1,6 2 7,0 7 0,0 6-177,0 4 0,0-1-9,0 6 1,0-3 8,0 13 1,5 4-78,0 5 0,1 6 61,-1-1 1,-3 3-213,3 2 0,-4 1 152,-1 4 1,5-10 25,0 0 1,0-8-485,-5-7 1,0-3-497,0-7 0,0-6-1094,0-3 899,6-4-466,-4-8 929,11-1 1,-10-14-998,7-3 1493,-7-3 0,10-60 0,-4-15 0</inkml:trace>
  <inkml:trace contextRef="#ctx0" brushRef="#br0" timeOffset="3127">765 236 8231,'0'-15'0,"0"0"0,0 0 1,0 1 213,0-1 0,0 0 274,0 1 1,5-1 58,0 0 1,8 2-226,2 3 1,0-1 79,4 6 1,4 0-122,2 5 0,1-5-118,-2 0 0,4 0 86,-4 5 1,3 2-94,-3 3 1,2 2-84,-6 2 0,3 4-151,-9-3 1,4-2-42,-8 2 0,2 0 54,-3 5 1,-2-6 1,-7 1 1,0 0 56,0 5 1,-2-1-92,-3 1 1,2 0 131,-7 0 1,1-1-149,-6 1 0,0 0 123,0-1 1,1 1-10,-1 0 1,-5-1 226,1 1 1,-1 5-89,6-1 1,-1 1 259,0-5 0,0-1-96,1 1 1,4 0 28,0-1 0,2 1-10,-2 0 1,2 0-34,3-1 0,3 1-82,-2 0 1,2-6 42,2 1 1,0 0 108,0 5-155,0-1 1,0 1 171,0 0 1,5 0-107,0-1 0,5-4 74,-6 0 0,8 0-134,-2 4 1,3 1-101,1 0 1,1-2-39,0-3 0,0 3 111,-1-4 0,1 5-104,0 0 0,4 1 52,1 0 1,1-1-132,-1 1 0,-4 0 60,4-1 0,1 1-159,-2 0 0,1 0-143,-5-1 1,-2 1-141,-3 0 0,3-2-308,-4-4 1,0 3 290,0-7 1,0 1-500,0-1 1,0-1-257,-5 5-456,-2-5 1109,11 2 0,-10-6-2076,7 0 2576,-7 0 0,24-46 0,-3-11 0</inkml:trace>
  <inkml:trace contextRef="#ctx0" brushRef="#br0" timeOffset="4044">1956 15 8142,'-8'0'312,"1"-2"649,7-2-58,-6 2-293,4-5-83,-11 7-271,11 0 0,-6 0 47,3 0 1,2 0-64,-7 0 1,5 7-22,-4 3 1,4 3-14,-5 1 1,0 3-16,-5 2 1,1 4-56,-1 7 0,0 1 94,1 3 0,-1 4-232,0 6 0,0 1 62,1 4 1,4-1-95,0 6 1,2-7 80,-2 2 1,4-3-84,6-2 1,0-5 20,0 0 0,0-11-48,0 1 1,5-9 42,-1 0 0,8-4 60,-2-1 0,1-1-139,-1 1 1,3-2 74,-3-3 0,1 3-138,-1-3 0,3 1 83,-3-1 0,-2-2-34,2-3 0,0-3 99,4 3 0,-4-4 4,0-1-51,0 0 1,4-5 6,1 0 1,-5-6-97,0 1 1,0 2 109,4-2 1,-4 2-185,0-2 0,0-3 103,4 3 1,-4 2-114,0-2 1,0 1 52,4-6 0,-4 5-81,0 0 181,0 1 0,5-6-48,-1 0 1,-4 2 114,0 3 0,-5-3-107,5 3 0,-6-1 315,6 1-195,-6-3 156,9 5 1,-10-5 184,7 3-179,-7 4 1,3 4-101,-6-3 1,2 3 40,3-3 119,-3-3-104,4 7 240,-6-12-257,7 4 0,-6 0 491,4-1 43,-3 7 94,-2-10 65,0 11-279,0-11-135,0 11 1,-2-6 155,-3 3 202,4 3-174,-12-4-154,4 6 0,-5 0-221,-1 0 1,5 0 188,0 0-106,1 0 0,-6 5-31,0 0 1,1 1-997,-1-1 678,0-3 1,0 9-888,1-6 756,-1 0 0,0 0-202,1 0 0,4 0-375,0-5 1,5 0-663,-5 0 1,7 1 1447,-2 4 0,36-3 0,10 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20:23.271"/>
    </inkml:context>
    <inkml:brush xml:id="br0">
      <inkml:brushProperty name="width" value="0.06" units="cm"/>
      <inkml:brushProperty name="height" value="0.06" units="cm"/>
      <inkml:brushProperty name="color" value="#084200"/>
    </inkml:brush>
  </inkml:definitions>
  <inkml:trace contextRef="#ctx0" brushRef="#br0">618 177 7848,'0'-15'-131,"0"1"92,0-1 1,0 5 0,0 0 394,0-1-92,0-2 0,0-2 35,0 0 1,0 6 249,0-1 1,-2 7 442,-3-2-638,4-3 1,-8 6-22,5-3 1,0 2-109,-6-2 0,6 3 87,-6-3 1,0 4-86,-5 1 0,-1 5 124,-4-1 1,2 8-47,-6-2 0,-1 8 68,-4 1 0,0 2-74,-1-1 0,-4 3-82,0 6 0,-2 6-39,1-1 1,4 7 53,-3-2 0,3 3-84,2 3 0,6-1 83,3 0 1,4 0-246,1 0 0,7-2-138,3-2 1,3 2 66,2-3 0,7 2-67,3-2 1,3-8 66,2-6 0,4-2 9,1 1 0,4 2 79,-4-6 0,4-5-34,-4-6 1,4 0 17,-4 0 1,4 3-25,-4-7 1,1 0-162,-1-5 1,-4 0-276,4 0 0,1-5-678,-1 0 1,-1-7 507,-4 3 1,5-5-725,-1 0 1,2 4 194,-1 0 1172,-4 0 0,25-4 0,-2-1 0</inkml:trace>
  <inkml:trace contextRef="#ctx0" brushRef="#br0" timeOffset="452">765 706 7874,'0'-8'649,"0"2"0,-2 6-71,-3 0 157,4 0-116,-6 0-102,7 0-264,0 0 1,0 6-27,0 4 1,0-2 39,0 2 1,0 5-54,0 4 0,0 2-83,0-1 0,5-2 42,0 6 0,0-6-126,-5 2 0,0-4-257,0-1 182,0 0 95,6-1 1,1-7 3,3-7 0,3-8-156,-4-12 1,0 2 18,0-6 0,1 1-36,5-2 0,0-2 115,-1 2 0,1 2-270,0-1 0,-2 6-274,-3-2 1,3 9-357,-4 1 0,5 2-1402,0-2 1675,1 3 1,0 7 202,-1 0 1,-4 7 410,0 3 0,26 35 0,11 11 0</inkml:trace>
  <inkml:trace contextRef="#ctx0" brushRef="#br0" timeOffset="1033">1323 794 7838,'0'10'323,"0"0"-264,0-7 70,0 10 0,0-9-71,0 5 0,0 1 22,0 5 1,0 0-80,0-1 0,5 1 29,0 0 0,2 1 94,-2 4 1,-4-2-84,4 6 0,-2-6 57,2 2 1,-3-4-197,3-1 1,1-6-174,-1 1-108,7-6 256,-4 2 0,7-8 69,-1-2 1,-4-10-106,0-5 1,-2-7 37,2 1 1,1 2 49,-6-1 1,5 6-23,-5-2 1,5-1 220,-5 1 0,4 1-40,-4 4 0,0 5 72,-5 1 0,5 4-68,0-5 206,0 7 65,-5-4 1,0 14-107,0 2 1,-5 9 147,0 2 0,-6 6-75,1-1 0,-3 9-66,-2 5 0,-1 4-51,-4 1 1,2 1 74,-6 4 0,4-1-81,-4 6 1,1-7-137,-2 2 0,4-10-153,6-4 0,5-11 98,1-4-2206,5-11 2190,4-9 0,28-47 0,11-17 0</inkml:trace>
  <inkml:trace contextRef="#ctx0" brushRef="#br0" timeOffset="1685">1838 765 6285,'-8'7'2206,"-1"1"-1859,5 6 1,2 1-140,-3 0 1,3 1-123,2 4 1,0 3 89,0 6 1,-4 2-85,-1 3 0,0-1 33,5 6 1,-5-5-80,0 6 0,-5-3-26,5 2 0,-1-4 53,1-11 0,3 2-58,-3-6 185,4 0-671,1-12 0,0-3 231,0-10 1,0-3-201,0-7 0,0-5 157,0 1 1,1-7 6,4 1 0,-3 2 122,3-1 0,-2 1-63,2-2 0,-4-2 387,4 2 0,-3 2-144,-2-1 1,5 4 356,0-4 0,1 4-160,-1-5 0,-1 3 0,5-3 1,-1-1-199,2 6 1,3-6-1,-3 3 1,3 1-1,2 2 1,0 4-99,-1 1 0,1 7 199,0 3-129,-1 3 1,-1 9 418,-3 3 1,-2 3-179,-3 1 1,-3 6 264,3-1 1,-4 6-58,-1-5 0,0 1 57,0-2 0,0-2-188,0 2 1,-1-4-82,-4-5 0,3 3-198,-3-3 1,-1-2 68,1 2 1,-5-5-378,5 4 1,-6 0 169,1 0 0,-1 0-705,1-5 0,-3 0-569,3 5-319,-3-5-718,-2 2 1517,7-6 896,1-6 0,21-48 0,2-18 0</inkml:trace>
  <inkml:trace contextRef="#ctx0" brushRef="#br0" timeOffset="2110">2382 148 6336,'0'14'1268,"0"1"1,0-5-656,0 0 0,0 4-211,0 6 1,0 8 46,0 1 1,-2 2-128,-3 8 1,3 1-19,-2 4 1,-5 6-100,0 4 1,0-3-14,0-2 1,4-3-320,-5-2 0,2-5 173,-2 0 1,2-8-719,3-2 0,2-1 372,-7-8 1,7-1-2223,-2-4 1053,3-7 1469,2-1 0,0-53 0,0-11 0</inkml:trace>
  <inkml:trace contextRef="#ctx0" brushRef="#br0" timeOffset="2360">2191 603 7797,'8'-8'289,"3"0"1393,-6 3-1179,7 3 1,-4-4 505,6 6 1,-4 0-432,0 0 1,0 0-434,4 0 1,1 0 60,0 0 1,4-5-729,1 0 0,0 0-122,-6 5 0,1-1-453,0-4 1,-1 3 152,1-3 0,0 4-58,0 1 1002,-7 0 0,-2 0 0,-6 0 0</inkml:trace>
  <inkml:trace contextRef="#ctx0" brushRef="#br0" timeOffset="2917">2734 559 7793,'-1'-8'0,"-4"3"338,3 4 0,-6 1 368,3 0-51,4 0-511,-12 6 1,9 2 61,-6 7 0,6 0 44,-6-1 0,5 1-31,-5 0 0,5 6-45,-5 3 0,7-1 44,-2 2 1,-1-1-118,1 6 1,0-3-21,5-2 0,0 1-191,0-6 0,0 4-90,0-4 1,1-2 150,4-8 0,2-2-272,3-3 0,3-4 141,-3 4 1,3-3-54,1-2 0,-4-5 85,0 0 0,-2-6-16,2 1 1,3-3 6,-3-2 0,-2-5 37,2 1 0,-2-6 116,2 6 1,-2-7-90,-3 1 1,-2 2 130,7-1 0,-7-1-63,2-4 1,-3 4 71,-2 1 0,0 6-82,0-2 306,0-3-220,0 7 1,-7-4-46,-3 11 0,2 2-293,-2 7 1,1 7 98,-6 2 1,0 5-352,0 0 1,6 1 188,-1 0 0,0-1 350,-5 1 0,-12 39 0,-4 10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20:39.739"/>
    </inkml:context>
    <inkml:brush xml:id="br0">
      <inkml:brushProperty name="width" value="0.06" units="cm"/>
      <inkml:brushProperty name="height" value="0.06" units="cm"/>
      <inkml:brushProperty name="color" value="#084200"/>
    </inkml:brush>
  </inkml:definitions>
  <inkml:trace contextRef="#ctx0" brushRef="#br0">457 133 8114,'0'-10'-41,"0"0"479,0-1 0,0 2-190,0 0 1,0 4 67,0-5 0,0 5-65,0-5 1,0 5 625,0-5-188,0 7 67,0-10-297,0 12 100,0-13-261,-7 13-49,-1-6 1,-7 7-72,0 0 0,-4 5 46,-1 0 0,-1 7-21,1-3 1,3 6-21,-8 5 0,2-2-127,-1 6 0,-4-4 65,3 4 0,3 2 88,-3 9 1,2-3-216,-1 7 0,2-6 89,8 1 0,-1 4-22,0 1 0,2-1 61,3 1 1,4-6 66,6 1 1,0 2-40,0-2 0,2 0 3,2-4 1,5-2-112,5-4 0,-2 4 101,2-4 0,-7-2 31,8-3 0,-4 2-31,4-1 0,1 1 123,4-1 0,-4-4-91,4 4 0,-4-4 82,-1-1 1,1-5-123,4-1 0,-4-5 2,4 1 1,1-4-254,-2-1 0,6 0 96,-6 0 1,6-1-362,-5-4 0,-1 1 184,-4-5 1,1 0-176,4 0 0,-9-4 71,4 3 1,-4 2-1740,4-2 1034,0 0 0,-1-5-195,1 1 1,-2-1-583,-3 0 1783,3 1 0,21-14 0,14-3 0</inkml:trace>
  <inkml:trace contextRef="#ctx0" brushRef="#br0" timeOffset="493">956 118 8220,'-8'-8'1548,"2"1"-594,-1 7-655,5 0 1,-4 2 127,6 3 0,0 3-88,0 7 1,0 6 36,0 3 1,0 4-86,0 1 1,0 7 84,0 4 1,-5 2-52,0 2 0,-1 5-61,1 0 0,1 7-56,-5-2 0,5 1 40,0-1 1,-3-5-127,2-10 0,-1 2 95,1-7 0,3 1-187,-3-6 1,3-6 105,2-4 0,-1-4-149,-4-5-389,3 3 33,-4-11 0,6 3-112,0-10 0,1 1 226,4-5 0,-3-1-710,3-5 0,-2 0 362,2 1 1,-2-3-600,7-2 0,-7 1 539,2-7 0,2 6-227,-2-6 0,4 7 890,-4-1 0,7-24 0,-4-4 0</inkml:trace>
  <inkml:trace contextRef="#ctx0" brushRef="#br0" timeOffset="1184">927 235 8220,'0'-9'0,"0"-1"0,0 0 330,0-5 1,0 6 173,0-1 1,6 0-90,4-5 1,5 1-226,5-1 0,-2 5 58,6 0 1,-4 0-117,4-4 1,6 6 66,4 3 1,-5-2-82,-4 2 1,-2 0 116,1 5 1,2 5-219,-6 0 0,-1 5-17,-4-5 1,-2 6 250,-3-1-100,3 3 1,-6 2-15,2 0 1,0-1-32,-5 1 0,-2 0 44,3-1 0,-3 1-174,-2 0 1,0-1 116,0 1 0,0 0-36,0 0 1,0-6 82,0 1-94,0 0 1,-5 5 51,0-1 1,-7-4-22,3 0 1,-4-5 72,-2 5 0,0-5-58,0 4 0,1-4-64,-1 5 1,-5-5 77,1 5 0,-2-5-61,1 4 1,2-4 22,-6 5 1,6-5 5,-2 5 0,-1-5 76,1 5 1,1-6-76,4 6 1,0-6 91,0 0 0,1 3 12,-1-2 33,0 0 21,1-5 295,5 6-69,3-4-86,6 4 7,0-6-44,0 0-5,0 7 1,5-4-92,0 7 1,6-5 170,-1 5 1,3-5-110,2 4 0,-1 0-82,1 0 0,5 4-86,-1-3 0,3 3-184,-3 2 1,-2 5 14,2-1 1,-3 2 164,-1-1 1,5-2-258,-1 7 1,1-6 50,-5 6 0,-1-6 0,1 4 0,0 0-91,-1 0 1,-4-5 252,0 1 0,-2 3-149,2-3 0,1 1-308,-6-5 113,7-1 1,-9-1-121,7-3-1222,-7 3 597,10-11 13,-11 4 1,6-6-220,-3 0-155,-3 0 1,6 0 55,-3 0 0,-4-1 1308,4-4 0,23-43 0,5-15 0</inkml:trace>
  <inkml:trace contextRef="#ctx0" brushRef="#br0" timeOffset="1642">1765 133 8142,'0'-9'2217,"0"3"-1537,0 6 995,0 0-1186,0 6 0,0 3-108,0 5 0,0 7 6,0 4 1,-2 4-89,-3 6 0,2 9 70,-7 10 1,5 3-70,-4 2-1,-1 4-43,-5 1 0,2 0-274,3-5 1,-1-7 118,6-3 0,-5-8-471,5-2 1,0-13-583,5-2 167,0-6 1,0-8-219,0 0 260,0-7 0,5 2-758,0-10 1,5-3 1500,-5-7 0,13-19 0,-2-5 0</inkml:trace>
  <inkml:trace contextRef="#ctx0" brushRef="#br0" timeOffset="2010">1750 603 8111,'-8'0'205,"0"0"529,3 0 872,3 0-595,-4 0-474,6 0 0,1 0-122,4 0 0,-1 0 156,5 0 0,1 0-134,5 0 1,-4 5-47,4 0 1,-4 0-216,9-5 1,-4 1-123,-1 4 1,0-3-329,-1 3 1,6-2 240,0 2 0,-1-3-370,-4 2 1,1 3 209,4-2 0,-4 0-1359,4-5 0,-4 0 327,-1 0 0,-1 0-10,1 0 0,3-7 774,-3-3 1,3 2 460,-8-2 0,-4 1 0,7-26 0,-5-4 0</inkml:trace>
  <inkml:trace contextRef="#ctx0" brushRef="#br0" timeOffset="2503">2206 250 8111,'0'-15'-228,"0"7"1,0-5-798,0 3 1644,0 4 1782,0-1-875,0 1-488,0 4 1,0 9-603,0 12 0,0 3 33,0 2 0,0 1-77,0 4 1,0 2-139,0 3 0,-5 4 7,0 6 1,-5 2-10,5 3 1,-5-2 87,6 7 0,-8-7-102,2 2 0,2-3-199,-2-2 1,5-6 84,-4-4 1,5-5-448,0-4 1,2-4 84,2-6-861,0-7 358,0 5 343,0-11 0,2 4-870,2-6 323,-2 0-78,5 0 671,-7 7 0,0 1 195,0 7 0,0-6-111,0 1 1,0-5 269,0 5 1,0-5 94,0 5 1,0-5 338,0 4-199,0-5-78,0 2-474,0 1 321,0-6 1,1 6-1519,4-7 789,-3 0 723,4-7 0,1-27 0,1-13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01.519"/>
    </inkml:context>
    <inkml:brush xml:id="br0">
      <inkml:brushProperty name="width" value="0.06" units="cm"/>
      <inkml:brushProperty name="height" value="0.06" units="cm"/>
      <inkml:brushProperty name="color" value="#084200"/>
    </inkml:brush>
  </inkml:definitions>
  <inkml:trace contextRef="#ctx0" brushRef="#br0">1 1074 7158,'0'-8'1918,"0"-5"-1374,0 11-110,0-11 853,0 11-53,0-4 251,0-1 9,0 6-582,0-6-426,0 7 1,0 2-173,0 3 0,5 3-159,0 7 0,0-1 109,-5 1 1,0 5-239,0-1 1,0 6 60,0-6 0,0 1-19,0-5 0,0 4-106,0 1 0,0-1 32,0-4-222,0 0 1,0-1-60,0 1-1089,0-7 674,0 5 3,0-11 1,-2 5-1276,-3-7-761,3 0 2735,-4-7 0,12-73 0,-1 28 0,-1-1 0</inkml:trace>
  <inkml:trace contextRef="#ctx0" brushRef="#br0" timeOffset="249">60 648 8088,'-15'0'664,"5"0"474,0 0 1,6 0 172,-6 0-331,6 0-218,-2 0-553,6 0-295,0 0-610,6 0 616,3 0 80,5 0 0,27-7 0,7-1 0</inkml:trace>
  <inkml:trace contextRef="#ctx0" brushRef="#br0" timeOffset="1091">1000 133 8053,'-4'-10'258,"-1"1"201,-7 5 1,9-7 280,-7 6 105,7 0-558,-10-1 0,10 4 607,-7-3 27,7 3-34,-11 2-518,6 0 0,-6 0-105,-1 0 0,0 7-3,0 3 0,1 4-27,-1 6 1,0-2-85,1 6 1,-6 3 83,0 7 1,-4 3-86,4 8 1,-4 0 81,4 4 1,-4 8-53,4 7 1,1 0 63,4-5 1,5-1-20,0 1 0,7-2-282,-2-3 0,5-3 87,5-7 0,2-2-106,2-2 0,4 1 56,-3-7 0,3 0-9,2-4 0,5-1-17,-1 0 1,1-6 42,-6-3 1,6 1 161,0-1 0,-1-1-88,-4-4 1,0-5 138,-1 0 0,1-7-78,0 2 1,-1-4-78,1-1 1,0 0 0,0 0 1,1-1-118,4-4 1,-4 2 85,3-7 1,-1-5-33,2-5 0,-4-1-84,4 2 1,-2-4 50,1-7 0,-2 6-101,2-1 1,-2-4 68,-3-5 1,3-1 51,2 6 0,-7-5 17,3-1 0,-4 1 4,4 5 1,-2-7-13,-3-3 0,1 1 6,-6-1 0,5 0 58,-5-6 0,4 1-57,-4 0 0,2 0 120,-2 0 1,-4 5-57,4 0 0,-3 4 91,-2-4 0,0 2-69,0-3 1,-2 4 210,-3 7 1,2 0-15,-7-1 0,2 3-45,-2 2 1,-3-1-214,3 6 0,-8 1 128,-1 4 0,-2 2-241,1 3 0,2-1 145,-6 6 0,-1 0-361,-4 5 1,-1 5 141,1 0 0,4 11-527,1-1 0,-1 8-126,-4-4 0,4 7-415,1-1 1,8-2-385,1 1 1,0-6 825,5 2 0,4 1 793,1-1 0,10 25 0,3 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05.362"/>
    </inkml:context>
    <inkml:brush xml:id="br0">
      <inkml:brushProperty name="width" value="0.06" units="cm"/>
      <inkml:brushProperty name="height" value="0.06" units="cm"/>
      <inkml:brushProperty name="color" value="#084200"/>
    </inkml:brush>
  </inkml:definitions>
  <inkml:trace contextRef="#ctx0" brushRef="#br0">469 398 8161,'-2'-10'2773,"-2"0"-2278,2 7 1,-6-4-70,3 7 1,2-1-146,-7-4 1,5 3-58,-5-3 1,0 5 48,-4 5 0,-3 0-70,-2 10 0,-4-2 55,-7 11 0,-1 1-61,-3 4 1,1 5 45,-6 1 0,8 4-183,2-5 1,1 2-71,8-2 0,7-7-183,8 2 1,5-5 46,5 1 1,5 3 171,10-4 0,-2-1-263,6 2 0,6-6 84,4 6 0,0-6-9,-4 6 0,-1-2 91,0 1 1,-6 2 241,-3-6 1,1 1 80,-1-1 0,-7 1 275,-8 3 0,-4-1 296,-1-3 0,-1-2-323,-4 6 1,-5-1-19,-10 2 0,-3 3-122,-6-4 1,0-1-232,-1 1 1,1-6 70,0 2 0,-1-5-299,1-6 1,4 0-543,1-4 0,6-4 409,-2 4 1,4-3-1101,1-2 1,5-2 613,1-3 0,5 2-531,-1-7 0,5 0 135,5-4 1114,10-8 0,54-33 0,-26 20 0,0 0 0</inkml:trace>
  <inkml:trace contextRef="#ctx0" brushRef="#br0" timeOffset="718">895 1397 8161,'0'15'0,"0"0"0,0-6-1692,0 1 2082,-6 0 1142,4 5 567,-4-7-914,6-2-226,0-6 1,0-6-364,0-4 0,1-3-141,4-2 1,-3-1-134,3-4 0,-4-3-157,-1-6 0,2-5 5,3-1 1,-2-5-1,7 0 1,-7-2-120,2-2 0,2-7 59,-2-3 0,-1-4-257,-4-6 0,5 2 78,0-7 0,0 7-310,-5-2 0,0 6 190,0 4 0,-1 2 7,-4 3 0,3 9 91,-3 1 1,-1 13-23,1 6 368,0 4-235,5 8-515,0 1 346,0 20 0,0-1-23,0 12 1,6 1 77,4 4 1,2 2 103,-3 4 0,4 7-64,-3 7 1,3 7 4,2-3 1,5 6 47,-1 5 1,1-4-83,-6 4 0,1-2 322,0 2 1,0-4-80,-1 4 1,1-10 164,0-5 0,-2-12-71,-3-7 0,3-7 89,-4-9 1,0-5 32,0-5 0,-5-4 28,1-4 1,1-5 53,-1-5 1,5-3-113,-5-2 0,1-4-233,-1-7 0,-2-5 106,7-5 1,-7 0-336,2 0 0,2-7-11,-2 3 1,0-10-7,-5 0 0,0-3-66,0-2 0,0 0-208,0 1 1,0-5-83,0 5 0,-2 2 181,-3 12 1,2 2 44,-7 2 0,7 6 90,-2 10 1,-2 7-684,2 7 51,1 7-923,4-3 805,0 6 1,0 1-338,0 4 0,1 3 1260,4 7 0,10 26 0,8 6 0</inkml:trace>
  <inkml:trace contextRef="#ctx0" brushRef="#br0" timeOffset="1149">1851 236 8330,'-8'2'853,"3"2"1,1 1-283,0 10 1,0 0-147,-6 14 1,6 5 60,-6 15 0,0 10-107,-5 10 1,-1 9-205,-4 6 0,2 4-92,-6 5 0,11-10 0,-2-1 0,4-12 0,3-13 1,3-9-1,3-11 0,2-6-120,0-8 1,0-10-162,0-3-1674,0-7 1034,0 4 0,5-14-218,0-3 0,5-8 261,-5-1 1,4-7-241,-4 1 1035,7-3 0,-4-47 0,7-11 0</inkml:trace>
  <inkml:trace contextRef="#ctx0" brushRef="#br0" timeOffset="1492">1792 265 8644,'10'5'639,"0"0"0,-6 11-235,6-1 1,0 15-91,5-1 0,-1 17 144,1 3 0,0 6-132,0 4 1,-2 10-85,-4-1 0,3 1-251,-7-10 0,5-2 130,-6-3 1,6 0-75,-5-10 1,5-4 43,-5-10 1,5-2-594,-5-4 1,1 2-50,-1-6 0,-2-1-1102,7-4-470,-7-7 912,10 5 431,-11-11 780,5 5 0,-7-7 0,-13-33 0,-4-8 0</inkml:trace>
  <inkml:trace contextRef="#ctx0" brushRef="#br0" timeOffset="1759">1660 1000 8369,'-8'0'1564,"1"0"0,9 0-817,3 0 0,-2-1-351,7-4 1,4 3-182,6-3 0,6 4-880,-1 1 1,1-5 512,-2 0 1,4-2-469,-4 2 1,4 2 619,2-7 0,25-6 0,7-7 0</inkml:trace>
  <inkml:trace contextRef="#ctx0" brushRef="#br0" timeOffset="2217">2262 309 8103,'-8'0'1134,"-5"0"1,12 7-815,-4 3 1,5 3 199,5 2 0,-2 7-288,7 8 1,-6 2-1,6 11 1,2 4-1,-1 4 1,1 6-1,-4 4 1,0 2 117,0-1 1,-5-3-279,2-5 0,-1-3-387,0-7 1,-2 0 217,3 0 1,-2-11-268,2-4 1,-3-9-217,3-1 1,-2-4-1465,2-5 781,-4 3 0,8-12 1263,-5 4 0,-2-62 0,5-16 0</inkml:trace>
  <inkml:trace contextRef="#ctx0" brushRef="#br0" timeOffset="2810">2174 442 8103,'-8'-15'25,"1"0"0,7 1 176,0-1 1,0 0 325,0 1 0,2-1-129,3 0 1,3 0-45,7 1 1,4 1-51,1 3 0,6-3-29,-1 3 0,2 3 96,3 3 1,-1-3-61,1 2 1,-3 0 35,-2 5 1,1 5-112,-6 0 1,-1 5 43,-4-5 1,-2 6-44,-3-1 0,1 3-245,-6 2 0,5-5-25,-5-1-108,6 1 0,-9 5-45,3 0 221,-4-1 0,-1 1-182,0 0 1,-1-1 12,-4 1 0,-2-5-10,-2 0 0,-4-1 57,3 6 1,-8 0-26,-2 0 0,-1 4 261,1 1 0,4-1-112,-4-4 1,4 5 218,1-1 1,1 1-72,-1-5 1,2-1 29,3 1 1,4-5 24,6 0 487,0-1-393,0 6 1,6-2 52,4-3 1,3 3-55,2-3 0,-1-2-104,1 2 0,5-2-47,-1 2 0,1 3 53,-5-3 1,4 3-35,1 1 0,-1 1 30,-4 0 0,0-1 48,-1 1 1,1 0-81,0 0 1,0-1-183,-1 1 1,-4 0 4,0-1 0,0 1-155,4 0 0,-1-6-228,-3 1 0,2-5 216,-7 5 1,4-5-532,-4 5 1,2-5 319,-2 4 1,-4-4-250,4 5 0,2-5-247,-2 5-235,0-7 0,-4 5-1159,4-3 762,-3-3 0,9 3 1484,-6-10 0,20-36 0,-1-15 0</inkml:trace>
  <inkml:trace contextRef="#ctx0" brushRef="#br0" timeOffset="3658">3394 74 8039,'0'-10'-111,"0"1"1,0 4 841,0-5 0,0 5 524,0-5-572,0 7 0,0-5 269,0 3 32,0 3 124,0-4-732,0 6 0,0 1-255,0 4 1,-1 3 100,-4 7 1,1 1-211,-5 4 0,-1 3 87,-5 6 1,0 2 35,1 4 0,-1 2-138,0 7 1,1 0 0,1 1 0,1 0 0,4 3 0,1 1 0,4-2 0,2-3 0,1-3 0,0-4-366,0-1 1,4-1 111,1-6 1,7-6 33,-2-3 0,-2-4-47,2-1 0,-1-2 64,6-4 1,-5 3 67,0-7 0,-1 0 79,6-5 0,-5 0-53,0 0 0,-5 0 138,4 0 1,1-5-117,5 0 1,-5-5-90,-1 5 97,1-6 0,5 3 111,0-7 0,-1 2-53,1 3 0,-5-3 86,0 3 0,-1-3-13,6-2 0,-5 1-85,0-1 1,-2 0 54,2 1 1,3-1-37,-3 0 137,3 1 1,0-1-112,-3 0 0,1 5 348,-6 1-221,6-1 1,-4 0-35,3 0 0,1 5 118,-6-5 0,2 6-91,-3-6 1,0 5-133,5-5 0,-4 5 195,5-5-198,-7 1 88,11-6 1,-8 0-49,4 0 184,-4 7-19,1-5 0,-5 10 340,2-7-235,-2 7 9,-2-4 0,0 6 214,0-4-92,0 3 106,0-4-18,0 6 237,0 0-152,-6-7 119,-3 5-454,-5-4 0,-1 6-80,0 0 1,1 0 35,-1 0 1,0 5-87,0 0 1,1 1-9,-1-1 0,2-2-238,3 7 0,-3-6-1225,3 0 0,2 3 676,-2-2 0,5 0-4479,-4-5 2584,5 0-1353,-2 0 3899,6 0 0,19 19 0,6 6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15.452"/>
    </inkml:context>
    <inkml:brush xml:id="br0">
      <inkml:brushProperty name="width" value="0.06" units="cm"/>
      <inkml:brushProperty name="height" value="0.06" units="cm"/>
      <inkml:brushProperty name="color" value="#004F8B"/>
    </inkml:brush>
  </inkml:definitions>
  <inkml:trace contextRef="#ctx0" brushRef="#br0">1 104 8129,'0'-15'-255,"0"0"575,0 1 1,0 4 578,0 0-96,0 7 355,0-10-258,0 11-288,0-5 0,0 6 292,0-4 153,0 3-91,0-4-391,0 6 169,0 0-422,0 6 1,0 2 77,0 7 0,0 0-102,0 0 0,0 1 185,0 3 0,0 4-96,0 7 1,0 1 37,0 3 0,2 4-174,2 6 0,-2 5-31,3 0 0,-2 6-86,2-1 0,-3 3 144,3 2 0,1-2-293,-1-3 1,2-3 104,-2-7 0,-4-7-339,4-2 1,2-4 139,-3-2 1,3-8-1330,-2-6-1335,-3 0 1354,4-7 408,-6 0 0,5-3 383,0-10 1,0 2-776,-5-7 1,5-5 666,0-4 0,4-7 736,-4 1 0,7-48 0,-4-14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19.603"/>
    </inkml:context>
    <inkml:brush xml:id="br0">
      <inkml:brushProperty name="width" value="0.06" units="cm"/>
      <inkml:brushProperty name="height" value="0.06" units="cm"/>
      <inkml:brushProperty name="color" value="#004F8B"/>
    </inkml:brush>
  </inkml:definitions>
  <inkml:trace contextRef="#ctx0" brushRef="#br0">0 0 13226,'7'8'1653,"1"-1"-1076,7-7 0,4 0-69,1 0 0,1 2-41,-1 3 0,2-4 17,8 4 0,1 2-180,3-2 1,-1 4 143,6-4 1,-5 0-127,5-5 0,-1 0-63,1 0 1,2 0-1,-7 0 0,1 0-155,-6 0 0,-1 0-179,-4 0 1,-2-5-295,-8 0 0,1 0-2865,0 5 1620,-1-6-186,1 4 1,-5-6-42,0 3-872,-7 4 2713,10-6 0,-5 40 0,7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20.235"/>
    </inkml:context>
    <inkml:brush xml:id="br0">
      <inkml:brushProperty name="width" value="0.06" units="cm"/>
      <inkml:brushProperty name="height" value="0.06" units="cm"/>
      <inkml:brushProperty name="color" value="#004F8B"/>
    </inkml:brush>
  </inkml:definitions>
  <inkml:trace contextRef="#ctx0" brushRef="#br0">59 45 7763,'-9'-5'-667,"-1"0"1318,7 0-365,-11-2 1,11 6 436,-7-4-16,7 3-12,-3 2 49,6 0 646,0 0 1,1 5-930,4 0 0,3 1 5,7-1 0,0-1-15,-1 5 0,8-5-32,2 1 0,-1 1-160,2-1 0,-1 0-32,5-5 1,1 5 15,-1 0 1,2 0-28,4-5 0,-4 0 43,3 0 0,-3 0-165,-2 0 1,1 0 56,-1 0 0,0 0-190,1 0 1,-7-5-205,-4 0 1,-2-5 157,-3 5 1,1 0-281,0 5 1,-5 0 158,-1 0 1,-4 0-697,5 0 0,-5 0 410,5 0 0,-5 0-1058,4 0 690,-5 0 1,9 0-216,-3 0 0,-2-1-1338,2-4 2413,-7 3 0,10-24 0,-5 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21.246"/>
    </inkml:context>
    <inkml:brush xml:id="br0">
      <inkml:brushProperty name="width" value="0.06" units="cm"/>
      <inkml:brushProperty name="height" value="0.06" units="cm"/>
      <inkml:brushProperty name="color" value="#004F8B"/>
    </inkml:brush>
  </inkml:definitions>
  <inkml:trace contextRef="#ctx0" brushRef="#br0">44 177 7964,'-14'0'288,"5"-7"0,1 6 32,3-4 252,4 3-308,-6 2 1,7-2 258,0-2 0,0 2-50,0-5 11,0 7 78,0 0-526,0 7 0,0 1 1,2 7-1,1 1 1,2 2-1,-2 2-30,-1-2 0,-2 3-88,0-2 1,0 6 24,0-5 0,5 1 117,0-2 0,0-2-174,-5 2 0,0-2 82,0-3 1,1-4-139,4 0 0,-3-5 28,3 5-164,-4-7 330,6 3 0,-4-7 0,7-4 0,-7-3 51,2-7 0,2 0-98,-3 1 1,6-6 39,-5 0 1,5-6-13,-5 2 0,6 1 33,-1-2 1,-2 3-29,2-3 1,-2-1-9,2 6 0,1 1-24,-6 4 1,7 0-9,-2 1 1,-2-1-99,2 0 1,-6 5 70,6 1 0,-5 5 5,5 0 0,-5 2-16,5 2 86,-7 0 1,8 6-61,-6 4 1,5-2 86,-5 2 0,0 0-26,-5 5 1,0 4 17,0 1 1,0-1 101,0-4 0,0 0-124,0 0 0,0 4 129,0 1 0,0-1-81,0-4-31,0 0 61,0-1-247,0 1 68,0-7 42,0-1 22,0-7 0,1 0 14,4 0 1,-3-2-37,3-3 1,-2-3 32,2-7 1,-2 1-83,7-1 0,-5-5 84,5 1 0,-2-7-134,2 1 0,3 2 32,-3-1 0,3 1 38,1-1 1,-4 1 117,0 3 1,0 4-164,5-4 203,-1 4 1,1 3-69,0 3 0,-6 3 229,1 7-186,0 0 0,3 2 67,-3 3 0,1-2-8,-6 7 0,5 0 137,-5 4 0,0 1 3,-5 0 0,1 4-79,4 1 0,-3 5 4,3-6 0,-3 6-49,-2-6 1,0 7-159,0-1 0,0 1 95,0-1 1,0 1-661,0-7 0,0 1 96,0-5 1,0-6-753,0 1-934,0-7 2178,0 4 0,39-72 0,10-17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22.022"/>
    </inkml:context>
    <inkml:brush xml:id="br0">
      <inkml:brushProperty name="width" value="0.06" units="cm"/>
      <inkml:brushProperty name="height" value="0.06" units="cm"/>
      <inkml:brushProperty name="color" value="#004F8B"/>
    </inkml:brush>
  </inkml:definitions>
  <inkml:trace contextRef="#ctx0" brushRef="#br0">1 1 9351,'0'15'449,"0"-1"1,0 6-264,0-1 0,0 6-4,0-5 0,0 6-10,0-2 0,0 4-110,0 1 1,0-1 67,0-3 0,0 1-229,0-7 0,0 1 97,0-5-45,0 6-117,0-5-69,0-1 0,1-10-3,4-10 0,-1-3 69,5-7 1,0-6-77,0-4 1,4-2 50,-3-3 0,2 1 118,-3-1 1,5 1-1,-5 0 1,3 1-1,-1 2 1,-3 3-30,-1 2 0,3 1 199,-5 5 1,4 5 55,-4 1 0,2 5 209,-2 0-176,-4 2 0,8 4-32,-5 2 1,-2 5 42,3 5 0,-3 1-95,-2 0 1,0 1-176,0 4 0,0-4 114,0 4 0,0 2-15,0 3 1,0-4 76,0-1 0,0 1 121,0-1 0,0-1-126,0-4 1,0-5 42,0-1-277,0-5 0,1 2 79,4-6 1,-2 0-78,7 0 1,-5-8 52,5-7 0,-2-1-66,2-8 0,3-1 49,-3-4 0,3 4-7,1 1 0,-4 1 284,0-2 0,-2 2 35,2 4-14,3 3 0,-5-6-48,7 8 1,-5 5-4,0 5 0,-6 2-16,6 2 1,-5 0-1,5 0 0,-5 6 13,5 4 0,-5 5 2,4 5 1,-5-3-77,1 8 1,-4-1 18,-1 6 0,0-6-295,0 1 0,5-6 104,0 6 0,0-7-986,-5 2 1,1-6 1086,4-4 0,10-17 0,8-9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4AA8BD-5605-3145-A4B3-DA340A681FA7}"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C170C6-3707-CA49-90BC-F22FCBCA6D38}" type="slidenum">
              <a:rPr lang="en-US" smtClean="0"/>
              <a:t>‹#›</a:t>
            </a:fld>
            <a:endParaRPr lang="en-US"/>
          </a:p>
        </p:txBody>
      </p:sp>
    </p:spTree>
    <p:extLst>
      <p:ext uri="{BB962C8B-B14F-4D97-AF65-F5344CB8AC3E}">
        <p14:creationId xmlns:p14="http://schemas.microsoft.com/office/powerpoint/2010/main" val="3589891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Hey everyone, I’m Eli, and today I’m going to talk about immunizing </a:t>
            </a:r>
            <a:r>
              <a:rPr lang="en-US" err="1"/>
              <a:t>backdoored</a:t>
            </a:r>
            <a:r>
              <a:rPr lang="en-US"/>
              <a:t> </a:t>
            </a:r>
            <a:r>
              <a:rPr lang="en-US" err="1"/>
              <a:t>pseudoradnom</a:t>
            </a:r>
            <a:r>
              <a:rPr lang="en-US"/>
              <a:t> generators.</a:t>
            </a:r>
          </a:p>
          <a:p>
            <a:endParaRPr lang="en-US"/>
          </a:p>
          <a:p>
            <a:r>
              <a:rPr lang="en-US"/>
              <a:t>This is joint work with my advisors Marshall Ball and </a:t>
            </a:r>
            <a:r>
              <a:rPr lang="en-US" err="1"/>
              <a:t>Yevgeniy</a:t>
            </a:r>
            <a:r>
              <a:rPr lang="en-US"/>
              <a:t> Dodis.</a:t>
            </a:r>
          </a:p>
        </p:txBody>
      </p:sp>
      <p:sp>
        <p:nvSpPr>
          <p:cNvPr id="4" name="Slide Number Placeholder 3"/>
          <p:cNvSpPr>
            <a:spLocks noGrp="1"/>
          </p:cNvSpPr>
          <p:nvPr>
            <p:ph type="sldNum" sz="quarter" idx="5"/>
          </p:nvPr>
        </p:nvSpPr>
        <p:spPr/>
        <p:txBody>
          <a:bodyPr/>
          <a:lstStyle/>
          <a:p>
            <a:fld id="{45C170C6-3707-CA49-90BC-F22FCBCA6D38}" type="slidenum">
              <a:rPr lang="en-US" smtClean="0"/>
              <a:t>1</a:t>
            </a:fld>
            <a:endParaRPr lang="en-US"/>
          </a:p>
        </p:txBody>
      </p:sp>
    </p:spTree>
    <p:extLst>
      <p:ext uri="{BB962C8B-B14F-4D97-AF65-F5344CB8AC3E}">
        <p14:creationId xmlns:p14="http://schemas.microsoft.com/office/powerpoint/2010/main" val="2292665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particular, its possible that </a:t>
            </a:r>
            <a:r>
              <a:rPr lang="en-US" err="1"/>
              <a:t>spongebob</a:t>
            </a:r>
            <a:r>
              <a:rPr lang="en-US"/>
              <a:t> could install a backdoor into the PRG he publishes. That is, when creating the algorithm, he may also create a secret key such that, using the secret key, he can distinguish the output of the PRG from uniform. That is, it could be the case that the algorithm he publishes in fact is secure (with a proof of security even!) against anyone without access to the backdoor key, but is completely vulnerable to those with the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10</a:t>
            </a:fld>
            <a:endParaRPr lang="en-US"/>
          </a:p>
        </p:txBody>
      </p:sp>
    </p:spTree>
    <p:extLst>
      <p:ext uri="{BB962C8B-B14F-4D97-AF65-F5344CB8AC3E}">
        <p14:creationId xmlns:p14="http://schemas.microsoft.com/office/powerpoint/2010/main" val="447945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particular, its possible that </a:t>
            </a:r>
            <a:r>
              <a:rPr lang="en-US" err="1"/>
              <a:t>spongebob</a:t>
            </a:r>
            <a:r>
              <a:rPr lang="en-US"/>
              <a:t> could install a backdoor into the PRG he publishes. That is, when creating the algorithm, he may also create a secret key such that, using the secret key, he can distinguish the output of the PRG from uniform. That is, it could be the case that the algorithm he publishes in fact is secure (with a proof of security even!) against anyone without access to the backdoor key, but is completely vulnerable to those with the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11</a:t>
            </a:fld>
            <a:endParaRPr lang="en-US"/>
          </a:p>
        </p:txBody>
      </p:sp>
    </p:spTree>
    <p:extLst>
      <p:ext uri="{BB962C8B-B14F-4D97-AF65-F5344CB8AC3E}">
        <p14:creationId xmlns:p14="http://schemas.microsoft.com/office/powerpoint/2010/main" val="447945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particular, its possible that </a:t>
            </a:r>
            <a:r>
              <a:rPr lang="en-US" err="1"/>
              <a:t>spongebob</a:t>
            </a:r>
            <a:r>
              <a:rPr lang="en-US"/>
              <a:t> could install a backdoor into the PRG he publishes. That is, when creating the algorithm, he may also create a secret key such that, using the secret key, he can distinguish the output of the PRG from uniform. That is, it could be the case that the algorithm he publishes in fact is secure (with a proof of security even!) against anyone without access to the backdoor key, but is completely vulnerable to those with the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12</a:t>
            </a:fld>
            <a:endParaRPr lang="en-US"/>
          </a:p>
        </p:txBody>
      </p:sp>
    </p:spTree>
    <p:extLst>
      <p:ext uri="{BB962C8B-B14F-4D97-AF65-F5344CB8AC3E}">
        <p14:creationId xmlns:p14="http://schemas.microsoft.com/office/powerpoint/2010/main" val="447945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particular, its possible that </a:t>
            </a:r>
            <a:r>
              <a:rPr lang="en-US" err="1"/>
              <a:t>spongebob</a:t>
            </a:r>
            <a:r>
              <a:rPr lang="en-US"/>
              <a:t> could install a backdoor into the PRG he publishes. That is, when creating the algorithm, he may also create a secret key such that, using the secret key, he can distinguish the output of the PRG from uniform. That is, it could be the case that the algorithm he publishes in fact is secure (with a proof of security even!) against anyone without access to the backdoor key, but is completely vulnerable to those with the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13</a:t>
            </a:fld>
            <a:endParaRPr lang="en-US"/>
          </a:p>
        </p:txBody>
      </p:sp>
    </p:spTree>
    <p:extLst>
      <p:ext uri="{BB962C8B-B14F-4D97-AF65-F5344CB8AC3E}">
        <p14:creationId xmlns:p14="http://schemas.microsoft.com/office/powerpoint/2010/main" val="447945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fact, such a construction is possible as established by Valiant and </a:t>
            </a:r>
            <a:r>
              <a:rPr lang="en-US" err="1"/>
              <a:t>Vazirani</a:t>
            </a:r>
            <a:r>
              <a:rPr lang="en-US"/>
              <a:t> (check this).</a:t>
            </a:r>
          </a:p>
          <a:p>
            <a:endParaRPr lang="en-US"/>
          </a:p>
          <a:p>
            <a:r>
              <a:rPr lang="en-US"/>
              <a:t>*click* Not only that, this has actually happened in the real world. In particular, in (YEAR), the US government published the Dual EC PRG standard, with security based off of the </a:t>
            </a:r>
            <a:r>
              <a:rPr lang="en-US" err="1"/>
              <a:t>Diffie-Hellman</a:t>
            </a:r>
            <a:r>
              <a:rPr lang="en-US"/>
              <a:t> assumption. However, in 2013, the Snowden leaks revealed that the NSA had stored the randomness used to come up with the algorithm and could use this to break security. (CHECK THIS!)</a:t>
            </a:r>
          </a:p>
          <a:p>
            <a:endParaRPr lang="en-US"/>
          </a:p>
          <a:p>
            <a:r>
              <a:rPr lang="en-US"/>
              <a:t>*click* This leads to the central question of this work: how can you prevent backdoors?</a:t>
            </a:r>
          </a:p>
        </p:txBody>
      </p:sp>
      <p:sp>
        <p:nvSpPr>
          <p:cNvPr id="4" name="Slide Number Placeholder 3"/>
          <p:cNvSpPr>
            <a:spLocks noGrp="1"/>
          </p:cNvSpPr>
          <p:nvPr>
            <p:ph type="sldNum" sz="quarter" idx="5"/>
          </p:nvPr>
        </p:nvSpPr>
        <p:spPr/>
        <p:txBody>
          <a:bodyPr/>
          <a:lstStyle/>
          <a:p>
            <a:fld id="{45C170C6-3707-CA49-90BC-F22FCBCA6D38}" type="slidenum">
              <a:rPr lang="en-US" smtClean="0"/>
              <a:t>14</a:t>
            </a:fld>
            <a:endParaRPr lang="en-US"/>
          </a:p>
        </p:txBody>
      </p:sp>
    </p:spTree>
    <p:extLst>
      <p:ext uri="{BB962C8B-B14F-4D97-AF65-F5344CB8AC3E}">
        <p14:creationId xmlns:p14="http://schemas.microsoft.com/office/powerpoint/2010/main" val="888044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you could always just build your own PRG from scratch. However, people writing code are, sadly, not always cryptographers, so this can lead to dangerous security issues.</a:t>
            </a:r>
          </a:p>
          <a:p>
            <a:endParaRPr lang="en-US"/>
          </a:p>
          <a:p>
            <a:r>
              <a:rPr lang="en-US"/>
              <a:t>Alternatively, [CITE] shows that </a:t>
            </a:r>
            <a:r>
              <a:rPr lang="en-US" err="1"/>
              <a:t>rerandomizing</a:t>
            </a:r>
            <a:r>
              <a:rPr lang="en-US"/>
              <a:t> the public parameters used by the algorithm will also remove any backdoor. However, given an explicit algorithm, it is not always clear which part of the algorithm is the public parameters, and so this is not always possible.</a:t>
            </a:r>
          </a:p>
        </p:txBody>
      </p:sp>
      <p:sp>
        <p:nvSpPr>
          <p:cNvPr id="4" name="Slide Number Placeholder 3"/>
          <p:cNvSpPr>
            <a:spLocks noGrp="1"/>
          </p:cNvSpPr>
          <p:nvPr>
            <p:ph type="sldNum" sz="quarter" idx="5"/>
          </p:nvPr>
        </p:nvSpPr>
        <p:spPr/>
        <p:txBody>
          <a:bodyPr/>
          <a:lstStyle/>
          <a:p>
            <a:fld id="{45C170C6-3707-CA49-90BC-F22FCBCA6D38}" type="slidenum">
              <a:rPr lang="en-US" smtClean="0"/>
              <a:t>15</a:t>
            </a:fld>
            <a:endParaRPr lang="en-US"/>
          </a:p>
        </p:txBody>
      </p:sp>
    </p:spTree>
    <p:extLst>
      <p:ext uri="{BB962C8B-B14F-4D97-AF65-F5344CB8AC3E}">
        <p14:creationId xmlns:p14="http://schemas.microsoft.com/office/powerpoint/2010/main" val="2741203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Thus, in 2015, [CITE] proposed the idea of an immunizer. An immunizer is some function which takes in a </a:t>
            </a:r>
            <a:r>
              <a:rPr lang="en-US" err="1"/>
              <a:t>backdoored</a:t>
            </a:r>
            <a:r>
              <a:rPr lang="en-US"/>
              <a:t> pseudorandom string and replaces it with a </a:t>
            </a:r>
            <a:r>
              <a:rPr lang="en-US" err="1"/>
              <a:t>non-backdoored</a:t>
            </a:r>
            <a:r>
              <a:rPr lang="en-US"/>
              <a:t> variant.</a:t>
            </a:r>
          </a:p>
        </p:txBody>
      </p:sp>
      <p:sp>
        <p:nvSpPr>
          <p:cNvPr id="4" name="Slide Number Placeholder 3"/>
          <p:cNvSpPr>
            <a:spLocks noGrp="1"/>
          </p:cNvSpPr>
          <p:nvPr>
            <p:ph type="sldNum" sz="quarter" idx="5"/>
          </p:nvPr>
        </p:nvSpPr>
        <p:spPr/>
        <p:txBody>
          <a:bodyPr/>
          <a:lstStyle/>
          <a:p>
            <a:fld id="{45C170C6-3707-CA49-90BC-F22FCBCA6D38}" type="slidenum">
              <a:rPr lang="en-US" smtClean="0"/>
              <a:t>16</a:t>
            </a:fld>
            <a:endParaRPr lang="en-US"/>
          </a:p>
        </p:txBody>
      </p:sp>
    </p:spTree>
    <p:extLst>
      <p:ext uri="{BB962C8B-B14F-4D97-AF65-F5344CB8AC3E}">
        <p14:creationId xmlns:p14="http://schemas.microsoft.com/office/powerpoint/2010/main" val="888517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Formally, an immunizer is a function f which, when passed in round-by-round the output of any (possibly </a:t>
            </a:r>
            <a:r>
              <a:rPr lang="en-US" err="1"/>
              <a:t>backdoored</a:t>
            </a:r>
            <a:r>
              <a:rPr lang="en-US"/>
              <a:t>) PRG, produces a string which looks random to both the public and the person who came up with the PRG (and may have a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17</a:t>
            </a:fld>
            <a:endParaRPr lang="en-US"/>
          </a:p>
        </p:txBody>
      </p:sp>
    </p:spTree>
    <p:extLst>
      <p:ext uri="{BB962C8B-B14F-4D97-AF65-F5344CB8AC3E}">
        <p14:creationId xmlns:p14="http://schemas.microsoft.com/office/powerpoint/2010/main" val="3354854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Formally, an immunizer is a function f which, when passed in round-by-round the output of any (possibly </a:t>
            </a:r>
            <a:r>
              <a:rPr lang="en-US" err="1"/>
              <a:t>backdoored</a:t>
            </a:r>
            <a:r>
              <a:rPr lang="en-US"/>
              <a:t>) PRG, produces a string which looks random to both the public and the person who came up with the PRG (and may have a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18</a:t>
            </a:fld>
            <a:endParaRPr lang="en-US"/>
          </a:p>
        </p:txBody>
      </p:sp>
    </p:spTree>
    <p:extLst>
      <p:ext uri="{BB962C8B-B14F-4D97-AF65-F5344CB8AC3E}">
        <p14:creationId xmlns:p14="http://schemas.microsoft.com/office/powerpoint/2010/main" val="3354854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Formally, an immunizer is a function f which, when passed in round-by-round the output of any (possibly </a:t>
            </a:r>
            <a:r>
              <a:rPr lang="en-US" err="1"/>
              <a:t>backdoored</a:t>
            </a:r>
            <a:r>
              <a:rPr lang="en-US"/>
              <a:t>) PRG, produces a string which looks random to both the public and the person who came up with the PRG (and may have a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19</a:t>
            </a:fld>
            <a:endParaRPr lang="en-US"/>
          </a:p>
        </p:txBody>
      </p:sp>
    </p:spTree>
    <p:extLst>
      <p:ext uri="{BB962C8B-B14F-4D97-AF65-F5344CB8AC3E}">
        <p14:creationId xmlns:p14="http://schemas.microsoft.com/office/powerpoint/2010/main" val="3354854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begin, I will first talk about what I mean by a pseudorandom generator, or PRG. Typically a PRG is some deterministic function which takes in a seed, a short string, and maps it to a longer “pseudorandom” string. </a:t>
            </a:r>
          </a:p>
        </p:txBody>
      </p:sp>
      <p:sp>
        <p:nvSpPr>
          <p:cNvPr id="4" name="Slide Number Placeholder 3"/>
          <p:cNvSpPr>
            <a:spLocks noGrp="1"/>
          </p:cNvSpPr>
          <p:nvPr>
            <p:ph type="sldNum" sz="quarter" idx="5"/>
          </p:nvPr>
        </p:nvSpPr>
        <p:spPr/>
        <p:txBody>
          <a:bodyPr/>
          <a:lstStyle/>
          <a:p>
            <a:fld id="{45C170C6-3707-CA49-90BC-F22FCBCA6D38}" type="slidenum">
              <a:rPr lang="en-US" smtClean="0"/>
              <a:t>2</a:t>
            </a:fld>
            <a:endParaRPr lang="en-US"/>
          </a:p>
        </p:txBody>
      </p:sp>
    </p:spTree>
    <p:extLst>
      <p:ext uri="{BB962C8B-B14F-4D97-AF65-F5344CB8AC3E}">
        <p14:creationId xmlns:p14="http://schemas.microsoft.com/office/powerpoint/2010/main" val="1776556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Formally, an immunizer is a function f which, when passed in round-by-round the output of any (possibly </a:t>
            </a:r>
            <a:r>
              <a:rPr lang="en-US" err="1"/>
              <a:t>backdoored</a:t>
            </a:r>
            <a:r>
              <a:rPr lang="en-US"/>
              <a:t>) PRG, produces a string which looks random to both the public and the person who came up with the PRG (and may have a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20</a:t>
            </a:fld>
            <a:endParaRPr lang="en-US"/>
          </a:p>
        </p:txBody>
      </p:sp>
    </p:spTree>
    <p:extLst>
      <p:ext uri="{BB962C8B-B14F-4D97-AF65-F5344CB8AC3E}">
        <p14:creationId xmlns:p14="http://schemas.microsoft.com/office/powerpoint/2010/main" val="3354854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Formally, an immunizer is a function f which, when passed in round-by-round the output of any (possibly </a:t>
            </a:r>
            <a:r>
              <a:rPr lang="en-US" err="1"/>
              <a:t>backdoored</a:t>
            </a:r>
            <a:r>
              <a:rPr lang="en-US"/>
              <a:t>) PRG, produces a string which looks random to both the public and the person who came up with the PRG (and may have a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21</a:t>
            </a:fld>
            <a:endParaRPr lang="en-US"/>
          </a:p>
        </p:txBody>
      </p:sp>
    </p:spTree>
    <p:extLst>
      <p:ext uri="{BB962C8B-B14F-4D97-AF65-F5344CB8AC3E}">
        <p14:creationId xmlns:p14="http://schemas.microsoft.com/office/powerpoint/2010/main" val="3354854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Formally, an immunizer is a function f which, when passed in round-by-round the output of any (possibly </a:t>
            </a:r>
            <a:r>
              <a:rPr lang="en-US" err="1"/>
              <a:t>backdoored</a:t>
            </a:r>
            <a:r>
              <a:rPr lang="en-US"/>
              <a:t>) PRG, produces a string which looks random to both the public and the person who came up with the PRG (and may have a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22</a:t>
            </a:fld>
            <a:endParaRPr lang="en-US"/>
          </a:p>
        </p:txBody>
      </p:sp>
    </p:spTree>
    <p:extLst>
      <p:ext uri="{BB962C8B-B14F-4D97-AF65-F5344CB8AC3E}">
        <p14:creationId xmlns:p14="http://schemas.microsoft.com/office/powerpoint/2010/main" val="3354854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Formally, an immunizer is a function f which, when passed in round-by-round the output of any (possibly </a:t>
            </a:r>
            <a:r>
              <a:rPr lang="en-US" err="1"/>
              <a:t>backdoored</a:t>
            </a:r>
            <a:r>
              <a:rPr lang="en-US"/>
              <a:t>) PRG, produces a string which looks random to both the public and the person who came up with the PRG (and may have a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23</a:t>
            </a:fld>
            <a:endParaRPr lang="en-US"/>
          </a:p>
        </p:txBody>
      </p:sp>
    </p:spTree>
    <p:extLst>
      <p:ext uri="{BB962C8B-B14F-4D97-AF65-F5344CB8AC3E}">
        <p14:creationId xmlns:p14="http://schemas.microsoft.com/office/powerpoint/2010/main" val="3354854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Formally, an immunizer is a function f which, when passed in round-by-round the output of any (possibly </a:t>
            </a:r>
            <a:r>
              <a:rPr lang="en-US" err="1"/>
              <a:t>backdoored</a:t>
            </a:r>
            <a:r>
              <a:rPr lang="en-US"/>
              <a:t>) PRG, produces a string which looks random to both the public and the person who came up with the PRG (and may have a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24</a:t>
            </a:fld>
            <a:endParaRPr lang="en-US"/>
          </a:p>
        </p:txBody>
      </p:sp>
    </p:spTree>
    <p:extLst>
      <p:ext uri="{BB962C8B-B14F-4D97-AF65-F5344CB8AC3E}">
        <p14:creationId xmlns:p14="http://schemas.microsoft.com/office/powerpoint/2010/main" val="3354854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CGGJR15 also introduces two constructions of immunizers. A random oracle salted with a seed chosen after the pseudorandom generator is designed is an effective immunizer. Immunizers can also be built from universal computational extractors, a fairly strong primitive for which it is unknown whether it can be achieved from standard assumptions.</a:t>
            </a:r>
          </a:p>
        </p:txBody>
      </p:sp>
      <p:sp>
        <p:nvSpPr>
          <p:cNvPr id="4" name="Slide Number Placeholder 3"/>
          <p:cNvSpPr>
            <a:spLocks noGrp="1"/>
          </p:cNvSpPr>
          <p:nvPr>
            <p:ph type="sldNum" sz="quarter" idx="5"/>
          </p:nvPr>
        </p:nvSpPr>
        <p:spPr/>
        <p:txBody>
          <a:bodyPr/>
          <a:lstStyle/>
          <a:p>
            <a:fld id="{45C170C6-3707-CA49-90BC-F22FCBCA6D38}" type="slidenum">
              <a:rPr lang="en-US" smtClean="0"/>
              <a:t>25</a:t>
            </a:fld>
            <a:endParaRPr lang="en-US"/>
          </a:p>
        </p:txBody>
      </p:sp>
    </p:spTree>
    <p:extLst>
      <p:ext uri="{BB962C8B-B14F-4D97-AF65-F5344CB8AC3E}">
        <p14:creationId xmlns:p14="http://schemas.microsoft.com/office/powerpoint/2010/main" val="92415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there are two major issues with immunizers. First of all, it is impossible to have a deterministic immunizer. That is, the immunizer must have some randomness which the immunized PRG cannot have access to (in other words the immunizer must be designed after the PRG).</a:t>
            </a:r>
          </a:p>
          <a:p>
            <a:endParaRPr lang="en-US"/>
          </a:p>
          <a:p>
            <a:r>
              <a:rPr lang="en-US"/>
              <a:t>Second of all, it is still unknown how to build immunizers from standard assumptions.</a:t>
            </a:r>
          </a:p>
          <a:p>
            <a:endParaRPr lang="en-US"/>
          </a:p>
          <a:p>
            <a:r>
              <a:rPr lang="en-US"/>
              <a:t>In this work, we try and remove these flaws (while preserving </a:t>
            </a:r>
            <a:r>
              <a:rPr lang="en-US" err="1"/>
              <a:t>onlineness</a:t>
            </a:r>
            <a:r>
              <a:rPr lang="en-US"/>
              <a:t> and efficiency) by generalizing the concept of an immunizer.</a:t>
            </a:r>
          </a:p>
        </p:txBody>
      </p:sp>
      <p:sp>
        <p:nvSpPr>
          <p:cNvPr id="4" name="Slide Number Placeholder 3"/>
          <p:cNvSpPr>
            <a:spLocks noGrp="1"/>
          </p:cNvSpPr>
          <p:nvPr>
            <p:ph type="sldNum" sz="quarter" idx="5"/>
          </p:nvPr>
        </p:nvSpPr>
        <p:spPr/>
        <p:txBody>
          <a:bodyPr/>
          <a:lstStyle/>
          <a:p>
            <a:fld id="{45C170C6-3707-CA49-90BC-F22FCBCA6D38}" type="slidenum">
              <a:rPr lang="en-US" smtClean="0"/>
              <a:t>26</a:t>
            </a:fld>
            <a:endParaRPr lang="en-US"/>
          </a:p>
        </p:txBody>
      </p:sp>
    </p:spTree>
    <p:extLst>
      <p:ext uri="{BB962C8B-B14F-4D97-AF65-F5344CB8AC3E}">
        <p14:creationId xmlns:p14="http://schemas.microsoft.com/office/powerpoint/2010/main" val="3529562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particular, we define 2-immunizers. Instead of a single PRG output, a 2-immunizer will take in two PRG outputs, possibly with their own backdoors. </a:t>
            </a:r>
          </a:p>
        </p:txBody>
      </p:sp>
      <p:sp>
        <p:nvSpPr>
          <p:cNvPr id="4" name="Slide Number Placeholder 3"/>
          <p:cNvSpPr>
            <a:spLocks noGrp="1"/>
          </p:cNvSpPr>
          <p:nvPr>
            <p:ph type="sldNum" sz="quarter" idx="5"/>
          </p:nvPr>
        </p:nvSpPr>
        <p:spPr/>
        <p:txBody>
          <a:bodyPr/>
          <a:lstStyle/>
          <a:p>
            <a:fld id="{45C170C6-3707-CA49-90BC-F22FCBCA6D38}" type="slidenum">
              <a:rPr lang="en-US" smtClean="0"/>
              <a:t>27</a:t>
            </a:fld>
            <a:endParaRPr lang="en-US"/>
          </a:p>
        </p:txBody>
      </p:sp>
    </p:spTree>
    <p:extLst>
      <p:ext uri="{BB962C8B-B14F-4D97-AF65-F5344CB8AC3E}">
        <p14:creationId xmlns:p14="http://schemas.microsoft.com/office/powerpoint/2010/main" val="2523716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2-immunizer, just like a normal immunizer, will be some function f which, when applied in an online manner on BOTH inputs, produces a string appearing uniformly random even to those with access to both backdoors.</a:t>
            </a:r>
          </a:p>
          <a:p>
            <a:endParaRPr lang="en-US"/>
          </a:p>
          <a:p>
            <a:r>
              <a:rPr lang="en-US"/>
              <a:t>You can think of the input here as simply running some </a:t>
            </a:r>
            <a:r>
              <a:rPr lang="en-US" err="1"/>
              <a:t>backdoored</a:t>
            </a:r>
            <a:r>
              <a:rPr lang="en-US"/>
              <a:t> PRG twice on two different initial seeds, or you can think of it as running two different PRGs (and we consider both notions more explicitly in the actual paper).</a:t>
            </a:r>
          </a:p>
        </p:txBody>
      </p:sp>
      <p:sp>
        <p:nvSpPr>
          <p:cNvPr id="4" name="Slide Number Placeholder 3"/>
          <p:cNvSpPr>
            <a:spLocks noGrp="1"/>
          </p:cNvSpPr>
          <p:nvPr>
            <p:ph type="sldNum" sz="quarter" idx="5"/>
          </p:nvPr>
        </p:nvSpPr>
        <p:spPr/>
        <p:txBody>
          <a:bodyPr/>
          <a:lstStyle/>
          <a:p>
            <a:fld id="{45C170C6-3707-CA49-90BC-F22FCBCA6D38}" type="slidenum">
              <a:rPr lang="en-US" smtClean="0"/>
              <a:t>28</a:t>
            </a:fld>
            <a:endParaRPr lang="en-US"/>
          </a:p>
        </p:txBody>
      </p:sp>
    </p:spTree>
    <p:extLst>
      <p:ext uri="{BB962C8B-B14F-4D97-AF65-F5344CB8AC3E}">
        <p14:creationId xmlns:p14="http://schemas.microsoft.com/office/powerpoint/2010/main" val="4287347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Thus, the more focused question of our work is the following: can we build simple, deterministic 2-immunizers from standard assumptions?</a:t>
            </a:r>
          </a:p>
        </p:txBody>
      </p:sp>
      <p:sp>
        <p:nvSpPr>
          <p:cNvPr id="4" name="Slide Number Placeholder 3"/>
          <p:cNvSpPr>
            <a:spLocks noGrp="1"/>
          </p:cNvSpPr>
          <p:nvPr>
            <p:ph type="sldNum" sz="quarter" idx="5"/>
          </p:nvPr>
        </p:nvSpPr>
        <p:spPr/>
        <p:txBody>
          <a:bodyPr/>
          <a:lstStyle/>
          <a:p>
            <a:fld id="{45C170C6-3707-CA49-90BC-F22FCBCA6D38}" type="slidenum">
              <a:rPr lang="en-US" smtClean="0"/>
              <a:t>29</a:t>
            </a:fld>
            <a:endParaRPr lang="en-US"/>
          </a:p>
        </p:txBody>
      </p:sp>
    </p:spTree>
    <p:extLst>
      <p:ext uri="{BB962C8B-B14F-4D97-AF65-F5344CB8AC3E}">
        <p14:creationId xmlns:p14="http://schemas.microsoft.com/office/powerpoint/2010/main" val="1832440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begin, I will first talk about what I mean by a pseudorandom generator, or PRG. Typically a PRG is some deterministic function which takes in a seed, a short string, and maps it to a longer “pseudorandom” string. </a:t>
            </a:r>
          </a:p>
        </p:txBody>
      </p:sp>
      <p:sp>
        <p:nvSpPr>
          <p:cNvPr id="4" name="Slide Number Placeholder 3"/>
          <p:cNvSpPr>
            <a:spLocks noGrp="1"/>
          </p:cNvSpPr>
          <p:nvPr>
            <p:ph type="sldNum" sz="quarter" idx="5"/>
          </p:nvPr>
        </p:nvSpPr>
        <p:spPr/>
        <p:txBody>
          <a:bodyPr/>
          <a:lstStyle/>
          <a:p>
            <a:fld id="{45C170C6-3707-CA49-90BC-F22FCBCA6D38}" type="slidenum">
              <a:rPr lang="en-US" smtClean="0"/>
              <a:t>3</a:t>
            </a:fld>
            <a:endParaRPr lang="en-US"/>
          </a:p>
        </p:txBody>
      </p:sp>
    </p:spTree>
    <p:extLst>
      <p:ext uri="{BB962C8B-B14F-4D97-AF65-F5344CB8AC3E}">
        <p14:creationId xmlns:p14="http://schemas.microsoft.com/office/powerpoint/2010/main" val="1776556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why do we think this is possible? Well in fact prior work in similar models gives some evidence that we can do this easily. In particular [CITE] defines an idealized notion of a “</a:t>
            </a:r>
            <a:r>
              <a:rPr lang="en-US" err="1"/>
              <a:t>backdoored</a:t>
            </a:r>
            <a:r>
              <a:rPr lang="en-US"/>
              <a:t> random oracle”, that is a random oracle for which the adversary has some </a:t>
            </a:r>
            <a:r>
              <a:rPr lang="en-US" err="1"/>
              <a:t>backdoored</a:t>
            </a:r>
            <a:r>
              <a:rPr lang="en-US"/>
              <a:t> information about its truth table.</a:t>
            </a:r>
          </a:p>
        </p:txBody>
      </p:sp>
      <p:sp>
        <p:nvSpPr>
          <p:cNvPr id="4" name="Slide Number Placeholder 3"/>
          <p:cNvSpPr>
            <a:spLocks noGrp="1"/>
          </p:cNvSpPr>
          <p:nvPr>
            <p:ph type="sldNum" sz="quarter" idx="5"/>
          </p:nvPr>
        </p:nvSpPr>
        <p:spPr/>
        <p:txBody>
          <a:bodyPr/>
          <a:lstStyle/>
          <a:p>
            <a:fld id="{45C170C6-3707-CA49-90BC-F22FCBCA6D38}" type="slidenum">
              <a:rPr lang="en-US" smtClean="0"/>
              <a:t>30</a:t>
            </a:fld>
            <a:endParaRPr lang="en-US"/>
          </a:p>
        </p:txBody>
      </p:sp>
    </p:spTree>
    <p:extLst>
      <p:ext uri="{BB962C8B-B14F-4D97-AF65-F5344CB8AC3E}">
        <p14:creationId xmlns:p14="http://schemas.microsoft.com/office/powerpoint/2010/main" val="35066342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They then provide evidence that the XOR of two </a:t>
            </a:r>
            <a:r>
              <a:rPr lang="en-US" err="1"/>
              <a:t>backdoored</a:t>
            </a:r>
            <a:r>
              <a:rPr lang="en-US"/>
              <a:t> random oracles is a random oracle without the backdoor (or at least is pseudorandom). That is, XOR is a 2-immunizer for the specific case when the PRGs are </a:t>
            </a:r>
            <a:r>
              <a:rPr lang="en-US" err="1"/>
              <a:t>backdoored</a:t>
            </a:r>
            <a:r>
              <a:rPr lang="en-US"/>
              <a:t> random oracles.</a:t>
            </a:r>
          </a:p>
        </p:txBody>
      </p:sp>
      <p:sp>
        <p:nvSpPr>
          <p:cNvPr id="4" name="Slide Number Placeholder 3"/>
          <p:cNvSpPr>
            <a:spLocks noGrp="1"/>
          </p:cNvSpPr>
          <p:nvPr>
            <p:ph type="sldNum" sz="quarter" idx="5"/>
          </p:nvPr>
        </p:nvSpPr>
        <p:spPr/>
        <p:txBody>
          <a:bodyPr/>
          <a:lstStyle/>
          <a:p>
            <a:fld id="{45C170C6-3707-CA49-90BC-F22FCBCA6D38}" type="slidenum">
              <a:rPr lang="en-US" smtClean="0"/>
              <a:t>31</a:t>
            </a:fld>
            <a:endParaRPr lang="en-US"/>
          </a:p>
        </p:txBody>
      </p:sp>
    </p:spTree>
    <p:extLst>
      <p:ext uri="{BB962C8B-B14F-4D97-AF65-F5344CB8AC3E}">
        <p14:creationId xmlns:p14="http://schemas.microsoft.com/office/powerpoint/2010/main" val="1090789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then prove three results in response to our main focused question.</a:t>
            </a:r>
          </a:p>
          <a:p>
            <a:endParaRPr lang="en-US"/>
          </a:p>
          <a:p>
            <a:r>
              <a:rPr lang="en-US"/>
              <a:t>First of all, unfortunately XOR is NOT a 2-immunizer for </a:t>
            </a:r>
            <a:r>
              <a:rPr lang="en-US" err="1"/>
              <a:t>backdoored</a:t>
            </a:r>
            <a:r>
              <a:rPr lang="en-US"/>
              <a:t> PRGs in generality.</a:t>
            </a:r>
          </a:p>
          <a:p>
            <a:endParaRPr lang="en-US"/>
          </a:p>
          <a:p>
            <a:r>
              <a:rPr lang="en-US"/>
              <a:t>Second of all, a random oracle (even unsalted!) is a 2-immunizer in our setting. This provides reasonable evidence that deterministic 2-immunizers exist and can be instantiated practically.</a:t>
            </a:r>
          </a:p>
          <a:p>
            <a:endParaRPr lang="en-US"/>
          </a:p>
          <a:p>
            <a:r>
              <a:rPr lang="en-US"/>
              <a:t>Countering this, however, we give a barrier against constructing a 2-immunizer form standard assumptions.</a:t>
            </a:r>
          </a:p>
        </p:txBody>
      </p:sp>
      <p:sp>
        <p:nvSpPr>
          <p:cNvPr id="4" name="Slide Number Placeholder 3"/>
          <p:cNvSpPr>
            <a:spLocks noGrp="1"/>
          </p:cNvSpPr>
          <p:nvPr>
            <p:ph type="sldNum" sz="quarter" idx="5"/>
          </p:nvPr>
        </p:nvSpPr>
        <p:spPr/>
        <p:txBody>
          <a:bodyPr/>
          <a:lstStyle/>
          <a:p>
            <a:fld id="{45C170C6-3707-CA49-90BC-F22FCBCA6D38}" type="slidenum">
              <a:rPr lang="en-US" smtClean="0"/>
              <a:t>32</a:t>
            </a:fld>
            <a:endParaRPr lang="en-US"/>
          </a:p>
        </p:txBody>
      </p:sp>
    </p:spTree>
    <p:extLst>
      <p:ext uri="{BB962C8B-B14F-4D97-AF65-F5344CB8AC3E}">
        <p14:creationId xmlns:p14="http://schemas.microsoft.com/office/powerpoint/2010/main" val="1670962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show that XOR is not a 2-immunizer, let me first describe a simple way to construct a </a:t>
            </a:r>
            <a:r>
              <a:rPr lang="en-US" err="1"/>
              <a:t>backdoored</a:t>
            </a:r>
            <a:r>
              <a:rPr lang="en-US"/>
              <a:t> PRG from something called “pseudorandom encryption”.</a:t>
            </a:r>
          </a:p>
          <a:p>
            <a:endParaRPr lang="en-US"/>
          </a:p>
          <a:p>
            <a:r>
              <a:rPr lang="en-US"/>
              <a:t>A pseudorandom encryption scheme is simply an encryption scheme where </a:t>
            </a:r>
            <a:r>
              <a:rPr lang="en-US" err="1"/>
              <a:t>ciphertexts</a:t>
            </a:r>
            <a:r>
              <a:rPr lang="en-US"/>
              <a:t> are pseudorandom. In particular, to parties only with access to the public key, </a:t>
            </a:r>
            <a:r>
              <a:rPr lang="en-US" err="1"/>
              <a:t>ciphertexts</a:t>
            </a:r>
            <a:r>
              <a:rPr lang="en-US"/>
              <a:t> should appear pseudorandom. However, to parties with the red private key, it should be possible to map </a:t>
            </a:r>
            <a:r>
              <a:rPr lang="en-US" err="1"/>
              <a:t>ciphertexts</a:t>
            </a:r>
            <a:r>
              <a:rPr lang="en-US"/>
              <a:t> back to their original messages.</a:t>
            </a:r>
          </a:p>
        </p:txBody>
      </p:sp>
      <p:sp>
        <p:nvSpPr>
          <p:cNvPr id="4" name="Slide Number Placeholder 3"/>
          <p:cNvSpPr>
            <a:spLocks noGrp="1"/>
          </p:cNvSpPr>
          <p:nvPr>
            <p:ph type="sldNum" sz="quarter" idx="5"/>
          </p:nvPr>
        </p:nvSpPr>
        <p:spPr/>
        <p:txBody>
          <a:bodyPr/>
          <a:lstStyle/>
          <a:p>
            <a:fld id="{45C170C6-3707-CA49-90BC-F22FCBCA6D38}" type="slidenum">
              <a:rPr lang="en-US" smtClean="0"/>
              <a:t>33</a:t>
            </a:fld>
            <a:endParaRPr lang="en-US"/>
          </a:p>
        </p:txBody>
      </p:sp>
    </p:spTree>
    <p:extLst>
      <p:ext uri="{BB962C8B-B14F-4D97-AF65-F5344CB8AC3E}">
        <p14:creationId xmlns:p14="http://schemas.microsoft.com/office/powerpoint/2010/main" val="3703269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this really is exactly the same as a </a:t>
            </a:r>
            <a:r>
              <a:rPr lang="en-US" err="1"/>
              <a:t>backdoored</a:t>
            </a:r>
            <a:r>
              <a:rPr lang="en-US"/>
              <a:t> PRG. More formally, to build a </a:t>
            </a:r>
            <a:r>
              <a:rPr lang="en-US" err="1"/>
              <a:t>backdoored</a:t>
            </a:r>
            <a:r>
              <a:rPr lang="en-US"/>
              <a:t> PRG from pseudorandom encryption, evil </a:t>
            </a:r>
            <a:r>
              <a:rPr lang="en-US" err="1"/>
              <a:t>spongebob</a:t>
            </a:r>
            <a:r>
              <a:rPr lang="en-US"/>
              <a:t> will publish the public key as the description of the algorithm. To run the PRG, parties will simply encrypt 0 under the public key. This PRG is secure to the public just by nature of </a:t>
            </a:r>
            <a:r>
              <a:rPr lang="en-US" err="1"/>
              <a:t>pseudorandomness</a:t>
            </a:r>
            <a:r>
              <a:rPr lang="en-US"/>
              <a:t> of encryption, but </a:t>
            </a:r>
            <a:r>
              <a:rPr lang="en-US" err="1"/>
              <a:t>spongebob</a:t>
            </a:r>
            <a:r>
              <a:rPr lang="en-US"/>
              <a:t>, using his secret key, can test if an output comes from this PRG just be checking if it decrypts to 0.</a:t>
            </a:r>
          </a:p>
        </p:txBody>
      </p:sp>
      <p:sp>
        <p:nvSpPr>
          <p:cNvPr id="4" name="Slide Number Placeholder 3"/>
          <p:cNvSpPr>
            <a:spLocks noGrp="1"/>
          </p:cNvSpPr>
          <p:nvPr>
            <p:ph type="sldNum" sz="quarter" idx="5"/>
          </p:nvPr>
        </p:nvSpPr>
        <p:spPr/>
        <p:txBody>
          <a:bodyPr/>
          <a:lstStyle/>
          <a:p>
            <a:fld id="{45C170C6-3707-CA49-90BC-F22FCBCA6D38}" type="slidenum">
              <a:rPr lang="en-US" smtClean="0"/>
              <a:t>34</a:t>
            </a:fld>
            <a:endParaRPr lang="en-US"/>
          </a:p>
        </p:txBody>
      </p:sp>
    </p:spTree>
    <p:extLst>
      <p:ext uri="{BB962C8B-B14F-4D97-AF65-F5344CB8AC3E}">
        <p14:creationId xmlns:p14="http://schemas.microsoft.com/office/powerpoint/2010/main" val="3614635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show that XOR is not a 2-immunizer, we then ask the question of what happens if </a:t>
            </a:r>
            <a:r>
              <a:rPr lang="en-US" err="1"/>
              <a:t>ciphertexts</a:t>
            </a:r>
            <a:r>
              <a:rPr lang="en-US"/>
              <a:t>, in addition to being pseudorandom, are homomorphic (in a particular way)? That is, if the XOR of two encryptions of the same message under the same public key is also an encryption of the same message.</a:t>
            </a:r>
          </a:p>
        </p:txBody>
      </p:sp>
      <p:sp>
        <p:nvSpPr>
          <p:cNvPr id="4" name="Slide Number Placeholder 3"/>
          <p:cNvSpPr>
            <a:spLocks noGrp="1"/>
          </p:cNvSpPr>
          <p:nvPr>
            <p:ph type="sldNum" sz="quarter" idx="5"/>
          </p:nvPr>
        </p:nvSpPr>
        <p:spPr/>
        <p:txBody>
          <a:bodyPr/>
          <a:lstStyle/>
          <a:p>
            <a:fld id="{45C170C6-3707-CA49-90BC-F22FCBCA6D38}" type="slidenum">
              <a:rPr lang="en-US" smtClean="0"/>
              <a:t>35</a:t>
            </a:fld>
            <a:endParaRPr lang="en-US"/>
          </a:p>
        </p:txBody>
      </p:sp>
    </p:spTree>
    <p:extLst>
      <p:ext uri="{BB962C8B-B14F-4D97-AF65-F5344CB8AC3E}">
        <p14:creationId xmlns:p14="http://schemas.microsoft.com/office/powerpoint/2010/main" val="35994105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that case, the XOR of two encryptions of 0 is also an encryption of 0, and so XOR will NOT remove the backdoor from the PRG which just outputs an encryption of 0.</a:t>
            </a:r>
          </a:p>
        </p:txBody>
      </p:sp>
      <p:sp>
        <p:nvSpPr>
          <p:cNvPr id="4" name="Slide Number Placeholder 3"/>
          <p:cNvSpPr>
            <a:spLocks noGrp="1"/>
          </p:cNvSpPr>
          <p:nvPr>
            <p:ph type="sldNum" sz="quarter" idx="5"/>
          </p:nvPr>
        </p:nvSpPr>
        <p:spPr/>
        <p:txBody>
          <a:bodyPr/>
          <a:lstStyle/>
          <a:p>
            <a:fld id="{45C170C6-3707-CA49-90BC-F22FCBCA6D38}" type="slidenum">
              <a:rPr lang="en-US" smtClean="0"/>
              <a:t>36</a:t>
            </a:fld>
            <a:endParaRPr lang="en-US"/>
          </a:p>
        </p:txBody>
      </p:sp>
    </p:spTree>
    <p:extLst>
      <p:ext uri="{BB962C8B-B14F-4D97-AF65-F5344CB8AC3E}">
        <p14:creationId xmlns:p14="http://schemas.microsoft.com/office/powerpoint/2010/main" val="10364599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fact, based on reasonable assumptions, a public key encryption scheme which is both pseudorandom and appropriately homomorphic exists. In particular, it is not hard to show that the learning parity with noise based encryption scheme of </a:t>
            </a:r>
            <a:r>
              <a:rPr lang="en-US" err="1"/>
              <a:t>Alekhnovich</a:t>
            </a:r>
            <a:r>
              <a:rPr lang="en-US"/>
              <a:t> from 2003 satisfies both these properties. Thus, assuming this variant of learning parity with noise, XOR is not a 2-immunizer.</a:t>
            </a:r>
          </a:p>
        </p:txBody>
      </p:sp>
      <p:sp>
        <p:nvSpPr>
          <p:cNvPr id="4" name="Slide Number Placeholder 3"/>
          <p:cNvSpPr>
            <a:spLocks noGrp="1"/>
          </p:cNvSpPr>
          <p:nvPr>
            <p:ph type="sldNum" sz="quarter" idx="5"/>
          </p:nvPr>
        </p:nvSpPr>
        <p:spPr/>
        <p:txBody>
          <a:bodyPr/>
          <a:lstStyle/>
          <a:p>
            <a:fld id="{45C170C6-3707-CA49-90BC-F22FCBCA6D38}" type="slidenum">
              <a:rPr lang="en-US" smtClean="0"/>
              <a:t>37</a:t>
            </a:fld>
            <a:endParaRPr lang="en-US"/>
          </a:p>
        </p:txBody>
      </p:sp>
    </p:spTree>
    <p:extLst>
      <p:ext uri="{BB962C8B-B14F-4D97-AF65-F5344CB8AC3E}">
        <p14:creationId xmlns:p14="http://schemas.microsoft.com/office/powerpoint/2010/main" val="932506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the other hand, we show that a random oracle IS a good 2-immunizer. Note that there is no salt needed for the 2 input case, so in practice a good hash function is a _deterministic_ two immunizer.</a:t>
            </a:r>
          </a:p>
          <a:p>
            <a:endParaRPr lang="en-US"/>
          </a:p>
          <a:p>
            <a:r>
              <a:rPr lang="en-US"/>
              <a:t>*click* Why does this work? The key intuition is that no party in the security game queries any of the </a:t>
            </a:r>
            <a:r>
              <a:rPr lang="en-US" err="1"/>
              <a:t>backdoored</a:t>
            </a:r>
            <a:r>
              <a:rPr lang="en-US"/>
              <a:t> inputs to the random oracle. Neither the adversary, the pseudorandom generator algorithm, nor </a:t>
            </a:r>
            <a:r>
              <a:rPr lang="en-US" err="1"/>
              <a:t>spongebob</a:t>
            </a:r>
            <a:r>
              <a:rPr lang="en-US"/>
              <a:t> will know the entirety of both </a:t>
            </a:r>
            <a:r>
              <a:rPr lang="en-US" err="1"/>
              <a:t>backdoored</a:t>
            </a:r>
            <a:r>
              <a:rPr lang="en-US"/>
              <a:t> pseudorandom outputs.</a:t>
            </a:r>
          </a:p>
          <a:p>
            <a:endParaRPr lang="en-US"/>
          </a:p>
          <a:p>
            <a:r>
              <a:rPr lang="en-US"/>
              <a:t>*click* Why is this the case? The idea is that each PRG output has to be unpredictable unless given the seed, otherwise the output is not pseudorandom even to the public. But nobody, not even the pseudorandom generators themselves, have access to both seeds, and so nobody can predict both of the random oracle inputs at the same time.</a:t>
            </a:r>
          </a:p>
        </p:txBody>
      </p:sp>
      <p:sp>
        <p:nvSpPr>
          <p:cNvPr id="4" name="Slide Number Placeholder 3"/>
          <p:cNvSpPr>
            <a:spLocks noGrp="1"/>
          </p:cNvSpPr>
          <p:nvPr>
            <p:ph type="sldNum" sz="quarter" idx="5"/>
          </p:nvPr>
        </p:nvSpPr>
        <p:spPr/>
        <p:txBody>
          <a:bodyPr/>
          <a:lstStyle/>
          <a:p>
            <a:fld id="{45C170C6-3707-CA49-90BC-F22FCBCA6D38}" type="slidenum">
              <a:rPr lang="en-US" smtClean="0"/>
              <a:t>38</a:t>
            </a:fld>
            <a:endParaRPr lang="en-US"/>
          </a:p>
        </p:txBody>
      </p:sp>
    </p:spTree>
    <p:extLst>
      <p:ext uri="{BB962C8B-B14F-4D97-AF65-F5344CB8AC3E}">
        <p14:creationId xmlns:p14="http://schemas.microsoft.com/office/powerpoint/2010/main" val="3295037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final result is to give evidence that it is hard to build 2-immunizers from standard assumptions. Before I talk about this, I’ll go through a few preliminaries.</a:t>
            </a:r>
          </a:p>
          <a:p>
            <a:endParaRPr lang="en-US"/>
          </a:p>
          <a:p>
            <a:r>
              <a:rPr lang="en-US"/>
              <a:t>A falsifiable assumption is any cryptographic assumption that can be expressed as a game with an adversary. Most standard assumptions fall into this category. For example, the discrete log assumption is the assumption that it is hard for an adversary to find the discrete log of a random group element.</a:t>
            </a:r>
          </a:p>
        </p:txBody>
      </p:sp>
      <p:sp>
        <p:nvSpPr>
          <p:cNvPr id="4" name="Slide Number Placeholder 3"/>
          <p:cNvSpPr>
            <a:spLocks noGrp="1"/>
          </p:cNvSpPr>
          <p:nvPr>
            <p:ph type="sldNum" sz="quarter" idx="5"/>
          </p:nvPr>
        </p:nvSpPr>
        <p:spPr/>
        <p:txBody>
          <a:bodyPr/>
          <a:lstStyle/>
          <a:p>
            <a:fld id="{45C170C6-3707-CA49-90BC-F22FCBCA6D38}" type="slidenum">
              <a:rPr lang="en-US" smtClean="0"/>
              <a:t>39</a:t>
            </a:fld>
            <a:endParaRPr lang="en-US"/>
          </a:p>
        </p:txBody>
      </p:sp>
    </p:spTree>
    <p:extLst>
      <p:ext uri="{BB962C8B-B14F-4D97-AF65-F5344CB8AC3E}">
        <p14:creationId xmlns:p14="http://schemas.microsoft.com/office/powerpoint/2010/main" val="1439531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begin, I will first talk about what I mean by a pseudorandom generator, or PRG. Typically a PRG is some deterministic function which takes in a seed, a short string, and maps it to a longer “pseudorandom” string. </a:t>
            </a:r>
          </a:p>
        </p:txBody>
      </p:sp>
      <p:sp>
        <p:nvSpPr>
          <p:cNvPr id="4" name="Slide Number Placeholder 3"/>
          <p:cNvSpPr>
            <a:spLocks noGrp="1"/>
          </p:cNvSpPr>
          <p:nvPr>
            <p:ph type="sldNum" sz="quarter" idx="5"/>
          </p:nvPr>
        </p:nvSpPr>
        <p:spPr/>
        <p:txBody>
          <a:bodyPr/>
          <a:lstStyle/>
          <a:p>
            <a:fld id="{45C170C6-3707-CA49-90BC-F22FCBCA6D38}" type="slidenum">
              <a:rPr lang="en-US" smtClean="0"/>
              <a:t>4</a:t>
            </a:fld>
            <a:endParaRPr lang="en-US"/>
          </a:p>
        </p:txBody>
      </p:sp>
    </p:spTree>
    <p:extLst>
      <p:ext uri="{BB962C8B-B14F-4D97-AF65-F5344CB8AC3E}">
        <p14:creationId xmlns:p14="http://schemas.microsoft.com/office/powerpoint/2010/main" val="17765560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black-box reduction is a common proof technique to show that a protocol is secure. In a black-box reduction, you pick some falsifiable assumption, then construct an adversary against that algorithm with query access to some black box A. Then, you show that as long as A is an adversary breaking your underlying protocol, then you get an adversary breaking the assumption. </a:t>
            </a:r>
          </a:p>
        </p:txBody>
      </p:sp>
      <p:sp>
        <p:nvSpPr>
          <p:cNvPr id="4" name="Slide Number Placeholder 3"/>
          <p:cNvSpPr>
            <a:spLocks noGrp="1"/>
          </p:cNvSpPr>
          <p:nvPr>
            <p:ph type="sldNum" sz="quarter" idx="5"/>
          </p:nvPr>
        </p:nvSpPr>
        <p:spPr/>
        <p:txBody>
          <a:bodyPr/>
          <a:lstStyle/>
          <a:p>
            <a:fld id="{45C170C6-3707-CA49-90BC-F22FCBCA6D38}" type="slidenum">
              <a:rPr lang="en-US" smtClean="0"/>
              <a:t>40</a:t>
            </a:fld>
            <a:endParaRPr lang="en-US"/>
          </a:p>
        </p:txBody>
      </p:sp>
    </p:spTree>
    <p:extLst>
      <p:ext uri="{BB962C8B-B14F-4D97-AF65-F5344CB8AC3E}">
        <p14:creationId xmlns:p14="http://schemas.microsoft.com/office/powerpoint/2010/main" val="13194537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result is that you cannot use this proof technique to show that any 2-immunizer protocol is secure, regardless of the underlying assumption (as long as its efficiently falsifiable). </a:t>
            </a:r>
          </a:p>
          <a:p>
            <a:endParaRPr lang="en-US"/>
          </a:p>
          <a:p>
            <a:r>
              <a:rPr lang="en-US"/>
              <a:t>Since most proofs of security are black-box reduction, this provides a relatively strong barrier to actually building 2-immunizers in the standard model.</a:t>
            </a:r>
          </a:p>
          <a:p>
            <a:endParaRPr lang="en-US"/>
          </a:p>
          <a:p>
            <a:r>
              <a:rPr lang="en-US"/>
              <a:t>Note that there is a caveat here. Our proof technique only works if the immunizer “doesn’t ignore its inputs” (for the full formalization see our paper). This is a very strong condition, and most reasonable functions satisfy it (like inner product, collision resistant hash functions, …).</a:t>
            </a:r>
          </a:p>
        </p:txBody>
      </p:sp>
      <p:sp>
        <p:nvSpPr>
          <p:cNvPr id="4" name="Slide Number Placeholder 3"/>
          <p:cNvSpPr>
            <a:spLocks noGrp="1"/>
          </p:cNvSpPr>
          <p:nvPr>
            <p:ph type="sldNum" sz="quarter" idx="5"/>
          </p:nvPr>
        </p:nvSpPr>
        <p:spPr/>
        <p:txBody>
          <a:bodyPr/>
          <a:lstStyle/>
          <a:p>
            <a:fld id="{45C170C6-3707-CA49-90BC-F22FCBCA6D38}" type="slidenum">
              <a:rPr lang="en-US" smtClean="0"/>
              <a:t>41</a:t>
            </a:fld>
            <a:endParaRPr lang="en-US"/>
          </a:p>
        </p:txBody>
      </p:sp>
    </p:spTree>
    <p:extLst>
      <p:ext uri="{BB962C8B-B14F-4D97-AF65-F5344CB8AC3E}">
        <p14:creationId xmlns:p14="http://schemas.microsoft.com/office/powerpoint/2010/main" val="4085379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use the same techniques to show that black-box reductions cannot be used to prove security of any 1-immunizer (even seeded). In this setting, we no longer need the condition on the immunizer.</a:t>
            </a:r>
          </a:p>
        </p:txBody>
      </p:sp>
      <p:sp>
        <p:nvSpPr>
          <p:cNvPr id="4" name="Slide Number Placeholder 3"/>
          <p:cNvSpPr>
            <a:spLocks noGrp="1"/>
          </p:cNvSpPr>
          <p:nvPr>
            <p:ph type="sldNum" sz="quarter" idx="5"/>
          </p:nvPr>
        </p:nvSpPr>
        <p:spPr/>
        <p:txBody>
          <a:bodyPr/>
          <a:lstStyle/>
          <a:p>
            <a:fld id="{45C170C6-3707-CA49-90BC-F22FCBCA6D38}" type="slidenum">
              <a:rPr lang="en-US" smtClean="0"/>
              <a:t>42</a:t>
            </a:fld>
            <a:endParaRPr lang="en-US"/>
          </a:p>
        </p:txBody>
      </p:sp>
    </p:spTree>
    <p:extLst>
      <p:ext uri="{BB962C8B-B14F-4D97-AF65-F5344CB8AC3E}">
        <p14:creationId xmlns:p14="http://schemas.microsoft.com/office/powerpoint/2010/main" val="23317446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those are our results. But before I get to the open questions, I want to talk about something I will call the “Venn-diagram of crypto.”</a:t>
            </a:r>
          </a:p>
          <a:p>
            <a:endParaRPr lang="en-US"/>
          </a:p>
          <a:p>
            <a:r>
              <a:rPr lang="en-US"/>
              <a:t>In cryptography, there are some primitives which the theory community likes and some which practitioners like.</a:t>
            </a:r>
          </a:p>
          <a:p>
            <a:endParaRPr lang="en-US"/>
          </a:p>
          <a:p>
            <a:r>
              <a:rPr lang="en-US"/>
              <a:t>In particular, stuff like *click* public key encryption, *click* pseudorandom generators, *click* and collision-resistant hash functions are both efficient in practice AND can be built from theoretically reasonable assumptions.</a:t>
            </a:r>
          </a:p>
          <a:p>
            <a:endParaRPr lang="en-US"/>
          </a:p>
          <a:p>
            <a:r>
              <a:rPr lang="en-US"/>
              <a:t>On the other hand, for something like *click* indistinguishability obfuscation, we have theoretical constructions, but it is not really feasible to use this in practice. The same applies for *click* fully homomorphic encryption and *click* any primitive which outputs a quantum state.</a:t>
            </a:r>
          </a:p>
          <a:p>
            <a:endParaRPr lang="en-US"/>
          </a:p>
          <a:p>
            <a:r>
              <a:rPr lang="en-US"/>
              <a:t>The smallest category, then, is the primitives where practitioners are happy with existing results, but theoreticians aren’t. *click* An example of something in this category is SNARGs. We know how to build SNARGs using random oracles, and people actually use SNARGs in the real world. However, we still don’t have reasonable standard model constructions, and there is in fact a similar black-box separation (</a:t>
            </a:r>
            <a:r>
              <a:rPr lang="en-US" err="1"/>
              <a:t>Gentry-Wichs</a:t>
            </a:r>
            <a:r>
              <a:rPr lang="en-US"/>
              <a:t>).</a:t>
            </a:r>
          </a:p>
          <a:p>
            <a:endParaRPr lang="en-US"/>
          </a:p>
          <a:p>
            <a:r>
              <a:rPr lang="en-US"/>
              <a:t>*click* Our result, then, places immunizers (both for 1 source or many), squarely in the “practitioners happy” setting. We have a ready-to-go construction using a hash function, but there is strong evidence that it is hard to build immunizers from any cryptographic assumption us theoreticians would be happy with.</a:t>
            </a:r>
          </a:p>
        </p:txBody>
      </p:sp>
      <p:sp>
        <p:nvSpPr>
          <p:cNvPr id="4" name="Slide Number Placeholder 3"/>
          <p:cNvSpPr>
            <a:spLocks noGrp="1"/>
          </p:cNvSpPr>
          <p:nvPr>
            <p:ph type="sldNum" sz="quarter" idx="5"/>
          </p:nvPr>
        </p:nvSpPr>
        <p:spPr/>
        <p:txBody>
          <a:bodyPr/>
          <a:lstStyle/>
          <a:p>
            <a:fld id="{45C170C6-3707-CA49-90BC-F22FCBCA6D38}" type="slidenum">
              <a:rPr lang="en-US" smtClean="0"/>
              <a:t>43</a:t>
            </a:fld>
            <a:endParaRPr lang="en-US"/>
          </a:p>
        </p:txBody>
      </p:sp>
    </p:spTree>
    <p:extLst>
      <p:ext uri="{BB962C8B-B14F-4D97-AF65-F5344CB8AC3E}">
        <p14:creationId xmlns:p14="http://schemas.microsoft.com/office/powerpoint/2010/main" val="8461101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conclude by listing some open questions.</a:t>
            </a:r>
          </a:p>
          <a:p>
            <a:endParaRPr lang="en-US" dirty="0"/>
          </a:p>
          <a:p>
            <a:pPr marL="228600" indent="-228600">
              <a:buAutoNum type="arabicPeriod"/>
            </a:pPr>
            <a:r>
              <a:rPr lang="en-US" dirty="0"/>
              <a:t>Is it possible to “fix” our separation, and remove the caveat that the immunizer should depend strongly on its inputs?</a:t>
            </a:r>
          </a:p>
          <a:p>
            <a:pPr marL="228600" indent="-228600">
              <a:buAutoNum type="arabicPeriod"/>
            </a:pPr>
            <a:endParaRPr lang="en-US" dirty="0"/>
          </a:p>
          <a:p>
            <a:pPr marL="228600" indent="-228600">
              <a:buAutoNum type="arabicPeriod"/>
            </a:pPr>
            <a:r>
              <a:rPr lang="en-US" dirty="0"/>
              <a:t>Or, is there some way to use this condition to actually build a standard model immunizer?</a:t>
            </a:r>
          </a:p>
          <a:p>
            <a:pPr marL="228600" indent="-228600">
              <a:buAutoNum type="arabicPeriod"/>
            </a:pPr>
            <a:endParaRPr lang="en-US" dirty="0"/>
          </a:p>
          <a:p>
            <a:pPr marL="228600" indent="-228600">
              <a:buAutoNum type="arabicPeriod"/>
            </a:pPr>
            <a:r>
              <a:rPr lang="en-US" dirty="0"/>
              <a:t>Finally, is it possible to remove backdoors for other cryptographic primitives? Collision-resistant hash functions? Private key encryption?</a:t>
            </a:r>
          </a:p>
        </p:txBody>
      </p:sp>
      <p:sp>
        <p:nvSpPr>
          <p:cNvPr id="4" name="Slide Number Placeholder 3"/>
          <p:cNvSpPr>
            <a:spLocks noGrp="1"/>
          </p:cNvSpPr>
          <p:nvPr>
            <p:ph type="sldNum" sz="quarter" idx="5"/>
          </p:nvPr>
        </p:nvSpPr>
        <p:spPr/>
        <p:txBody>
          <a:bodyPr/>
          <a:lstStyle/>
          <a:p>
            <a:fld id="{45C170C6-3707-CA49-90BC-F22FCBCA6D38}" type="slidenum">
              <a:rPr lang="en-US" smtClean="0"/>
              <a:t>44</a:t>
            </a:fld>
            <a:endParaRPr lang="en-US"/>
          </a:p>
        </p:txBody>
      </p:sp>
    </p:spTree>
    <p:extLst>
      <p:ext uri="{BB962C8B-B14F-4D97-AF65-F5344CB8AC3E}">
        <p14:creationId xmlns:p14="http://schemas.microsoft.com/office/powerpoint/2010/main" val="173611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begin, I will first talk about what I mean by a pseudorandom generator, or PRG. Typically a PRG is some deterministic function which takes in a seed, a short string, and maps it to a longer “pseudorandom” string. </a:t>
            </a:r>
          </a:p>
        </p:txBody>
      </p:sp>
      <p:sp>
        <p:nvSpPr>
          <p:cNvPr id="4" name="Slide Number Placeholder 3"/>
          <p:cNvSpPr>
            <a:spLocks noGrp="1"/>
          </p:cNvSpPr>
          <p:nvPr>
            <p:ph type="sldNum" sz="quarter" idx="5"/>
          </p:nvPr>
        </p:nvSpPr>
        <p:spPr/>
        <p:txBody>
          <a:bodyPr/>
          <a:lstStyle/>
          <a:p>
            <a:fld id="{45C170C6-3707-CA49-90BC-F22FCBCA6D38}" type="slidenum">
              <a:rPr lang="en-US" smtClean="0"/>
              <a:t>5</a:t>
            </a:fld>
            <a:endParaRPr lang="en-US"/>
          </a:p>
        </p:txBody>
      </p:sp>
    </p:spTree>
    <p:extLst>
      <p:ext uri="{BB962C8B-B14F-4D97-AF65-F5344CB8AC3E}">
        <p14:creationId xmlns:p14="http://schemas.microsoft.com/office/powerpoint/2010/main" val="1776556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purposes, we will consider an equivalent variant which is more useful in practice. In particular, a PRG in our setting will be an “online PRG”, which outputs its pseudorandom string over the course of many rounds. It will take in an initial state of a short random seed, and in each round it will output a new state and an output string. Taken all together, the output strings should be pseudorandom.</a:t>
            </a:r>
          </a:p>
          <a:p>
            <a:endParaRPr lang="en-US"/>
          </a:p>
          <a:p>
            <a:r>
              <a:rPr lang="en-US"/>
              <a:t>Most systems in the real world use online PRGs, and they theoretically equivalent to the more standard definition.</a:t>
            </a:r>
          </a:p>
          <a:p>
            <a:endParaRPr lang="en-US"/>
          </a:p>
          <a:p>
            <a:r>
              <a:rPr lang="en-US"/>
              <a:t>In practice, however, where does the algorithm for a PRG come from? In fact, most companies do not generate their own PRG from scratch. They generally trust an outside party</a:t>
            </a:r>
          </a:p>
        </p:txBody>
      </p:sp>
      <p:sp>
        <p:nvSpPr>
          <p:cNvPr id="4" name="Slide Number Placeholder 3"/>
          <p:cNvSpPr>
            <a:spLocks noGrp="1"/>
          </p:cNvSpPr>
          <p:nvPr>
            <p:ph type="sldNum" sz="quarter" idx="5"/>
          </p:nvPr>
        </p:nvSpPr>
        <p:spPr/>
        <p:txBody>
          <a:bodyPr/>
          <a:lstStyle/>
          <a:p>
            <a:fld id="{45C170C6-3707-CA49-90BC-F22FCBCA6D38}" type="slidenum">
              <a:rPr lang="en-US" smtClean="0"/>
              <a:t>6</a:t>
            </a:fld>
            <a:endParaRPr lang="en-US"/>
          </a:p>
        </p:txBody>
      </p:sp>
    </p:spTree>
    <p:extLst>
      <p:ext uri="{BB962C8B-B14F-4D97-AF65-F5344CB8AC3E}">
        <p14:creationId xmlns:p14="http://schemas.microsoft.com/office/powerpoint/2010/main" val="2925255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 </a:t>
            </a:r>
            <a:r>
              <a:rPr lang="en-US" err="1"/>
              <a:t>Spongebob</a:t>
            </a:r>
            <a:r>
              <a:rPr lang="en-US"/>
              <a:t>, who publishes an algorithm as well as possibly a proof of security. Normally this is ok, </a:t>
            </a:r>
            <a:r>
              <a:rPr lang="en-US" err="1"/>
              <a:t>Spongebob</a:t>
            </a:r>
            <a:r>
              <a:rPr lang="en-US"/>
              <a:t> is an alright guy, but what would happen</a:t>
            </a:r>
          </a:p>
        </p:txBody>
      </p:sp>
      <p:sp>
        <p:nvSpPr>
          <p:cNvPr id="4" name="Slide Number Placeholder 3"/>
          <p:cNvSpPr>
            <a:spLocks noGrp="1"/>
          </p:cNvSpPr>
          <p:nvPr>
            <p:ph type="sldNum" sz="quarter" idx="5"/>
          </p:nvPr>
        </p:nvSpPr>
        <p:spPr/>
        <p:txBody>
          <a:bodyPr/>
          <a:lstStyle/>
          <a:p>
            <a:fld id="{45C170C6-3707-CA49-90BC-F22FCBCA6D38}" type="slidenum">
              <a:rPr lang="en-US" smtClean="0"/>
              <a:t>7</a:t>
            </a:fld>
            <a:endParaRPr lang="en-US"/>
          </a:p>
        </p:txBody>
      </p:sp>
    </p:spTree>
    <p:extLst>
      <p:ext uri="{BB962C8B-B14F-4D97-AF65-F5344CB8AC3E}">
        <p14:creationId xmlns:p14="http://schemas.microsoft.com/office/powerpoint/2010/main" val="1840713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if </a:t>
            </a:r>
            <a:r>
              <a:rPr lang="en-US" err="1"/>
              <a:t>Spongebob</a:t>
            </a:r>
            <a:r>
              <a:rPr lang="en-US"/>
              <a:t> were evil?</a:t>
            </a:r>
          </a:p>
        </p:txBody>
      </p:sp>
      <p:sp>
        <p:nvSpPr>
          <p:cNvPr id="4" name="Slide Number Placeholder 3"/>
          <p:cNvSpPr>
            <a:spLocks noGrp="1"/>
          </p:cNvSpPr>
          <p:nvPr>
            <p:ph type="sldNum" sz="quarter" idx="5"/>
          </p:nvPr>
        </p:nvSpPr>
        <p:spPr/>
        <p:txBody>
          <a:bodyPr/>
          <a:lstStyle/>
          <a:p>
            <a:fld id="{45C170C6-3707-CA49-90BC-F22FCBCA6D38}" type="slidenum">
              <a:rPr lang="en-US" smtClean="0"/>
              <a:t>8</a:t>
            </a:fld>
            <a:endParaRPr lang="en-US"/>
          </a:p>
        </p:txBody>
      </p:sp>
    </p:spTree>
    <p:extLst>
      <p:ext uri="{BB962C8B-B14F-4D97-AF65-F5344CB8AC3E}">
        <p14:creationId xmlns:p14="http://schemas.microsoft.com/office/powerpoint/2010/main" val="44487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particular, its possible that </a:t>
            </a:r>
            <a:r>
              <a:rPr lang="en-US" err="1"/>
              <a:t>spongebob</a:t>
            </a:r>
            <a:r>
              <a:rPr lang="en-US"/>
              <a:t> could install a backdoor into the PRG he publishes. That is, when creating the algorithm, he may also create a secret key such that, using the secret key, he can distinguish the output of the PRG from uniform. That is, it could be the case that the algorithm he publishes in fact is secure (with a proof of security even!) against anyone without access to the backdoor key, but is completely vulnerable to those with the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9</a:t>
            </a:fld>
            <a:endParaRPr lang="en-US"/>
          </a:p>
        </p:txBody>
      </p:sp>
    </p:spTree>
    <p:extLst>
      <p:ext uri="{BB962C8B-B14F-4D97-AF65-F5344CB8AC3E}">
        <p14:creationId xmlns:p14="http://schemas.microsoft.com/office/powerpoint/2010/main" val="447945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Garamond" panose="02020404030301010803" pitchFamily="18"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Garamond" panose="020204040303010108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8AEDCF8-0895-4B8C-9A34-04B25747B439}"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000E0-CB19-4E60-BF53-1D4258121258}" type="slidenum">
              <a:rPr lang="en-US" smtClean="0"/>
              <a:t>‹#›</a:t>
            </a:fld>
            <a:endParaRPr lang="en-US"/>
          </a:p>
        </p:txBody>
      </p:sp>
    </p:spTree>
    <p:extLst>
      <p:ext uri="{BB962C8B-B14F-4D97-AF65-F5344CB8AC3E}">
        <p14:creationId xmlns:p14="http://schemas.microsoft.com/office/powerpoint/2010/main" val="2811941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AEDCF8-0895-4B8C-9A34-04B25747B439}"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000E0-CB19-4E60-BF53-1D4258121258}" type="slidenum">
              <a:rPr lang="en-US" smtClean="0"/>
              <a:t>‹#›</a:t>
            </a:fld>
            <a:endParaRPr lang="en-US"/>
          </a:p>
        </p:txBody>
      </p:sp>
    </p:spTree>
    <p:extLst>
      <p:ext uri="{BB962C8B-B14F-4D97-AF65-F5344CB8AC3E}">
        <p14:creationId xmlns:p14="http://schemas.microsoft.com/office/powerpoint/2010/main" val="1670723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AEDCF8-0895-4B8C-9A34-04B25747B439}"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000E0-CB19-4E60-BF53-1D4258121258}" type="slidenum">
              <a:rPr lang="en-US" smtClean="0"/>
              <a:t>‹#›</a:t>
            </a:fld>
            <a:endParaRPr lang="en-US"/>
          </a:p>
        </p:txBody>
      </p:sp>
    </p:spTree>
    <p:extLst>
      <p:ext uri="{BB962C8B-B14F-4D97-AF65-F5344CB8AC3E}">
        <p14:creationId xmlns:p14="http://schemas.microsoft.com/office/powerpoint/2010/main" val="3647699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AEDCF8-0895-4B8C-9A34-04B25747B439}"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000E0-CB19-4E60-BF53-1D4258121258}" type="slidenum">
              <a:rPr lang="en-US" smtClean="0"/>
              <a:t>‹#›</a:t>
            </a:fld>
            <a:endParaRPr lang="en-US"/>
          </a:p>
        </p:txBody>
      </p:sp>
    </p:spTree>
    <p:extLst>
      <p:ext uri="{BB962C8B-B14F-4D97-AF65-F5344CB8AC3E}">
        <p14:creationId xmlns:p14="http://schemas.microsoft.com/office/powerpoint/2010/main" val="2159662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AEDCF8-0895-4B8C-9A34-04B25747B439}"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000E0-CB19-4E60-BF53-1D4258121258}" type="slidenum">
              <a:rPr lang="en-US" smtClean="0"/>
              <a:t>‹#›</a:t>
            </a:fld>
            <a:endParaRPr lang="en-US"/>
          </a:p>
        </p:txBody>
      </p:sp>
    </p:spTree>
    <p:extLst>
      <p:ext uri="{BB962C8B-B14F-4D97-AF65-F5344CB8AC3E}">
        <p14:creationId xmlns:p14="http://schemas.microsoft.com/office/powerpoint/2010/main" val="3806334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AEDCF8-0895-4B8C-9A34-04B25747B439}"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0000E0-CB19-4E60-BF53-1D4258121258}" type="slidenum">
              <a:rPr lang="en-US" smtClean="0"/>
              <a:t>‹#›</a:t>
            </a:fld>
            <a:endParaRPr lang="en-US"/>
          </a:p>
        </p:txBody>
      </p:sp>
    </p:spTree>
    <p:extLst>
      <p:ext uri="{BB962C8B-B14F-4D97-AF65-F5344CB8AC3E}">
        <p14:creationId xmlns:p14="http://schemas.microsoft.com/office/powerpoint/2010/main" val="779337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AEDCF8-0895-4B8C-9A34-04B25747B439}"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0000E0-CB19-4E60-BF53-1D4258121258}" type="slidenum">
              <a:rPr lang="en-US" smtClean="0"/>
              <a:t>‹#›</a:t>
            </a:fld>
            <a:endParaRPr lang="en-US"/>
          </a:p>
        </p:txBody>
      </p:sp>
    </p:spTree>
    <p:extLst>
      <p:ext uri="{BB962C8B-B14F-4D97-AF65-F5344CB8AC3E}">
        <p14:creationId xmlns:p14="http://schemas.microsoft.com/office/powerpoint/2010/main" val="1234948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AEDCF8-0895-4B8C-9A34-04B25747B439}" type="datetimeFigureOut">
              <a:rPr lang="en-US" smtClean="0"/>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0000E0-CB19-4E60-BF53-1D4258121258}" type="slidenum">
              <a:rPr lang="en-US" smtClean="0"/>
              <a:t>‹#›</a:t>
            </a:fld>
            <a:endParaRPr lang="en-US"/>
          </a:p>
        </p:txBody>
      </p:sp>
    </p:spTree>
    <p:extLst>
      <p:ext uri="{BB962C8B-B14F-4D97-AF65-F5344CB8AC3E}">
        <p14:creationId xmlns:p14="http://schemas.microsoft.com/office/powerpoint/2010/main" val="1814796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AEDCF8-0895-4B8C-9A34-04B25747B439}" type="datetimeFigureOut">
              <a:rPr lang="en-US" smtClean="0"/>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0000E0-CB19-4E60-BF53-1D4258121258}" type="slidenum">
              <a:rPr lang="en-US" smtClean="0"/>
              <a:t>‹#›</a:t>
            </a:fld>
            <a:endParaRPr lang="en-US"/>
          </a:p>
        </p:txBody>
      </p:sp>
    </p:spTree>
    <p:extLst>
      <p:ext uri="{BB962C8B-B14F-4D97-AF65-F5344CB8AC3E}">
        <p14:creationId xmlns:p14="http://schemas.microsoft.com/office/powerpoint/2010/main" val="1920141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AEDCF8-0895-4B8C-9A34-04B25747B439}"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0000E0-CB19-4E60-BF53-1D4258121258}" type="slidenum">
              <a:rPr lang="en-US" smtClean="0"/>
              <a:t>‹#›</a:t>
            </a:fld>
            <a:endParaRPr lang="en-US"/>
          </a:p>
        </p:txBody>
      </p:sp>
    </p:spTree>
    <p:extLst>
      <p:ext uri="{BB962C8B-B14F-4D97-AF65-F5344CB8AC3E}">
        <p14:creationId xmlns:p14="http://schemas.microsoft.com/office/powerpoint/2010/main" val="1860133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AEDCF8-0895-4B8C-9A34-04B25747B439}"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0000E0-CB19-4E60-BF53-1D4258121258}" type="slidenum">
              <a:rPr lang="en-US" smtClean="0"/>
              <a:t>‹#›</a:t>
            </a:fld>
            <a:endParaRPr lang="en-US"/>
          </a:p>
        </p:txBody>
      </p:sp>
    </p:spTree>
    <p:extLst>
      <p:ext uri="{BB962C8B-B14F-4D97-AF65-F5344CB8AC3E}">
        <p14:creationId xmlns:p14="http://schemas.microsoft.com/office/powerpoint/2010/main" val="4201981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AEDCF8-0895-4B8C-9A34-04B25747B439}" type="datetimeFigureOut">
              <a:rPr lang="en-US" smtClean="0"/>
              <a:t>11/29/2023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000E0-CB19-4E60-BF53-1D4258121258}" type="slidenum">
              <a:rPr lang="en-US" smtClean="0"/>
              <a:t>‹#›</a:t>
            </a:fld>
            <a:endParaRPr lang="en-US"/>
          </a:p>
        </p:txBody>
      </p:sp>
    </p:spTree>
    <p:extLst>
      <p:ext uri="{BB962C8B-B14F-4D97-AF65-F5344CB8AC3E}">
        <p14:creationId xmlns:p14="http://schemas.microsoft.com/office/powerpoint/2010/main" val="213576008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customXml" Target="../ink/ink8.xml"/><Relationship Id="rId26" Type="http://schemas.openxmlformats.org/officeDocument/2006/relationships/customXml" Target="../ink/ink12.xml"/><Relationship Id="rId39" Type="http://schemas.openxmlformats.org/officeDocument/2006/relationships/image" Target="../media/image54.png"/><Relationship Id="rId21" Type="http://schemas.openxmlformats.org/officeDocument/2006/relationships/image" Target="../media/image45.png"/><Relationship Id="rId34" Type="http://schemas.openxmlformats.org/officeDocument/2006/relationships/customXml" Target="../ink/ink16.xml"/><Relationship Id="rId42" Type="http://schemas.openxmlformats.org/officeDocument/2006/relationships/customXml" Target="../ink/ink20.xml"/><Relationship Id="rId7" Type="http://schemas.openxmlformats.org/officeDocument/2006/relationships/image" Target="../media/image38.png"/><Relationship Id="rId2" Type="http://schemas.openxmlformats.org/officeDocument/2006/relationships/notesSlide" Target="../notesSlides/notesSlide43.xml"/><Relationship Id="rId16" Type="http://schemas.openxmlformats.org/officeDocument/2006/relationships/customXml" Target="../ink/ink7.xml"/><Relationship Id="rId29"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40.png"/><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53.png"/><Relationship Id="rId40" Type="http://schemas.openxmlformats.org/officeDocument/2006/relationships/customXml" Target="../ink/ink19.xml"/><Relationship Id="rId45" Type="http://schemas.openxmlformats.org/officeDocument/2006/relationships/image" Target="../media/image57.png"/><Relationship Id="rId5" Type="http://schemas.openxmlformats.org/officeDocument/2006/relationships/image" Target="../media/image37.png"/><Relationship Id="rId15" Type="http://schemas.openxmlformats.org/officeDocument/2006/relationships/image" Target="../media/image42.png"/><Relationship Id="rId23" Type="http://schemas.openxmlformats.org/officeDocument/2006/relationships/image" Target="../media/image46.png"/><Relationship Id="rId28" Type="http://schemas.openxmlformats.org/officeDocument/2006/relationships/customXml" Target="../ink/ink13.xml"/><Relationship Id="rId36" Type="http://schemas.openxmlformats.org/officeDocument/2006/relationships/customXml" Target="../ink/ink17.xml"/><Relationship Id="rId10" Type="http://schemas.openxmlformats.org/officeDocument/2006/relationships/customXml" Target="../ink/ink4.xml"/><Relationship Id="rId19" Type="http://schemas.openxmlformats.org/officeDocument/2006/relationships/image" Target="../media/image44.png"/><Relationship Id="rId31" Type="http://schemas.openxmlformats.org/officeDocument/2006/relationships/image" Target="../media/image50.png"/><Relationship Id="rId44" Type="http://schemas.openxmlformats.org/officeDocument/2006/relationships/customXml" Target="../ink/ink21.xml"/><Relationship Id="rId4" Type="http://schemas.openxmlformats.org/officeDocument/2006/relationships/customXml" Target="../ink/ink1.xml"/><Relationship Id="rId9" Type="http://schemas.openxmlformats.org/officeDocument/2006/relationships/image" Target="../media/image39.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48.png"/><Relationship Id="rId30" Type="http://schemas.openxmlformats.org/officeDocument/2006/relationships/customXml" Target="../ink/ink14.xml"/><Relationship Id="rId35" Type="http://schemas.openxmlformats.org/officeDocument/2006/relationships/image" Target="../media/image52.png"/><Relationship Id="rId43" Type="http://schemas.openxmlformats.org/officeDocument/2006/relationships/image" Target="../media/image56.png"/><Relationship Id="rId8" Type="http://schemas.openxmlformats.org/officeDocument/2006/relationships/customXml" Target="../ink/ink3.xml"/><Relationship Id="rId3" Type="http://schemas.openxmlformats.org/officeDocument/2006/relationships/image" Target="../media/image36.png"/><Relationship Id="rId12" Type="http://schemas.openxmlformats.org/officeDocument/2006/relationships/customXml" Target="../ink/ink5.xml"/><Relationship Id="rId17" Type="http://schemas.openxmlformats.org/officeDocument/2006/relationships/image" Target="../media/image43.png"/><Relationship Id="rId25" Type="http://schemas.openxmlformats.org/officeDocument/2006/relationships/image" Target="../media/image47.png"/><Relationship Id="rId33" Type="http://schemas.openxmlformats.org/officeDocument/2006/relationships/image" Target="../media/image51.png"/><Relationship Id="rId38" Type="http://schemas.openxmlformats.org/officeDocument/2006/relationships/customXml" Target="../ink/ink18.xml"/><Relationship Id="rId20" Type="http://schemas.openxmlformats.org/officeDocument/2006/relationships/customXml" Target="../ink/ink9.xml"/><Relationship Id="rId41" Type="http://schemas.openxmlformats.org/officeDocument/2006/relationships/image" Target="../media/image5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60E91-0874-E357-EFE3-B2172C83B3E7}"/>
              </a:ext>
            </a:extLst>
          </p:cNvPr>
          <p:cNvSpPr>
            <a:spLocks noGrp="1"/>
          </p:cNvSpPr>
          <p:nvPr>
            <p:ph type="ctrTitle"/>
          </p:nvPr>
        </p:nvSpPr>
        <p:spPr/>
        <p:txBody>
          <a:bodyPr/>
          <a:lstStyle/>
          <a:p>
            <a:r>
              <a:rPr lang="en-US"/>
              <a:t>Immunizing Backdoored Pseudorandom Generators</a:t>
            </a:r>
          </a:p>
        </p:txBody>
      </p:sp>
      <p:sp>
        <p:nvSpPr>
          <p:cNvPr id="3" name="Subtitle 2">
            <a:extLst>
              <a:ext uri="{FF2B5EF4-FFF2-40B4-BE49-F238E27FC236}">
                <a16:creationId xmlns:a16="http://schemas.microsoft.com/office/drawing/2014/main" id="{79DB9ECA-BF28-95FC-E625-6C2D76DE84AC}"/>
              </a:ext>
            </a:extLst>
          </p:cNvPr>
          <p:cNvSpPr>
            <a:spLocks noGrp="1"/>
          </p:cNvSpPr>
          <p:nvPr>
            <p:ph type="subTitle" idx="1"/>
          </p:nvPr>
        </p:nvSpPr>
        <p:spPr/>
        <p:txBody>
          <a:bodyPr/>
          <a:lstStyle/>
          <a:p>
            <a:r>
              <a:rPr lang="en-US"/>
              <a:t>Marshall Ball, Yevgeniy </a:t>
            </a:r>
            <a:r>
              <a:rPr lang="en-US" err="1"/>
              <a:t>Dodis</a:t>
            </a:r>
            <a:r>
              <a:rPr lang="en-US"/>
              <a:t>, </a:t>
            </a:r>
            <a:r>
              <a:rPr lang="en-US" b="1"/>
              <a:t>Eli Goldin</a:t>
            </a:r>
          </a:p>
          <a:p>
            <a:r>
              <a:rPr lang="en-US" i="1"/>
              <a:t>NYU</a:t>
            </a:r>
          </a:p>
        </p:txBody>
      </p:sp>
    </p:spTree>
    <p:extLst>
      <p:ext uri="{BB962C8B-B14F-4D97-AF65-F5344CB8AC3E}">
        <p14:creationId xmlns:p14="http://schemas.microsoft.com/office/powerpoint/2010/main" val="4032649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p:txBody>
          <a:bodyPr/>
          <a:lstStyle/>
          <a:p>
            <a:r>
              <a:rPr lang="en-US"/>
              <a:t>When good PRGs go bad</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1713024" y="1015999"/>
            <a:ext cx="8078894" cy="6056214"/>
          </a:xfrm>
        </p:spPr>
      </p:pic>
      <p:sp>
        <p:nvSpPr>
          <p:cNvPr id="10" name="TextBox 9">
            <a:extLst>
              <a:ext uri="{FF2B5EF4-FFF2-40B4-BE49-F238E27FC236}">
                <a16:creationId xmlns:a16="http://schemas.microsoft.com/office/drawing/2014/main" id="{E2686891-3621-E8C2-85E4-230F4A17B587}"/>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1" name="TextBox 10">
            <a:extLst>
              <a:ext uri="{FF2B5EF4-FFF2-40B4-BE49-F238E27FC236}">
                <a16:creationId xmlns:a16="http://schemas.microsoft.com/office/drawing/2014/main" id="{FBAE3836-78E0-3332-1707-8B978A5FF600}"/>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2" name="TextBox 11">
            <a:extLst>
              <a:ext uri="{FF2B5EF4-FFF2-40B4-BE49-F238E27FC236}">
                <a16:creationId xmlns:a16="http://schemas.microsoft.com/office/drawing/2014/main" id="{A4C1BDAE-4BA8-C1CC-DD48-777111A3E153}"/>
              </a:ext>
            </a:extLst>
          </p:cNvPr>
          <p:cNvSpPr txBox="1"/>
          <p:nvPr/>
        </p:nvSpPr>
        <p:spPr>
          <a:xfrm>
            <a:off x="5181600" y="2504017"/>
            <a:ext cx="1828800" cy="1828800"/>
          </a:xfrm>
          <a:prstGeom prst="rect">
            <a:avLst/>
          </a:prstGeom>
          <a:noFill/>
        </p:spPr>
        <p:txBody>
          <a:bodyPr wrap="square" rtlCol="0">
            <a:spAutoFit/>
          </a:bodyPr>
          <a:lstStyle/>
          <a:p>
            <a:pPr algn="l"/>
            <a:endParaRPr lang="en-US"/>
          </a:p>
        </p:txBody>
      </p:sp>
      <p:sp>
        <p:nvSpPr>
          <p:cNvPr id="13" name="TextBox 12">
            <a:extLst>
              <a:ext uri="{FF2B5EF4-FFF2-40B4-BE49-F238E27FC236}">
                <a16:creationId xmlns:a16="http://schemas.microsoft.com/office/drawing/2014/main" id="{6603D5D7-3CCA-6509-A416-A1891F026260}"/>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4" name="TextBox 3">
            <a:extLst>
              <a:ext uri="{FF2B5EF4-FFF2-40B4-BE49-F238E27FC236}">
                <a16:creationId xmlns:a16="http://schemas.microsoft.com/office/drawing/2014/main" id="{D91B760B-CA26-9D5B-39A0-A8EB861EB412}"/>
              </a:ext>
            </a:extLst>
          </p:cNvPr>
          <p:cNvSpPr txBox="1"/>
          <p:nvPr/>
        </p:nvSpPr>
        <p:spPr>
          <a:xfrm>
            <a:off x="1813301" y="2222727"/>
            <a:ext cx="3268023" cy="677108"/>
          </a:xfrm>
          <a:prstGeom prst="rect">
            <a:avLst/>
          </a:prstGeom>
          <a:noFill/>
        </p:spPr>
        <p:txBody>
          <a:bodyPr wrap="square" rtlCol="0">
            <a:spAutoFit/>
          </a:bodyPr>
          <a:lstStyle/>
          <a:p>
            <a:pPr algn="l"/>
            <a:r>
              <a:rPr lang="en-US" sz="3800" dirty="0">
                <a:latin typeface="Garamond" panose="02020404030301010803" pitchFamily="18" charset="0"/>
              </a:rPr>
              <a:t>Publicly secure</a:t>
            </a:r>
          </a:p>
        </p:txBody>
      </p:sp>
    </p:spTree>
    <p:extLst>
      <p:ext uri="{BB962C8B-B14F-4D97-AF65-F5344CB8AC3E}">
        <p14:creationId xmlns:p14="http://schemas.microsoft.com/office/powerpoint/2010/main" val="3191060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p:txBody>
          <a:bodyPr/>
          <a:lstStyle/>
          <a:p>
            <a:r>
              <a:rPr lang="en-US"/>
              <a:t>When good PRGs go bad</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1713024" y="1015999"/>
            <a:ext cx="8078894" cy="6056213"/>
          </a:xfrm>
        </p:spPr>
      </p:pic>
      <p:sp>
        <p:nvSpPr>
          <p:cNvPr id="10" name="TextBox 9">
            <a:extLst>
              <a:ext uri="{FF2B5EF4-FFF2-40B4-BE49-F238E27FC236}">
                <a16:creationId xmlns:a16="http://schemas.microsoft.com/office/drawing/2014/main" id="{E2686891-3621-E8C2-85E4-230F4A17B587}"/>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1" name="TextBox 10">
            <a:extLst>
              <a:ext uri="{FF2B5EF4-FFF2-40B4-BE49-F238E27FC236}">
                <a16:creationId xmlns:a16="http://schemas.microsoft.com/office/drawing/2014/main" id="{FBAE3836-78E0-3332-1707-8B978A5FF600}"/>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2" name="TextBox 11">
            <a:extLst>
              <a:ext uri="{FF2B5EF4-FFF2-40B4-BE49-F238E27FC236}">
                <a16:creationId xmlns:a16="http://schemas.microsoft.com/office/drawing/2014/main" id="{A4C1BDAE-4BA8-C1CC-DD48-777111A3E153}"/>
              </a:ext>
            </a:extLst>
          </p:cNvPr>
          <p:cNvSpPr txBox="1"/>
          <p:nvPr/>
        </p:nvSpPr>
        <p:spPr>
          <a:xfrm>
            <a:off x="5181600" y="2504017"/>
            <a:ext cx="1828800" cy="1828800"/>
          </a:xfrm>
          <a:prstGeom prst="rect">
            <a:avLst/>
          </a:prstGeom>
          <a:noFill/>
        </p:spPr>
        <p:txBody>
          <a:bodyPr wrap="square" rtlCol="0">
            <a:spAutoFit/>
          </a:bodyPr>
          <a:lstStyle/>
          <a:p>
            <a:pPr algn="l"/>
            <a:endParaRPr lang="en-US"/>
          </a:p>
        </p:txBody>
      </p:sp>
      <p:sp>
        <p:nvSpPr>
          <p:cNvPr id="15" name="TextBox 14">
            <a:extLst>
              <a:ext uri="{FF2B5EF4-FFF2-40B4-BE49-F238E27FC236}">
                <a16:creationId xmlns:a16="http://schemas.microsoft.com/office/drawing/2014/main" id="{A0345A55-88AA-2A0B-1066-765D76F7E357}"/>
              </a:ext>
            </a:extLst>
          </p:cNvPr>
          <p:cNvSpPr txBox="1"/>
          <p:nvPr/>
        </p:nvSpPr>
        <p:spPr>
          <a:xfrm>
            <a:off x="1813301" y="2222727"/>
            <a:ext cx="3268023" cy="677108"/>
          </a:xfrm>
          <a:prstGeom prst="rect">
            <a:avLst/>
          </a:prstGeom>
          <a:noFill/>
        </p:spPr>
        <p:txBody>
          <a:bodyPr wrap="square" rtlCol="0">
            <a:spAutoFit/>
          </a:bodyPr>
          <a:lstStyle/>
          <a:p>
            <a:pPr algn="l"/>
            <a:r>
              <a:rPr lang="en-US" sz="3800">
                <a:latin typeface="Garamond" panose="02020404030301010803" pitchFamily="18" charset="0"/>
              </a:rPr>
              <a:t>Publicly secure</a:t>
            </a:r>
          </a:p>
        </p:txBody>
      </p:sp>
    </p:spTree>
    <p:extLst>
      <p:ext uri="{BB962C8B-B14F-4D97-AF65-F5344CB8AC3E}">
        <p14:creationId xmlns:p14="http://schemas.microsoft.com/office/powerpoint/2010/main" val="33793013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p:txBody>
          <a:bodyPr/>
          <a:lstStyle/>
          <a:p>
            <a:r>
              <a:rPr lang="en-US"/>
              <a:t>When good PRGs go bad</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1713024" y="1015999"/>
            <a:ext cx="8078893" cy="6056213"/>
          </a:xfrm>
        </p:spPr>
      </p:pic>
      <p:sp>
        <p:nvSpPr>
          <p:cNvPr id="10" name="TextBox 9">
            <a:extLst>
              <a:ext uri="{FF2B5EF4-FFF2-40B4-BE49-F238E27FC236}">
                <a16:creationId xmlns:a16="http://schemas.microsoft.com/office/drawing/2014/main" id="{E2686891-3621-E8C2-85E4-230F4A17B587}"/>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1" name="TextBox 10">
            <a:extLst>
              <a:ext uri="{FF2B5EF4-FFF2-40B4-BE49-F238E27FC236}">
                <a16:creationId xmlns:a16="http://schemas.microsoft.com/office/drawing/2014/main" id="{FBAE3836-78E0-3332-1707-8B978A5FF600}"/>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5" name="TextBox 14">
            <a:extLst>
              <a:ext uri="{FF2B5EF4-FFF2-40B4-BE49-F238E27FC236}">
                <a16:creationId xmlns:a16="http://schemas.microsoft.com/office/drawing/2014/main" id="{A0345A55-88AA-2A0B-1066-765D76F7E357}"/>
              </a:ext>
            </a:extLst>
          </p:cNvPr>
          <p:cNvSpPr txBox="1"/>
          <p:nvPr/>
        </p:nvSpPr>
        <p:spPr>
          <a:xfrm>
            <a:off x="1813301" y="2222727"/>
            <a:ext cx="3268023" cy="677108"/>
          </a:xfrm>
          <a:prstGeom prst="rect">
            <a:avLst/>
          </a:prstGeom>
          <a:noFill/>
        </p:spPr>
        <p:txBody>
          <a:bodyPr wrap="square" rtlCol="0">
            <a:spAutoFit/>
          </a:bodyPr>
          <a:lstStyle/>
          <a:p>
            <a:pPr algn="l"/>
            <a:r>
              <a:rPr lang="en-US" sz="3800">
                <a:latin typeface="Garamond" panose="02020404030301010803" pitchFamily="18" charset="0"/>
              </a:rPr>
              <a:t>Publicly secure</a:t>
            </a:r>
          </a:p>
        </p:txBody>
      </p:sp>
      <p:sp>
        <p:nvSpPr>
          <p:cNvPr id="4" name="TextBox 3">
            <a:extLst>
              <a:ext uri="{FF2B5EF4-FFF2-40B4-BE49-F238E27FC236}">
                <a16:creationId xmlns:a16="http://schemas.microsoft.com/office/drawing/2014/main" id="{01972ED6-4BAB-22FA-0387-DD13A9506542}"/>
              </a:ext>
            </a:extLst>
          </p:cNvPr>
          <p:cNvSpPr txBox="1"/>
          <p:nvPr/>
        </p:nvSpPr>
        <p:spPr>
          <a:xfrm>
            <a:off x="5752470" y="2222727"/>
            <a:ext cx="3268023"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3800">
                <a:latin typeface="Garamond" panose="02020404030301010803" pitchFamily="18" charset="0"/>
              </a:rPr>
              <a:t>Insecure with</a:t>
            </a:r>
          </a:p>
        </p:txBody>
      </p:sp>
      <p:pic>
        <p:nvPicPr>
          <p:cNvPr id="7" name="Picture 6">
            <a:extLst>
              <a:ext uri="{FF2B5EF4-FFF2-40B4-BE49-F238E27FC236}">
                <a16:creationId xmlns:a16="http://schemas.microsoft.com/office/drawing/2014/main" id="{4C26708F-9AAB-CED4-D60E-1C06C7338C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3705" y="2129481"/>
            <a:ext cx="952500" cy="863600"/>
          </a:xfrm>
          <a:prstGeom prst="rect">
            <a:avLst/>
          </a:prstGeom>
        </p:spPr>
      </p:pic>
    </p:spTree>
    <p:extLst>
      <p:ext uri="{BB962C8B-B14F-4D97-AF65-F5344CB8AC3E}">
        <p14:creationId xmlns:p14="http://schemas.microsoft.com/office/powerpoint/2010/main" val="2353027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p:txBody>
          <a:bodyPr/>
          <a:lstStyle/>
          <a:p>
            <a:r>
              <a:rPr lang="en-US"/>
              <a:t>When good PRGs go bad</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1713024" y="1015999"/>
            <a:ext cx="8078893" cy="6056212"/>
          </a:xfrm>
        </p:spPr>
      </p:pic>
      <p:sp>
        <p:nvSpPr>
          <p:cNvPr id="15" name="TextBox 14">
            <a:extLst>
              <a:ext uri="{FF2B5EF4-FFF2-40B4-BE49-F238E27FC236}">
                <a16:creationId xmlns:a16="http://schemas.microsoft.com/office/drawing/2014/main" id="{A0345A55-88AA-2A0B-1066-765D76F7E357}"/>
              </a:ext>
            </a:extLst>
          </p:cNvPr>
          <p:cNvSpPr txBox="1"/>
          <p:nvPr/>
        </p:nvSpPr>
        <p:spPr>
          <a:xfrm>
            <a:off x="1813301" y="2222727"/>
            <a:ext cx="3268023" cy="677108"/>
          </a:xfrm>
          <a:prstGeom prst="rect">
            <a:avLst/>
          </a:prstGeom>
          <a:noFill/>
        </p:spPr>
        <p:txBody>
          <a:bodyPr wrap="square" rtlCol="0">
            <a:spAutoFit/>
          </a:bodyPr>
          <a:lstStyle/>
          <a:p>
            <a:pPr algn="l"/>
            <a:r>
              <a:rPr lang="en-US" sz="3800">
                <a:latin typeface="Garamond" panose="02020404030301010803" pitchFamily="18" charset="0"/>
              </a:rPr>
              <a:t>Publicly secure</a:t>
            </a:r>
          </a:p>
        </p:txBody>
      </p:sp>
      <p:sp>
        <p:nvSpPr>
          <p:cNvPr id="18" name="TextBox 17">
            <a:extLst>
              <a:ext uri="{FF2B5EF4-FFF2-40B4-BE49-F238E27FC236}">
                <a16:creationId xmlns:a16="http://schemas.microsoft.com/office/drawing/2014/main" id="{43615444-9D94-609F-892C-EBDABF59012F}"/>
              </a:ext>
            </a:extLst>
          </p:cNvPr>
          <p:cNvSpPr txBox="1"/>
          <p:nvPr/>
        </p:nvSpPr>
        <p:spPr>
          <a:xfrm>
            <a:off x="5752470" y="2222727"/>
            <a:ext cx="3268023"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3800">
                <a:latin typeface="Garamond" panose="02020404030301010803" pitchFamily="18" charset="0"/>
              </a:rPr>
              <a:t>Insecure with</a:t>
            </a:r>
          </a:p>
        </p:txBody>
      </p:sp>
      <p:pic>
        <p:nvPicPr>
          <p:cNvPr id="19" name="Picture 18">
            <a:extLst>
              <a:ext uri="{FF2B5EF4-FFF2-40B4-BE49-F238E27FC236}">
                <a16:creationId xmlns:a16="http://schemas.microsoft.com/office/drawing/2014/main" id="{0F406A51-1CC4-FBEF-1636-2A05D849F0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3705" y="2129481"/>
            <a:ext cx="952500" cy="863600"/>
          </a:xfrm>
          <a:prstGeom prst="rect">
            <a:avLst/>
          </a:prstGeom>
        </p:spPr>
      </p:pic>
    </p:spTree>
    <p:extLst>
      <p:ext uri="{BB962C8B-B14F-4D97-AF65-F5344CB8AC3E}">
        <p14:creationId xmlns:p14="http://schemas.microsoft.com/office/powerpoint/2010/main" val="560787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5870E-3A67-239E-4E5B-CAE4A0DA25B3}"/>
              </a:ext>
            </a:extLst>
          </p:cNvPr>
          <p:cNvSpPr>
            <a:spLocks noGrp="1"/>
          </p:cNvSpPr>
          <p:nvPr>
            <p:ph type="title"/>
          </p:nvPr>
        </p:nvSpPr>
        <p:spPr/>
        <p:txBody>
          <a:bodyPr/>
          <a:lstStyle/>
          <a:p>
            <a:r>
              <a:rPr lang="en-US"/>
              <a:t>When good PRGs go bad</a:t>
            </a:r>
          </a:p>
        </p:txBody>
      </p:sp>
      <p:sp>
        <p:nvSpPr>
          <p:cNvPr id="3" name="Content Placeholder 2">
            <a:extLst>
              <a:ext uri="{FF2B5EF4-FFF2-40B4-BE49-F238E27FC236}">
                <a16:creationId xmlns:a16="http://schemas.microsoft.com/office/drawing/2014/main" id="{ADEF7E6B-1D89-6A62-4247-FE1686CA3919}"/>
              </a:ext>
            </a:extLst>
          </p:cNvPr>
          <p:cNvSpPr>
            <a:spLocks noGrp="1"/>
          </p:cNvSpPr>
          <p:nvPr>
            <p:ph idx="1"/>
          </p:nvPr>
        </p:nvSpPr>
        <p:spPr/>
        <p:txBody>
          <a:bodyPr>
            <a:normAutofit/>
          </a:bodyPr>
          <a:lstStyle/>
          <a:p>
            <a:pPr marL="0" indent="0">
              <a:buNone/>
            </a:pPr>
            <a:r>
              <a:rPr lang="en-US" sz="3800"/>
              <a:t>These exist! [VV83]</a:t>
            </a:r>
          </a:p>
          <a:p>
            <a:pPr marL="0" indent="0">
              <a:buNone/>
            </a:pPr>
            <a:endParaRPr lang="en-US" sz="3800"/>
          </a:p>
          <a:p>
            <a:pPr marL="0" indent="0">
              <a:buNone/>
            </a:pPr>
            <a:r>
              <a:rPr lang="en-US" sz="3800"/>
              <a:t>These exist in the real world! [Dual EC PRG]</a:t>
            </a:r>
          </a:p>
          <a:p>
            <a:pPr marL="0" indent="0">
              <a:buNone/>
            </a:pPr>
            <a:endParaRPr lang="en-US" sz="3800"/>
          </a:p>
          <a:p>
            <a:pPr marL="0" indent="0">
              <a:buNone/>
            </a:pPr>
            <a:r>
              <a:rPr lang="en-US" sz="4200" b="1"/>
              <a:t>Big Question: How to prevent against backdoors?</a:t>
            </a:r>
          </a:p>
        </p:txBody>
      </p:sp>
    </p:spTree>
    <p:extLst>
      <p:ext uri="{BB962C8B-B14F-4D97-AF65-F5344CB8AC3E}">
        <p14:creationId xmlns:p14="http://schemas.microsoft.com/office/powerpoint/2010/main" val="383419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489D3-EF12-CF7B-9986-602E2025C493}"/>
              </a:ext>
            </a:extLst>
          </p:cNvPr>
          <p:cNvSpPr>
            <a:spLocks noGrp="1"/>
          </p:cNvSpPr>
          <p:nvPr>
            <p:ph type="title"/>
          </p:nvPr>
        </p:nvSpPr>
        <p:spPr/>
        <p:txBody>
          <a:bodyPr/>
          <a:lstStyle/>
          <a:p>
            <a:r>
              <a:rPr lang="en-US" sz="4400"/>
              <a:t>Existing Solutions</a:t>
            </a:r>
            <a:endParaRPr lang="en-US"/>
          </a:p>
        </p:txBody>
      </p:sp>
      <p:sp>
        <p:nvSpPr>
          <p:cNvPr id="3" name="Content Placeholder 2">
            <a:extLst>
              <a:ext uri="{FF2B5EF4-FFF2-40B4-BE49-F238E27FC236}">
                <a16:creationId xmlns:a16="http://schemas.microsoft.com/office/drawing/2014/main" id="{E697C91E-DDC4-6283-5064-1C2F2833C14A}"/>
              </a:ext>
            </a:extLst>
          </p:cNvPr>
          <p:cNvSpPr>
            <a:spLocks noGrp="1"/>
          </p:cNvSpPr>
          <p:nvPr>
            <p:ph idx="1"/>
          </p:nvPr>
        </p:nvSpPr>
        <p:spPr/>
        <p:txBody>
          <a:bodyPr>
            <a:normAutofit/>
          </a:bodyPr>
          <a:lstStyle/>
          <a:p>
            <a:pPr marL="0" indent="0">
              <a:buNone/>
            </a:pPr>
            <a:r>
              <a:rPr lang="en-US" sz="3800" u="sng" dirty="0"/>
              <a:t>Build your own PRG</a:t>
            </a:r>
          </a:p>
          <a:p>
            <a:pPr marL="0" indent="0">
              <a:buNone/>
            </a:pPr>
            <a:r>
              <a:rPr lang="en-US" sz="3800" dirty="0"/>
              <a:t>Dangerous!</a:t>
            </a:r>
          </a:p>
          <a:p>
            <a:pPr marL="0" indent="0">
              <a:buNone/>
            </a:pPr>
            <a:endParaRPr lang="en-US" sz="3800" dirty="0"/>
          </a:p>
          <a:p>
            <a:pPr marL="0" indent="0">
              <a:buNone/>
            </a:pPr>
            <a:r>
              <a:rPr lang="en-US" sz="3800" u="sng" dirty="0" err="1"/>
              <a:t>Rerandomize</a:t>
            </a:r>
            <a:r>
              <a:rPr lang="en-US" sz="3800" u="sng" dirty="0"/>
              <a:t> public parameters</a:t>
            </a:r>
            <a:r>
              <a:rPr lang="en-US" sz="3800" dirty="0"/>
              <a:t> [RTYZ15]</a:t>
            </a:r>
          </a:p>
          <a:p>
            <a:pPr marL="0" indent="0">
              <a:buNone/>
            </a:pPr>
            <a:r>
              <a:rPr lang="en-US" sz="3800" dirty="0"/>
              <a:t>Not always possible</a:t>
            </a:r>
          </a:p>
        </p:txBody>
      </p:sp>
    </p:spTree>
    <p:extLst>
      <p:ext uri="{BB962C8B-B14F-4D97-AF65-F5344CB8AC3E}">
        <p14:creationId xmlns:p14="http://schemas.microsoft.com/office/powerpoint/2010/main" val="253476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E707-CC17-0015-577D-EEA289CC4086}"/>
              </a:ext>
            </a:extLst>
          </p:cNvPr>
          <p:cNvSpPr>
            <a:spLocks noGrp="1"/>
          </p:cNvSpPr>
          <p:nvPr>
            <p:ph type="title"/>
          </p:nvPr>
        </p:nvSpPr>
        <p:spPr/>
        <p:txBody>
          <a:bodyPr/>
          <a:lstStyle/>
          <a:p>
            <a:r>
              <a:rPr lang="en-US"/>
              <a:t>Immunizers [DGGJR15]</a:t>
            </a:r>
          </a:p>
        </p:txBody>
      </p:sp>
      <p:pic>
        <p:nvPicPr>
          <p:cNvPr id="5" name="Content Placeholder 3">
            <a:extLst>
              <a:ext uri="{FF2B5EF4-FFF2-40B4-BE49-F238E27FC236}">
                <a16:creationId xmlns:a16="http://schemas.microsoft.com/office/drawing/2014/main" id="{C1515467-75A1-C1AD-B8FF-D49508262D2A}"/>
              </a:ext>
            </a:extLst>
          </p:cNvPr>
          <p:cNvPicPr>
            <a:picLocks noGrp="1" noChangeAspect="1"/>
          </p:cNvPicPr>
          <p:nvPr>
            <p:ph idx="1"/>
          </p:nvPr>
        </p:nvPicPr>
        <p:blipFill>
          <a:blip r:embed="rId3"/>
          <a:srcRect/>
          <a:stretch/>
        </p:blipFill>
        <p:spPr>
          <a:xfrm>
            <a:off x="1713023" y="1015999"/>
            <a:ext cx="8078897" cy="6056215"/>
          </a:xfrm>
        </p:spPr>
      </p:pic>
    </p:spTree>
    <p:extLst>
      <p:ext uri="{BB962C8B-B14F-4D97-AF65-F5344CB8AC3E}">
        <p14:creationId xmlns:p14="http://schemas.microsoft.com/office/powerpoint/2010/main" val="974317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E707-CC17-0015-577D-EEA289CC4086}"/>
              </a:ext>
            </a:extLst>
          </p:cNvPr>
          <p:cNvSpPr>
            <a:spLocks noGrp="1"/>
          </p:cNvSpPr>
          <p:nvPr>
            <p:ph type="title"/>
          </p:nvPr>
        </p:nvSpPr>
        <p:spPr/>
        <p:txBody>
          <a:bodyPr/>
          <a:lstStyle/>
          <a:p>
            <a:r>
              <a:rPr lang="en-US"/>
              <a:t>Immunizers [DGGJR15]</a:t>
            </a:r>
          </a:p>
        </p:txBody>
      </p:sp>
      <p:pic>
        <p:nvPicPr>
          <p:cNvPr id="5" name="Content Placeholder 3">
            <a:extLst>
              <a:ext uri="{FF2B5EF4-FFF2-40B4-BE49-F238E27FC236}">
                <a16:creationId xmlns:a16="http://schemas.microsoft.com/office/drawing/2014/main" id="{C1515467-75A1-C1AD-B8FF-D49508262D2A}"/>
              </a:ext>
            </a:extLst>
          </p:cNvPr>
          <p:cNvPicPr>
            <a:picLocks noGrp="1" noChangeAspect="1"/>
          </p:cNvPicPr>
          <p:nvPr>
            <p:ph idx="1"/>
          </p:nvPr>
        </p:nvPicPr>
        <p:blipFill>
          <a:blip r:embed="rId3"/>
          <a:srcRect/>
          <a:stretch/>
        </p:blipFill>
        <p:spPr>
          <a:xfrm>
            <a:off x="1713023" y="1015999"/>
            <a:ext cx="8078896" cy="6056215"/>
          </a:xfrm>
        </p:spPr>
      </p:pic>
    </p:spTree>
    <p:extLst>
      <p:ext uri="{BB962C8B-B14F-4D97-AF65-F5344CB8AC3E}">
        <p14:creationId xmlns:p14="http://schemas.microsoft.com/office/powerpoint/2010/main" val="18692236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E707-CC17-0015-577D-EEA289CC4086}"/>
              </a:ext>
            </a:extLst>
          </p:cNvPr>
          <p:cNvSpPr>
            <a:spLocks noGrp="1"/>
          </p:cNvSpPr>
          <p:nvPr>
            <p:ph type="title"/>
          </p:nvPr>
        </p:nvSpPr>
        <p:spPr/>
        <p:txBody>
          <a:bodyPr/>
          <a:lstStyle/>
          <a:p>
            <a:r>
              <a:rPr lang="en-US" dirty="0"/>
              <a:t>Immunizers</a:t>
            </a:r>
          </a:p>
        </p:txBody>
      </p:sp>
      <p:pic>
        <p:nvPicPr>
          <p:cNvPr id="5" name="Content Placeholder 3">
            <a:extLst>
              <a:ext uri="{FF2B5EF4-FFF2-40B4-BE49-F238E27FC236}">
                <a16:creationId xmlns:a16="http://schemas.microsoft.com/office/drawing/2014/main" id="{C1515467-75A1-C1AD-B8FF-D49508262D2A}"/>
              </a:ext>
            </a:extLst>
          </p:cNvPr>
          <p:cNvPicPr>
            <a:picLocks noGrp="1" noChangeAspect="1"/>
          </p:cNvPicPr>
          <p:nvPr>
            <p:ph idx="1"/>
          </p:nvPr>
        </p:nvPicPr>
        <p:blipFill>
          <a:blip r:embed="rId3"/>
          <a:srcRect/>
          <a:stretch/>
        </p:blipFill>
        <p:spPr>
          <a:xfrm>
            <a:off x="1713023" y="1015999"/>
            <a:ext cx="8078896" cy="6056214"/>
          </a:xfrm>
        </p:spPr>
      </p:pic>
      <p:pic>
        <p:nvPicPr>
          <p:cNvPr id="4" name="Content Placeholder 3">
            <a:extLst>
              <a:ext uri="{FF2B5EF4-FFF2-40B4-BE49-F238E27FC236}">
                <a16:creationId xmlns:a16="http://schemas.microsoft.com/office/drawing/2014/main" id="{CAE2F87F-0AE4-AC2A-A3D8-B3598560D7DE}"/>
              </a:ext>
            </a:extLst>
          </p:cNvPr>
          <p:cNvPicPr>
            <a:picLocks noChangeAspect="1"/>
          </p:cNvPicPr>
          <p:nvPr/>
        </p:nvPicPr>
        <p:blipFill>
          <a:blip r:embed="rId4"/>
          <a:srcRect/>
          <a:stretch/>
        </p:blipFill>
        <p:spPr>
          <a:xfrm>
            <a:off x="3413468" y="-920124"/>
            <a:ext cx="4935524" cy="3699836"/>
          </a:xfrm>
          <a:prstGeom prst="rect">
            <a:avLst/>
          </a:prstGeom>
        </p:spPr>
      </p:pic>
    </p:spTree>
    <p:extLst>
      <p:ext uri="{BB962C8B-B14F-4D97-AF65-F5344CB8AC3E}">
        <p14:creationId xmlns:p14="http://schemas.microsoft.com/office/powerpoint/2010/main" val="3783978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E707-CC17-0015-577D-EEA289CC4086}"/>
              </a:ext>
            </a:extLst>
          </p:cNvPr>
          <p:cNvSpPr>
            <a:spLocks noGrp="1"/>
          </p:cNvSpPr>
          <p:nvPr>
            <p:ph type="title"/>
          </p:nvPr>
        </p:nvSpPr>
        <p:spPr/>
        <p:txBody>
          <a:bodyPr/>
          <a:lstStyle/>
          <a:p>
            <a:r>
              <a:rPr lang="en-US" dirty="0"/>
              <a:t>Immunizers</a:t>
            </a:r>
          </a:p>
        </p:txBody>
      </p:sp>
      <p:pic>
        <p:nvPicPr>
          <p:cNvPr id="5" name="Content Placeholder 3">
            <a:extLst>
              <a:ext uri="{FF2B5EF4-FFF2-40B4-BE49-F238E27FC236}">
                <a16:creationId xmlns:a16="http://schemas.microsoft.com/office/drawing/2014/main" id="{C1515467-75A1-C1AD-B8FF-D49508262D2A}"/>
              </a:ext>
            </a:extLst>
          </p:cNvPr>
          <p:cNvPicPr>
            <a:picLocks noGrp="1" noChangeAspect="1"/>
          </p:cNvPicPr>
          <p:nvPr>
            <p:ph idx="1"/>
          </p:nvPr>
        </p:nvPicPr>
        <p:blipFill>
          <a:blip r:embed="rId3"/>
          <a:srcRect/>
          <a:stretch/>
        </p:blipFill>
        <p:spPr>
          <a:xfrm>
            <a:off x="1713024" y="1015999"/>
            <a:ext cx="8078894" cy="6056214"/>
          </a:xfrm>
        </p:spPr>
      </p:pic>
      <p:pic>
        <p:nvPicPr>
          <p:cNvPr id="4" name="Content Placeholder 3">
            <a:extLst>
              <a:ext uri="{FF2B5EF4-FFF2-40B4-BE49-F238E27FC236}">
                <a16:creationId xmlns:a16="http://schemas.microsoft.com/office/drawing/2014/main" id="{CAE2F87F-0AE4-AC2A-A3D8-B3598560D7DE}"/>
              </a:ext>
            </a:extLst>
          </p:cNvPr>
          <p:cNvPicPr>
            <a:picLocks noChangeAspect="1"/>
          </p:cNvPicPr>
          <p:nvPr/>
        </p:nvPicPr>
        <p:blipFill>
          <a:blip r:embed="rId4"/>
          <a:srcRect/>
          <a:stretch/>
        </p:blipFill>
        <p:spPr>
          <a:xfrm>
            <a:off x="3413468" y="-920124"/>
            <a:ext cx="4935524" cy="3699836"/>
          </a:xfrm>
          <a:prstGeom prst="rect">
            <a:avLst/>
          </a:prstGeom>
        </p:spPr>
      </p:pic>
    </p:spTree>
    <p:extLst>
      <p:ext uri="{BB962C8B-B14F-4D97-AF65-F5344CB8AC3E}">
        <p14:creationId xmlns:p14="http://schemas.microsoft.com/office/powerpoint/2010/main" val="2923852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p:txBody>
          <a:bodyPr/>
          <a:lstStyle/>
          <a:p>
            <a:r>
              <a:rPr lang="en-US"/>
              <a:t>What is a PRG?</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497418" y="1320193"/>
            <a:ext cx="8794385" cy="6592569"/>
          </a:xfrm>
        </p:spPr>
      </p:pic>
    </p:spTree>
    <p:extLst>
      <p:ext uri="{BB962C8B-B14F-4D97-AF65-F5344CB8AC3E}">
        <p14:creationId xmlns:p14="http://schemas.microsoft.com/office/powerpoint/2010/main" val="291130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E707-CC17-0015-577D-EEA289CC4086}"/>
              </a:ext>
            </a:extLst>
          </p:cNvPr>
          <p:cNvSpPr>
            <a:spLocks noGrp="1"/>
          </p:cNvSpPr>
          <p:nvPr>
            <p:ph type="title"/>
          </p:nvPr>
        </p:nvSpPr>
        <p:spPr/>
        <p:txBody>
          <a:bodyPr/>
          <a:lstStyle/>
          <a:p>
            <a:r>
              <a:rPr lang="en-US" dirty="0"/>
              <a:t>Immunizers</a:t>
            </a:r>
          </a:p>
        </p:txBody>
      </p:sp>
      <p:pic>
        <p:nvPicPr>
          <p:cNvPr id="5" name="Content Placeholder 3">
            <a:extLst>
              <a:ext uri="{FF2B5EF4-FFF2-40B4-BE49-F238E27FC236}">
                <a16:creationId xmlns:a16="http://schemas.microsoft.com/office/drawing/2014/main" id="{C1515467-75A1-C1AD-B8FF-D49508262D2A}"/>
              </a:ext>
            </a:extLst>
          </p:cNvPr>
          <p:cNvPicPr>
            <a:picLocks noGrp="1" noChangeAspect="1"/>
          </p:cNvPicPr>
          <p:nvPr>
            <p:ph idx="1"/>
          </p:nvPr>
        </p:nvPicPr>
        <p:blipFill>
          <a:blip r:embed="rId3"/>
          <a:srcRect/>
          <a:stretch/>
        </p:blipFill>
        <p:spPr>
          <a:xfrm>
            <a:off x="1713024" y="1015999"/>
            <a:ext cx="8078894" cy="6056213"/>
          </a:xfrm>
        </p:spPr>
      </p:pic>
      <p:pic>
        <p:nvPicPr>
          <p:cNvPr id="4" name="Content Placeholder 3">
            <a:extLst>
              <a:ext uri="{FF2B5EF4-FFF2-40B4-BE49-F238E27FC236}">
                <a16:creationId xmlns:a16="http://schemas.microsoft.com/office/drawing/2014/main" id="{CAE2F87F-0AE4-AC2A-A3D8-B3598560D7DE}"/>
              </a:ext>
            </a:extLst>
          </p:cNvPr>
          <p:cNvPicPr>
            <a:picLocks noChangeAspect="1"/>
          </p:cNvPicPr>
          <p:nvPr/>
        </p:nvPicPr>
        <p:blipFill>
          <a:blip r:embed="rId4"/>
          <a:srcRect/>
          <a:stretch/>
        </p:blipFill>
        <p:spPr>
          <a:xfrm>
            <a:off x="3413468" y="-920124"/>
            <a:ext cx="4935524" cy="3699836"/>
          </a:xfrm>
          <a:prstGeom prst="rect">
            <a:avLst/>
          </a:prstGeom>
        </p:spPr>
      </p:pic>
    </p:spTree>
    <p:extLst>
      <p:ext uri="{BB962C8B-B14F-4D97-AF65-F5344CB8AC3E}">
        <p14:creationId xmlns:p14="http://schemas.microsoft.com/office/powerpoint/2010/main" val="39862526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E707-CC17-0015-577D-EEA289CC4086}"/>
              </a:ext>
            </a:extLst>
          </p:cNvPr>
          <p:cNvSpPr>
            <a:spLocks noGrp="1"/>
          </p:cNvSpPr>
          <p:nvPr>
            <p:ph type="title"/>
          </p:nvPr>
        </p:nvSpPr>
        <p:spPr/>
        <p:txBody>
          <a:bodyPr/>
          <a:lstStyle/>
          <a:p>
            <a:r>
              <a:rPr lang="en-US"/>
              <a:t>Immunizers [DGGJR15]</a:t>
            </a:r>
          </a:p>
        </p:txBody>
      </p:sp>
      <p:pic>
        <p:nvPicPr>
          <p:cNvPr id="5" name="Content Placeholder 3">
            <a:extLst>
              <a:ext uri="{FF2B5EF4-FFF2-40B4-BE49-F238E27FC236}">
                <a16:creationId xmlns:a16="http://schemas.microsoft.com/office/drawing/2014/main" id="{C1515467-75A1-C1AD-B8FF-D49508262D2A}"/>
              </a:ext>
            </a:extLst>
          </p:cNvPr>
          <p:cNvPicPr>
            <a:picLocks noGrp="1" noChangeAspect="1"/>
          </p:cNvPicPr>
          <p:nvPr>
            <p:ph idx="1"/>
          </p:nvPr>
        </p:nvPicPr>
        <p:blipFill>
          <a:blip r:embed="rId3"/>
          <a:srcRect/>
          <a:stretch/>
        </p:blipFill>
        <p:spPr>
          <a:xfrm>
            <a:off x="1713023" y="1015999"/>
            <a:ext cx="8078896" cy="6056214"/>
          </a:xfrm>
        </p:spPr>
      </p:pic>
      <p:sp>
        <p:nvSpPr>
          <p:cNvPr id="3" name="TextBox 2">
            <a:extLst>
              <a:ext uri="{FF2B5EF4-FFF2-40B4-BE49-F238E27FC236}">
                <a16:creationId xmlns:a16="http://schemas.microsoft.com/office/drawing/2014/main" id="{D22D34F4-3F51-0CF0-B9F9-BA9309B9791E}"/>
              </a:ext>
            </a:extLst>
          </p:cNvPr>
          <p:cNvSpPr txBox="1"/>
          <p:nvPr/>
        </p:nvSpPr>
        <p:spPr>
          <a:xfrm>
            <a:off x="838200" y="1792313"/>
            <a:ext cx="8078896" cy="1261884"/>
          </a:xfrm>
          <a:prstGeom prst="rect">
            <a:avLst/>
          </a:prstGeom>
          <a:noFill/>
        </p:spPr>
        <p:txBody>
          <a:bodyPr wrap="square" rtlCol="0">
            <a:spAutoFit/>
          </a:bodyPr>
          <a:lstStyle/>
          <a:p>
            <a:pPr algn="l"/>
            <a:r>
              <a:rPr lang="en-US" sz="3800" dirty="0">
                <a:latin typeface="Garamond" panose="02020404030301010803" pitchFamily="18" charset="0"/>
              </a:rPr>
              <a:t>The same immunizer </a:t>
            </a:r>
            <a:r>
              <a:rPr lang="en-US" sz="3800" dirty="0">
                <a:latin typeface="Cambria Math" panose="02040503050406030204" pitchFamily="18" charset="0"/>
                <a:ea typeface="Cambria Math" panose="02040503050406030204" pitchFamily="18" charset="0"/>
              </a:rPr>
              <a:t>f</a:t>
            </a:r>
            <a:r>
              <a:rPr lang="en-US" sz="3800" dirty="0">
                <a:latin typeface="Garamond" panose="02020404030301010803" pitchFamily="18" charset="0"/>
              </a:rPr>
              <a:t> should work for any </a:t>
            </a:r>
            <a:r>
              <a:rPr lang="en-US" sz="3800" dirty="0" err="1">
                <a:latin typeface="Garamond" panose="02020404030301010803" pitchFamily="18" charset="0"/>
              </a:rPr>
              <a:t>backdoored</a:t>
            </a:r>
            <a:r>
              <a:rPr lang="en-US" sz="3800" dirty="0">
                <a:latin typeface="Garamond" panose="02020404030301010803" pitchFamily="18" charset="0"/>
              </a:rPr>
              <a:t> PRG</a:t>
            </a:r>
          </a:p>
        </p:txBody>
      </p:sp>
    </p:spTree>
    <p:extLst>
      <p:ext uri="{BB962C8B-B14F-4D97-AF65-F5344CB8AC3E}">
        <p14:creationId xmlns:p14="http://schemas.microsoft.com/office/powerpoint/2010/main" val="585142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E707-CC17-0015-577D-EEA289CC4086}"/>
              </a:ext>
            </a:extLst>
          </p:cNvPr>
          <p:cNvSpPr>
            <a:spLocks noGrp="1"/>
          </p:cNvSpPr>
          <p:nvPr>
            <p:ph type="title"/>
          </p:nvPr>
        </p:nvSpPr>
        <p:spPr/>
        <p:txBody>
          <a:bodyPr/>
          <a:lstStyle/>
          <a:p>
            <a:r>
              <a:rPr lang="en-US"/>
              <a:t>Immunizers [DGGJR15]</a:t>
            </a:r>
          </a:p>
        </p:txBody>
      </p:sp>
      <p:pic>
        <p:nvPicPr>
          <p:cNvPr id="5" name="Content Placeholder 3">
            <a:extLst>
              <a:ext uri="{FF2B5EF4-FFF2-40B4-BE49-F238E27FC236}">
                <a16:creationId xmlns:a16="http://schemas.microsoft.com/office/drawing/2014/main" id="{C1515467-75A1-C1AD-B8FF-D49508262D2A}"/>
              </a:ext>
            </a:extLst>
          </p:cNvPr>
          <p:cNvPicPr>
            <a:picLocks noGrp="1" noChangeAspect="1"/>
          </p:cNvPicPr>
          <p:nvPr>
            <p:ph idx="1"/>
          </p:nvPr>
        </p:nvPicPr>
        <p:blipFill>
          <a:blip r:embed="rId3"/>
          <a:srcRect/>
          <a:stretch/>
        </p:blipFill>
        <p:spPr>
          <a:xfrm>
            <a:off x="1713024" y="1015999"/>
            <a:ext cx="8078894" cy="6056214"/>
          </a:xfrm>
        </p:spPr>
      </p:pic>
      <p:sp>
        <p:nvSpPr>
          <p:cNvPr id="4" name="TextBox 3">
            <a:extLst>
              <a:ext uri="{FF2B5EF4-FFF2-40B4-BE49-F238E27FC236}">
                <a16:creationId xmlns:a16="http://schemas.microsoft.com/office/drawing/2014/main" id="{8E6CCC37-4BA9-50CD-C205-EF9F4589A459}"/>
              </a:ext>
            </a:extLst>
          </p:cNvPr>
          <p:cNvSpPr txBox="1"/>
          <p:nvPr/>
        </p:nvSpPr>
        <p:spPr>
          <a:xfrm>
            <a:off x="838200" y="1792313"/>
            <a:ext cx="8078896" cy="1261884"/>
          </a:xfrm>
          <a:prstGeom prst="rect">
            <a:avLst/>
          </a:prstGeom>
          <a:noFill/>
        </p:spPr>
        <p:txBody>
          <a:bodyPr wrap="square" rtlCol="0">
            <a:spAutoFit/>
          </a:bodyPr>
          <a:lstStyle/>
          <a:p>
            <a:pPr algn="l"/>
            <a:r>
              <a:rPr lang="en-US" sz="3800" dirty="0">
                <a:latin typeface="Garamond" panose="02020404030301010803" pitchFamily="18" charset="0"/>
              </a:rPr>
              <a:t>The same immunizer </a:t>
            </a:r>
            <a:r>
              <a:rPr lang="en-US" sz="3800" dirty="0">
                <a:latin typeface="Cambria Math" panose="02040503050406030204" pitchFamily="18" charset="0"/>
                <a:ea typeface="Cambria Math" panose="02040503050406030204" pitchFamily="18" charset="0"/>
              </a:rPr>
              <a:t>f</a:t>
            </a:r>
            <a:r>
              <a:rPr lang="en-US" sz="3800" dirty="0">
                <a:latin typeface="Garamond" panose="02020404030301010803" pitchFamily="18" charset="0"/>
              </a:rPr>
              <a:t> should work for any </a:t>
            </a:r>
            <a:r>
              <a:rPr lang="en-US" sz="3800" dirty="0" err="1">
                <a:latin typeface="Garamond" panose="02020404030301010803" pitchFamily="18" charset="0"/>
              </a:rPr>
              <a:t>backdoored</a:t>
            </a:r>
            <a:r>
              <a:rPr lang="en-US" sz="3800" dirty="0">
                <a:latin typeface="Garamond" panose="02020404030301010803" pitchFamily="18" charset="0"/>
              </a:rPr>
              <a:t> PRG</a:t>
            </a:r>
          </a:p>
        </p:txBody>
      </p:sp>
    </p:spTree>
    <p:extLst>
      <p:ext uri="{BB962C8B-B14F-4D97-AF65-F5344CB8AC3E}">
        <p14:creationId xmlns:p14="http://schemas.microsoft.com/office/powerpoint/2010/main" val="3983977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E707-CC17-0015-577D-EEA289CC4086}"/>
              </a:ext>
            </a:extLst>
          </p:cNvPr>
          <p:cNvSpPr>
            <a:spLocks noGrp="1"/>
          </p:cNvSpPr>
          <p:nvPr>
            <p:ph type="title"/>
          </p:nvPr>
        </p:nvSpPr>
        <p:spPr/>
        <p:txBody>
          <a:bodyPr/>
          <a:lstStyle/>
          <a:p>
            <a:r>
              <a:rPr lang="en-US"/>
              <a:t>Immunizers [DGGJR15]</a:t>
            </a:r>
          </a:p>
        </p:txBody>
      </p:sp>
      <p:pic>
        <p:nvPicPr>
          <p:cNvPr id="5" name="Content Placeholder 3">
            <a:extLst>
              <a:ext uri="{FF2B5EF4-FFF2-40B4-BE49-F238E27FC236}">
                <a16:creationId xmlns:a16="http://schemas.microsoft.com/office/drawing/2014/main" id="{C1515467-75A1-C1AD-B8FF-D49508262D2A}"/>
              </a:ext>
            </a:extLst>
          </p:cNvPr>
          <p:cNvPicPr>
            <a:picLocks noGrp="1" noChangeAspect="1"/>
          </p:cNvPicPr>
          <p:nvPr>
            <p:ph idx="1"/>
          </p:nvPr>
        </p:nvPicPr>
        <p:blipFill>
          <a:blip r:embed="rId3"/>
          <a:srcRect/>
          <a:stretch/>
        </p:blipFill>
        <p:spPr>
          <a:xfrm>
            <a:off x="1713024" y="1015999"/>
            <a:ext cx="8078894" cy="6056214"/>
          </a:xfrm>
        </p:spPr>
      </p:pic>
      <p:sp>
        <p:nvSpPr>
          <p:cNvPr id="8" name="TextBox 7">
            <a:extLst>
              <a:ext uri="{FF2B5EF4-FFF2-40B4-BE49-F238E27FC236}">
                <a16:creationId xmlns:a16="http://schemas.microsoft.com/office/drawing/2014/main" id="{9120F3BF-7F03-B2A5-CB7E-496532F2A0D3}"/>
              </a:ext>
            </a:extLst>
          </p:cNvPr>
          <p:cNvSpPr txBox="1"/>
          <p:nvPr/>
        </p:nvSpPr>
        <p:spPr>
          <a:xfrm>
            <a:off x="838200" y="1792313"/>
            <a:ext cx="8078896" cy="1261884"/>
          </a:xfrm>
          <a:prstGeom prst="rect">
            <a:avLst/>
          </a:prstGeom>
          <a:noFill/>
        </p:spPr>
        <p:txBody>
          <a:bodyPr wrap="square" rtlCol="0">
            <a:spAutoFit/>
          </a:bodyPr>
          <a:lstStyle/>
          <a:p>
            <a:pPr algn="l"/>
            <a:r>
              <a:rPr lang="en-US" sz="3800" dirty="0">
                <a:latin typeface="Garamond" panose="02020404030301010803" pitchFamily="18" charset="0"/>
              </a:rPr>
              <a:t>The same immunizer </a:t>
            </a:r>
            <a:r>
              <a:rPr lang="en-US" sz="3800" dirty="0">
                <a:latin typeface="Cambria Math" panose="02040503050406030204" pitchFamily="18" charset="0"/>
                <a:ea typeface="Cambria Math" panose="02040503050406030204" pitchFamily="18" charset="0"/>
              </a:rPr>
              <a:t>f</a:t>
            </a:r>
            <a:r>
              <a:rPr lang="en-US" sz="3800" dirty="0">
                <a:latin typeface="Garamond" panose="02020404030301010803" pitchFamily="18" charset="0"/>
              </a:rPr>
              <a:t> should work for any </a:t>
            </a:r>
            <a:r>
              <a:rPr lang="en-US" sz="3800" dirty="0" err="1">
                <a:latin typeface="Garamond" panose="02020404030301010803" pitchFamily="18" charset="0"/>
              </a:rPr>
              <a:t>backdoored</a:t>
            </a:r>
            <a:r>
              <a:rPr lang="en-US" sz="3800" dirty="0">
                <a:latin typeface="Garamond" panose="02020404030301010803" pitchFamily="18" charset="0"/>
              </a:rPr>
              <a:t> PRG</a:t>
            </a:r>
          </a:p>
        </p:txBody>
      </p:sp>
    </p:spTree>
    <p:extLst>
      <p:ext uri="{BB962C8B-B14F-4D97-AF65-F5344CB8AC3E}">
        <p14:creationId xmlns:p14="http://schemas.microsoft.com/office/powerpoint/2010/main" val="29606277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E707-CC17-0015-577D-EEA289CC4086}"/>
              </a:ext>
            </a:extLst>
          </p:cNvPr>
          <p:cNvSpPr>
            <a:spLocks noGrp="1"/>
          </p:cNvSpPr>
          <p:nvPr>
            <p:ph type="title"/>
          </p:nvPr>
        </p:nvSpPr>
        <p:spPr/>
        <p:txBody>
          <a:bodyPr/>
          <a:lstStyle/>
          <a:p>
            <a:r>
              <a:rPr lang="en-US"/>
              <a:t>Immunizers [DGGJR15]</a:t>
            </a:r>
          </a:p>
        </p:txBody>
      </p:sp>
      <p:pic>
        <p:nvPicPr>
          <p:cNvPr id="5" name="Content Placeholder 3">
            <a:extLst>
              <a:ext uri="{FF2B5EF4-FFF2-40B4-BE49-F238E27FC236}">
                <a16:creationId xmlns:a16="http://schemas.microsoft.com/office/drawing/2014/main" id="{C1515467-75A1-C1AD-B8FF-D49508262D2A}"/>
              </a:ext>
            </a:extLst>
          </p:cNvPr>
          <p:cNvPicPr>
            <a:picLocks noGrp="1" noChangeAspect="1"/>
          </p:cNvPicPr>
          <p:nvPr>
            <p:ph idx="1"/>
          </p:nvPr>
        </p:nvPicPr>
        <p:blipFill>
          <a:blip r:embed="rId3"/>
          <a:srcRect/>
          <a:stretch/>
        </p:blipFill>
        <p:spPr>
          <a:xfrm>
            <a:off x="1713024" y="1015999"/>
            <a:ext cx="8078894" cy="6056214"/>
          </a:xfrm>
        </p:spPr>
      </p:pic>
      <p:sp>
        <p:nvSpPr>
          <p:cNvPr id="4" name="TextBox 3">
            <a:extLst>
              <a:ext uri="{FF2B5EF4-FFF2-40B4-BE49-F238E27FC236}">
                <a16:creationId xmlns:a16="http://schemas.microsoft.com/office/drawing/2014/main" id="{EE204C82-9058-F7BC-E145-4412181CC1E8}"/>
              </a:ext>
            </a:extLst>
          </p:cNvPr>
          <p:cNvSpPr txBox="1"/>
          <p:nvPr/>
        </p:nvSpPr>
        <p:spPr>
          <a:xfrm>
            <a:off x="838200" y="1792313"/>
            <a:ext cx="8078896" cy="1261884"/>
          </a:xfrm>
          <a:prstGeom prst="rect">
            <a:avLst/>
          </a:prstGeom>
          <a:noFill/>
        </p:spPr>
        <p:txBody>
          <a:bodyPr wrap="square" rtlCol="0">
            <a:spAutoFit/>
          </a:bodyPr>
          <a:lstStyle/>
          <a:p>
            <a:pPr algn="l"/>
            <a:r>
              <a:rPr lang="en-US" sz="3800" dirty="0">
                <a:latin typeface="Garamond" panose="02020404030301010803" pitchFamily="18" charset="0"/>
              </a:rPr>
              <a:t>The same immunizer </a:t>
            </a:r>
            <a:r>
              <a:rPr lang="en-US" sz="3800" dirty="0">
                <a:latin typeface="Cambria Math" panose="02040503050406030204" pitchFamily="18" charset="0"/>
                <a:ea typeface="Cambria Math" panose="02040503050406030204" pitchFamily="18" charset="0"/>
              </a:rPr>
              <a:t>f</a:t>
            </a:r>
            <a:r>
              <a:rPr lang="en-US" sz="3800" dirty="0">
                <a:latin typeface="Garamond" panose="02020404030301010803" pitchFamily="18" charset="0"/>
              </a:rPr>
              <a:t> should work for any </a:t>
            </a:r>
            <a:r>
              <a:rPr lang="en-US" sz="3800" dirty="0" err="1">
                <a:latin typeface="Garamond" panose="02020404030301010803" pitchFamily="18" charset="0"/>
              </a:rPr>
              <a:t>backdoored</a:t>
            </a:r>
            <a:r>
              <a:rPr lang="en-US" sz="3800" dirty="0">
                <a:latin typeface="Garamond" panose="02020404030301010803" pitchFamily="18" charset="0"/>
              </a:rPr>
              <a:t> PRG</a:t>
            </a:r>
          </a:p>
        </p:txBody>
      </p:sp>
    </p:spTree>
    <p:extLst>
      <p:ext uri="{BB962C8B-B14F-4D97-AF65-F5344CB8AC3E}">
        <p14:creationId xmlns:p14="http://schemas.microsoft.com/office/powerpoint/2010/main" val="2281140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FEA63-335B-04E8-E3EC-EB45BF0412F7}"/>
              </a:ext>
            </a:extLst>
          </p:cNvPr>
          <p:cNvSpPr>
            <a:spLocks noGrp="1"/>
          </p:cNvSpPr>
          <p:nvPr>
            <p:ph type="title"/>
          </p:nvPr>
        </p:nvSpPr>
        <p:spPr/>
        <p:txBody>
          <a:bodyPr/>
          <a:lstStyle/>
          <a:p>
            <a:r>
              <a:rPr lang="en-US"/>
              <a:t>Immunizers [DGGJR15]</a:t>
            </a:r>
          </a:p>
        </p:txBody>
      </p:sp>
      <p:pic>
        <p:nvPicPr>
          <p:cNvPr id="4" name="Content Placeholder 3">
            <a:extLst>
              <a:ext uri="{FF2B5EF4-FFF2-40B4-BE49-F238E27FC236}">
                <a16:creationId xmlns:a16="http://schemas.microsoft.com/office/drawing/2014/main" id="{4F6C71C4-87AC-5758-8CB2-E4EE6EEA79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31218" y="365125"/>
            <a:ext cx="5804616" cy="4351338"/>
          </a:xfrm>
        </p:spPr>
      </p:pic>
      <p:sp>
        <p:nvSpPr>
          <p:cNvPr id="6" name="Content Placeholder 2">
            <a:extLst>
              <a:ext uri="{FF2B5EF4-FFF2-40B4-BE49-F238E27FC236}">
                <a16:creationId xmlns:a16="http://schemas.microsoft.com/office/drawing/2014/main" id="{E149DAD8-B98A-C8BC-023B-F65109E0D570}"/>
              </a:ext>
            </a:extLst>
          </p:cNvPr>
          <p:cNvSpPr txBox="1">
            <a:spLocks/>
          </p:cNvSpPr>
          <p:nvPr/>
        </p:nvSpPr>
        <p:spPr>
          <a:xfrm>
            <a:off x="838200" y="1825625"/>
            <a:ext cx="10515600" cy="4667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800" u="sng"/>
              <a:t>Constructions</a:t>
            </a:r>
          </a:p>
          <a:p>
            <a:r>
              <a:rPr lang="en-US" sz="3800">
                <a:ea typeface="Cambria Math" panose="02040503050406030204" pitchFamily="18" charset="0"/>
              </a:rPr>
              <a:t>Random oracle + salt</a:t>
            </a:r>
          </a:p>
          <a:p>
            <a:r>
              <a:rPr lang="en-US" sz="3800">
                <a:ea typeface="Cambria Math" panose="02040503050406030204" pitchFamily="18" charset="0"/>
              </a:rPr>
              <a:t>UCE (super strong primitive)</a:t>
            </a:r>
          </a:p>
          <a:p>
            <a:pPr marL="0" indent="0">
              <a:buFont typeface="Arial" panose="020B0604020202020204" pitchFamily="34" charset="0"/>
              <a:buNone/>
            </a:pPr>
            <a:endParaRPr lang="en-US" sz="3800">
              <a:ea typeface="Cambria Math" panose="02040503050406030204" pitchFamily="18" charset="0"/>
            </a:endParaRPr>
          </a:p>
        </p:txBody>
      </p:sp>
    </p:spTree>
    <p:extLst>
      <p:ext uri="{BB962C8B-B14F-4D97-AF65-F5344CB8AC3E}">
        <p14:creationId xmlns:p14="http://schemas.microsoft.com/office/powerpoint/2010/main" val="3268979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FEA63-335B-04E8-E3EC-EB45BF0412F7}"/>
              </a:ext>
            </a:extLst>
          </p:cNvPr>
          <p:cNvSpPr>
            <a:spLocks noGrp="1"/>
          </p:cNvSpPr>
          <p:nvPr>
            <p:ph type="title"/>
          </p:nvPr>
        </p:nvSpPr>
        <p:spPr/>
        <p:txBody>
          <a:bodyPr/>
          <a:lstStyle/>
          <a:p>
            <a:r>
              <a:rPr lang="en-US"/>
              <a:t>Immunizers [DGGJR15]</a:t>
            </a:r>
          </a:p>
        </p:txBody>
      </p:sp>
      <p:pic>
        <p:nvPicPr>
          <p:cNvPr id="4" name="Content Placeholder 3">
            <a:extLst>
              <a:ext uri="{FF2B5EF4-FFF2-40B4-BE49-F238E27FC236}">
                <a16:creationId xmlns:a16="http://schemas.microsoft.com/office/drawing/2014/main" id="{4F6C71C4-87AC-5758-8CB2-E4EE6EEA79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31218" y="365125"/>
            <a:ext cx="5804616" cy="4351338"/>
          </a:xfrm>
        </p:spPr>
      </p:pic>
      <p:sp>
        <p:nvSpPr>
          <p:cNvPr id="6" name="Content Placeholder 2">
            <a:extLst>
              <a:ext uri="{FF2B5EF4-FFF2-40B4-BE49-F238E27FC236}">
                <a16:creationId xmlns:a16="http://schemas.microsoft.com/office/drawing/2014/main" id="{E149DAD8-B98A-C8BC-023B-F65109E0D570}"/>
              </a:ext>
            </a:extLst>
          </p:cNvPr>
          <p:cNvSpPr txBox="1">
            <a:spLocks/>
          </p:cNvSpPr>
          <p:nvPr/>
        </p:nvSpPr>
        <p:spPr>
          <a:xfrm>
            <a:off x="838200" y="1825624"/>
            <a:ext cx="10515600"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800" u="sng"/>
              <a:t>Flaws</a:t>
            </a:r>
          </a:p>
          <a:p>
            <a:r>
              <a:rPr lang="en-US" sz="3800">
                <a:ea typeface="Cambria Math" panose="02040503050406030204" pitchFamily="18" charset="0"/>
              </a:rPr>
              <a:t>Cannot be deterministic</a:t>
            </a:r>
          </a:p>
          <a:p>
            <a:r>
              <a:rPr lang="en-US" sz="3800">
                <a:ea typeface="Cambria Math" panose="02040503050406030204" pitchFamily="18" charset="0"/>
              </a:rPr>
              <a:t>Standard model unknown</a:t>
            </a:r>
          </a:p>
        </p:txBody>
      </p:sp>
    </p:spTree>
    <p:extLst>
      <p:ext uri="{BB962C8B-B14F-4D97-AF65-F5344CB8AC3E}">
        <p14:creationId xmlns:p14="http://schemas.microsoft.com/office/powerpoint/2010/main" val="1225097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E707-CC17-0015-577D-EEA289CC4086}"/>
              </a:ext>
            </a:extLst>
          </p:cNvPr>
          <p:cNvSpPr>
            <a:spLocks noGrp="1"/>
          </p:cNvSpPr>
          <p:nvPr>
            <p:ph type="title"/>
          </p:nvPr>
        </p:nvSpPr>
        <p:spPr/>
        <p:txBody>
          <a:bodyPr/>
          <a:lstStyle/>
          <a:p>
            <a:r>
              <a:rPr lang="en-US"/>
              <a:t>This work: 2-immunizers</a:t>
            </a:r>
          </a:p>
        </p:txBody>
      </p:sp>
      <p:pic>
        <p:nvPicPr>
          <p:cNvPr id="5" name="Content Placeholder 3">
            <a:extLst>
              <a:ext uri="{FF2B5EF4-FFF2-40B4-BE49-F238E27FC236}">
                <a16:creationId xmlns:a16="http://schemas.microsoft.com/office/drawing/2014/main" id="{C1515467-75A1-C1AD-B8FF-D49508262D2A}"/>
              </a:ext>
            </a:extLst>
          </p:cNvPr>
          <p:cNvPicPr>
            <a:picLocks noGrp="1" noChangeAspect="1"/>
          </p:cNvPicPr>
          <p:nvPr>
            <p:ph idx="1"/>
          </p:nvPr>
        </p:nvPicPr>
        <p:blipFill>
          <a:blip r:embed="rId3"/>
          <a:srcRect/>
          <a:stretch/>
        </p:blipFill>
        <p:spPr>
          <a:xfrm>
            <a:off x="1713023" y="1015999"/>
            <a:ext cx="8078896" cy="6056214"/>
          </a:xfrm>
        </p:spPr>
      </p:pic>
    </p:spTree>
    <p:extLst>
      <p:ext uri="{BB962C8B-B14F-4D97-AF65-F5344CB8AC3E}">
        <p14:creationId xmlns:p14="http://schemas.microsoft.com/office/powerpoint/2010/main" val="4226851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E707-CC17-0015-577D-EEA289CC4086}"/>
              </a:ext>
            </a:extLst>
          </p:cNvPr>
          <p:cNvSpPr>
            <a:spLocks noGrp="1"/>
          </p:cNvSpPr>
          <p:nvPr>
            <p:ph type="title"/>
          </p:nvPr>
        </p:nvSpPr>
        <p:spPr/>
        <p:txBody>
          <a:bodyPr/>
          <a:lstStyle/>
          <a:p>
            <a:r>
              <a:rPr lang="en-US"/>
              <a:t>This work: 2-immunizers</a:t>
            </a:r>
          </a:p>
        </p:txBody>
      </p:sp>
      <p:pic>
        <p:nvPicPr>
          <p:cNvPr id="5" name="Content Placeholder 3">
            <a:extLst>
              <a:ext uri="{FF2B5EF4-FFF2-40B4-BE49-F238E27FC236}">
                <a16:creationId xmlns:a16="http://schemas.microsoft.com/office/drawing/2014/main" id="{C1515467-75A1-C1AD-B8FF-D49508262D2A}"/>
              </a:ext>
            </a:extLst>
          </p:cNvPr>
          <p:cNvPicPr>
            <a:picLocks noGrp="1" noChangeAspect="1"/>
          </p:cNvPicPr>
          <p:nvPr>
            <p:ph idx="1"/>
          </p:nvPr>
        </p:nvPicPr>
        <p:blipFill>
          <a:blip r:embed="rId3"/>
          <a:srcRect/>
          <a:stretch/>
        </p:blipFill>
        <p:spPr>
          <a:xfrm>
            <a:off x="1713024" y="1015999"/>
            <a:ext cx="8078894" cy="6056214"/>
          </a:xfrm>
        </p:spPr>
      </p:pic>
    </p:spTree>
    <p:extLst>
      <p:ext uri="{BB962C8B-B14F-4D97-AF65-F5344CB8AC3E}">
        <p14:creationId xmlns:p14="http://schemas.microsoft.com/office/powerpoint/2010/main" val="3157442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AE5FA-0C94-4886-15B0-E3BE4CD030AA}"/>
              </a:ext>
            </a:extLst>
          </p:cNvPr>
          <p:cNvSpPr>
            <a:spLocks noGrp="1"/>
          </p:cNvSpPr>
          <p:nvPr>
            <p:ph type="title"/>
          </p:nvPr>
        </p:nvSpPr>
        <p:spPr/>
        <p:txBody>
          <a:bodyPr/>
          <a:lstStyle/>
          <a:p>
            <a:r>
              <a:rPr lang="en-US"/>
              <a:t>This work: 2-immunizers</a:t>
            </a:r>
          </a:p>
        </p:txBody>
      </p:sp>
      <p:sp>
        <p:nvSpPr>
          <p:cNvPr id="3" name="Content Placeholder 2">
            <a:extLst>
              <a:ext uri="{FF2B5EF4-FFF2-40B4-BE49-F238E27FC236}">
                <a16:creationId xmlns:a16="http://schemas.microsoft.com/office/drawing/2014/main" id="{214964C7-0D54-B081-0E84-44E35A352312}"/>
              </a:ext>
            </a:extLst>
          </p:cNvPr>
          <p:cNvSpPr>
            <a:spLocks noGrp="1"/>
          </p:cNvSpPr>
          <p:nvPr>
            <p:ph idx="1"/>
          </p:nvPr>
        </p:nvSpPr>
        <p:spPr/>
        <p:txBody>
          <a:bodyPr>
            <a:normAutofit/>
          </a:bodyPr>
          <a:lstStyle/>
          <a:p>
            <a:pPr marL="0" indent="0">
              <a:buNone/>
            </a:pPr>
            <a:r>
              <a:rPr lang="en-US" sz="3800" b="1"/>
              <a:t>Focused question: Can we build 2-immunizers that are </a:t>
            </a:r>
            <a:r>
              <a:rPr lang="en-US" sz="3800" b="1" u="sng"/>
              <a:t>simple</a:t>
            </a:r>
            <a:r>
              <a:rPr lang="en-US" sz="3800" b="1"/>
              <a:t> and </a:t>
            </a:r>
            <a:r>
              <a:rPr lang="en-US" sz="3800" b="1" u="sng"/>
              <a:t>deterministic</a:t>
            </a:r>
            <a:r>
              <a:rPr lang="en-US" sz="3800" b="1"/>
              <a:t> from </a:t>
            </a:r>
            <a:r>
              <a:rPr lang="en-US" sz="3800" b="1" u="sng"/>
              <a:t>standard assumptions</a:t>
            </a:r>
            <a:r>
              <a:rPr lang="en-US" sz="3800" b="1"/>
              <a:t>?</a:t>
            </a:r>
          </a:p>
        </p:txBody>
      </p:sp>
    </p:spTree>
    <p:extLst>
      <p:ext uri="{BB962C8B-B14F-4D97-AF65-F5344CB8AC3E}">
        <p14:creationId xmlns:p14="http://schemas.microsoft.com/office/powerpoint/2010/main" val="1792268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p:txBody>
          <a:bodyPr/>
          <a:lstStyle/>
          <a:p>
            <a:r>
              <a:rPr lang="en-US"/>
              <a:t>What is a PRG?</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497418" y="1320193"/>
            <a:ext cx="8794384" cy="6592569"/>
          </a:xfrm>
        </p:spPr>
      </p:pic>
    </p:spTree>
    <p:extLst>
      <p:ext uri="{BB962C8B-B14F-4D97-AF65-F5344CB8AC3E}">
        <p14:creationId xmlns:p14="http://schemas.microsoft.com/office/powerpoint/2010/main" val="19430091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6F632-1958-832F-FC06-78DEE8626612}"/>
              </a:ext>
            </a:extLst>
          </p:cNvPr>
          <p:cNvSpPr>
            <a:spLocks noGrp="1"/>
          </p:cNvSpPr>
          <p:nvPr>
            <p:ph type="title"/>
          </p:nvPr>
        </p:nvSpPr>
        <p:spPr/>
        <p:txBody>
          <a:bodyPr/>
          <a:lstStyle/>
          <a:p>
            <a:r>
              <a:rPr lang="en-US"/>
              <a:t>Why do we think this is possible?</a:t>
            </a:r>
          </a:p>
        </p:txBody>
      </p:sp>
      <p:pic>
        <p:nvPicPr>
          <p:cNvPr id="5" name="Content Placeholder 4">
            <a:extLst>
              <a:ext uri="{FF2B5EF4-FFF2-40B4-BE49-F238E27FC236}">
                <a16:creationId xmlns:a16="http://schemas.microsoft.com/office/drawing/2014/main" id="{14BCC266-E896-401E-E91F-07F4693A9AD7}"/>
              </a:ext>
            </a:extLst>
          </p:cNvPr>
          <p:cNvPicPr>
            <a:picLocks noGrp="1" noChangeAspect="1"/>
          </p:cNvPicPr>
          <p:nvPr>
            <p:ph idx="1"/>
          </p:nvPr>
        </p:nvPicPr>
        <p:blipFill>
          <a:blip r:embed="rId3"/>
          <a:srcRect/>
          <a:stretch/>
        </p:blipFill>
        <p:spPr>
          <a:xfrm>
            <a:off x="3193692" y="2386541"/>
            <a:ext cx="5804615" cy="4351337"/>
          </a:xfrm>
        </p:spPr>
      </p:pic>
      <p:sp>
        <p:nvSpPr>
          <p:cNvPr id="6" name="Content Placeholder 2">
            <a:extLst>
              <a:ext uri="{FF2B5EF4-FFF2-40B4-BE49-F238E27FC236}">
                <a16:creationId xmlns:a16="http://schemas.microsoft.com/office/drawing/2014/main" id="{75FF388A-8B90-4B19-90AE-38E361B065CC}"/>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800" dirty="0"/>
              <a:t>[BFM18, DFMT20]: evidence that XOR immunizes random oracles</a:t>
            </a:r>
          </a:p>
        </p:txBody>
      </p:sp>
    </p:spTree>
    <p:extLst>
      <p:ext uri="{BB962C8B-B14F-4D97-AF65-F5344CB8AC3E}">
        <p14:creationId xmlns:p14="http://schemas.microsoft.com/office/powerpoint/2010/main" val="8337142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6F632-1958-832F-FC06-78DEE8626612}"/>
              </a:ext>
            </a:extLst>
          </p:cNvPr>
          <p:cNvSpPr>
            <a:spLocks noGrp="1"/>
          </p:cNvSpPr>
          <p:nvPr>
            <p:ph type="title"/>
          </p:nvPr>
        </p:nvSpPr>
        <p:spPr/>
        <p:txBody>
          <a:bodyPr/>
          <a:lstStyle/>
          <a:p>
            <a:r>
              <a:rPr lang="en-US"/>
              <a:t>Why do we think this is possible?</a:t>
            </a:r>
          </a:p>
        </p:txBody>
      </p:sp>
      <p:pic>
        <p:nvPicPr>
          <p:cNvPr id="5" name="Content Placeholder 4">
            <a:extLst>
              <a:ext uri="{FF2B5EF4-FFF2-40B4-BE49-F238E27FC236}">
                <a16:creationId xmlns:a16="http://schemas.microsoft.com/office/drawing/2014/main" id="{14BCC266-E896-401E-E91F-07F4693A9AD7}"/>
              </a:ext>
            </a:extLst>
          </p:cNvPr>
          <p:cNvPicPr>
            <a:picLocks noGrp="1" noChangeAspect="1"/>
          </p:cNvPicPr>
          <p:nvPr>
            <p:ph idx="1"/>
          </p:nvPr>
        </p:nvPicPr>
        <p:blipFill>
          <a:blip r:embed="rId3"/>
          <a:srcRect/>
          <a:stretch/>
        </p:blipFill>
        <p:spPr>
          <a:xfrm>
            <a:off x="3193692" y="2386541"/>
            <a:ext cx="5804616" cy="4351337"/>
          </a:xfrm>
        </p:spPr>
      </p:pic>
      <p:sp>
        <p:nvSpPr>
          <p:cNvPr id="6" name="Content Placeholder 2">
            <a:extLst>
              <a:ext uri="{FF2B5EF4-FFF2-40B4-BE49-F238E27FC236}">
                <a16:creationId xmlns:a16="http://schemas.microsoft.com/office/drawing/2014/main" id="{75FF388A-8B90-4B19-90AE-38E361B065CC}"/>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800" dirty="0"/>
              <a:t>[BFM18, DFMT20]: evidence that XOR immunizes random oracles</a:t>
            </a:r>
          </a:p>
        </p:txBody>
      </p:sp>
    </p:spTree>
    <p:extLst>
      <p:ext uri="{BB962C8B-B14F-4D97-AF65-F5344CB8AC3E}">
        <p14:creationId xmlns:p14="http://schemas.microsoft.com/office/powerpoint/2010/main" val="1050043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2C9D-E99C-2B7F-DBA1-F2C967D161D3}"/>
              </a:ext>
            </a:extLst>
          </p:cNvPr>
          <p:cNvSpPr>
            <a:spLocks noGrp="1"/>
          </p:cNvSpPr>
          <p:nvPr>
            <p:ph type="title"/>
          </p:nvPr>
        </p:nvSpPr>
        <p:spPr/>
        <p:txBody>
          <a:bodyPr/>
          <a:lstStyle/>
          <a:p>
            <a:r>
              <a:rPr lang="en-US"/>
              <a:t>Our results</a:t>
            </a:r>
          </a:p>
        </p:txBody>
      </p:sp>
      <p:sp>
        <p:nvSpPr>
          <p:cNvPr id="3" name="Content Placeholder 2">
            <a:extLst>
              <a:ext uri="{FF2B5EF4-FFF2-40B4-BE49-F238E27FC236}">
                <a16:creationId xmlns:a16="http://schemas.microsoft.com/office/drawing/2014/main" id="{20CEEAEC-7FDD-E17A-986A-D871C1BFEC56}"/>
              </a:ext>
            </a:extLst>
          </p:cNvPr>
          <p:cNvSpPr>
            <a:spLocks noGrp="1"/>
          </p:cNvSpPr>
          <p:nvPr>
            <p:ph idx="1"/>
          </p:nvPr>
        </p:nvSpPr>
        <p:spPr/>
        <p:txBody>
          <a:bodyPr>
            <a:normAutofit/>
          </a:bodyPr>
          <a:lstStyle/>
          <a:p>
            <a:pPr marL="0" indent="0">
              <a:buNone/>
            </a:pPr>
            <a:r>
              <a:rPr lang="en-US" sz="3800" b="1" dirty="0"/>
              <a:t>Focused question: Can we build 2-immunizers that are </a:t>
            </a:r>
            <a:r>
              <a:rPr lang="en-US" sz="3800" b="1" u="sng" dirty="0"/>
              <a:t>simple</a:t>
            </a:r>
            <a:r>
              <a:rPr lang="en-US" sz="3800" b="1" dirty="0"/>
              <a:t> and </a:t>
            </a:r>
            <a:r>
              <a:rPr lang="en-US" sz="3800" b="1" u="sng" dirty="0"/>
              <a:t>deterministic</a:t>
            </a:r>
            <a:r>
              <a:rPr lang="en-US" sz="3800" b="1" dirty="0"/>
              <a:t> from </a:t>
            </a:r>
            <a:r>
              <a:rPr lang="en-US" sz="3800" b="1" u="sng" dirty="0"/>
              <a:t>standard assumptions</a:t>
            </a:r>
            <a:r>
              <a:rPr lang="en-US" sz="3800" b="1" dirty="0"/>
              <a:t>?</a:t>
            </a:r>
            <a:endParaRPr lang="en-US" sz="3800" b="1" u="sng" dirty="0"/>
          </a:p>
          <a:p>
            <a:pPr marL="0" indent="0">
              <a:buNone/>
            </a:pPr>
            <a:r>
              <a:rPr lang="en-US" sz="3800" u="sng" dirty="0"/>
              <a:t>Result #1:</a:t>
            </a:r>
            <a:r>
              <a:rPr lang="en-US" sz="3800" dirty="0"/>
              <a:t> XOR is not* a 2-immunizer</a:t>
            </a:r>
          </a:p>
          <a:p>
            <a:pPr marL="0" indent="0">
              <a:buNone/>
            </a:pPr>
            <a:r>
              <a:rPr lang="en-US" sz="3800" u="sng" dirty="0"/>
              <a:t>Result #2:</a:t>
            </a:r>
            <a:r>
              <a:rPr lang="en-US" sz="3800" dirty="0"/>
              <a:t> Random oracle is a 2-immunizer</a:t>
            </a:r>
          </a:p>
          <a:p>
            <a:pPr marL="0" indent="0">
              <a:buNone/>
            </a:pPr>
            <a:r>
              <a:rPr lang="en-US" sz="3800" u="sng" dirty="0"/>
              <a:t>Result #3:</a:t>
            </a:r>
            <a:r>
              <a:rPr lang="en-US" sz="3800" dirty="0"/>
              <a:t> Evidence against immunizers in the standard model</a:t>
            </a:r>
          </a:p>
        </p:txBody>
      </p:sp>
    </p:spTree>
    <p:extLst>
      <p:ext uri="{BB962C8B-B14F-4D97-AF65-F5344CB8AC3E}">
        <p14:creationId xmlns:p14="http://schemas.microsoft.com/office/powerpoint/2010/main" val="302493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95DB-B9D2-0863-A0EA-74ADFC1ECC53}"/>
              </a:ext>
            </a:extLst>
          </p:cNvPr>
          <p:cNvSpPr>
            <a:spLocks noGrp="1"/>
          </p:cNvSpPr>
          <p:nvPr>
            <p:ph type="title"/>
          </p:nvPr>
        </p:nvSpPr>
        <p:spPr/>
        <p:txBody>
          <a:bodyPr/>
          <a:lstStyle/>
          <a:p>
            <a:r>
              <a:rPr lang="en-US"/>
              <a:t>Result #1: XOR is not a 2-immunizer</a:t>
            </a:r>
          </a:p>
        </p:txBody>
      </p:sp>
      <p:sp>
        <p:nvSpPr>
          <p:cNvPr id="3" name="Content Placeholder 2">
            <a:extLst>
              <a:ext uri="{FF2B5EF4-FFF2-40B4-BE49-F238E27FC236}">
                <a16:creationId xmlns:a16="http://schemas.microsoft.com/office/drawing/2014/main" id="{B7DD8FE0-A9AC-818B-AB04-8264D1E8800B}"/>
              </a:ext>
            </a:extLst>
          </p:cNvPr>
          <p:cNvSpPr>
            <a:spLocks noGrp="1"/>
          </p:cNvSpPr>
          <p:nvPr>
            <p:ph idx="1"/>
          </p:nvPr>
        </p:nvSpPr>
        <p:spPr/>
        <p:txBody>
          <a:bodyPr>
            <a:normAutofit/>
          </a:bodyPr>
          <a:lstStyle/>
          <a:p>
            <a:pPr marL="0" indent="0">
              <a:buNone/>
            </a:pPr>
            <a:r>
              <a:rPr lang="en-US" sz="3800"/>
              <a:t>Pseudorandom encryption</a:t>
            </a:r>
          </a:p>
        </p:txBody>
      </p:sp>
      <p:pic>
        <p:nvPicPr>
          <p:cNvPr id="4" name="Picture 3">
            <a:extLst>
              <a:ext uri="{FF2B5EF4-FFF2-40B4-BE49-F238E27FC236}">
                <a16:creationId xmlns:a16="http://schemas.microsoft.com/office/drawing/2014/main" id="{CD6A871A-B989-4BF9-3244-A107CADD1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07122"/>
            <a:ext cx="6934199" cy="5201920"/>
          </a:xfrm>
          <a:prstGeom prst="rect">
            <a:avLst/>
          </a:prstGeom>
        </p:spPr>
      </p:pic>
    </p:spTree>
    <p:extLst>
      <p:ext uri="{BB962C8B-B14F-4D97-AF65-F5344CB8AC3E}">
        <p14:creationId xmlns:p14="http://schemas.microsoft.com/office/powerpoint/2010/main" val="8988011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95DB-B9D2-0863-A0EA-74ADFC1ECC53}"/>
              </a:ext>
            </a:extLst>
          </p:cNvPr>
          <p:cNvSpPr>
            <a:spLocks noGrp="1"/>
          </p:cNvSpPr>
          <p:nvPr>
            <p:ph type="title"/>
          </p:nvPr>
        </p:nvSpPr>
        <p:spPr/>
        <p:txBody>
          <a:bodyPr/>
          <a:lstStyle/>
          <a:p>
            <a:r>
              <a:rPr lang="en-US"/>
              <a:t>Result #1: XOR is not a 2-immunizer</a:t>
            </a:r>
          </a:p>
        </p:txBody>
      </p:sp>
      <p:sp>
        <p:nvSpPr>
          <p:cNvPr id="3" name="Content Placeholder 2">
            <a:extLst>
              <a:ext uri="{FF2B5EF4-FFF2-40B4-BE49-F238E27FC236}">
                <a16:creationId xmlns:a16="http://schemas.microsoft.com/office/drawing/2014/main" id="{B7DD8FE0-A9AC-818B-AB04-8264D1E8800B}"/>
              </a:ext>
            </a:extLst>
          </p:cNvPr>
          <p:cNvSpPr>
            <a:spLocks noGrp="1"/>
          </p:cNvSpPr>
          <p:nvPr>
            <p:ph idx="1"/>
          </p:nvPr>
        </p:nvSpPr>
        <p:spPr/>
        <p:txBody>
          <a:bodyPr>
            <a:normAutofit/>
          </a:bodyPr>
          <a:lstStyle/>
          <a:p>
            <a:pPr marL="0" indent="0">
              <a:buNone/>
            </a:pPr>
            <a:r>
              <a:rPr lang="en-US" sz="3800"/>
              <a:t>Pseudorandom encryption IS a </a:t>
            </a:r>
            <a:r>
              <a:rPr lang="en-US" sz="3800" err="1"/>
              <a:t>backdoored</a:t>
            </a:r>
            <a:r>
              <a:rPr lang="en-US" sz="3800"/>
              <a:t> PRG</a:t>
            </a:r>
          </a:p>
        </p:txBody>
      </p:sp>
      <p:pic>
        <p:nvPicPr>
          <p:cNvPr id="4" name="Picture 3">
            <a:extLst>
              <a:ext uri="{FF2B5EF4-FFF2-40B4-BE49-F238E27FC236}">
                <a16:creationId xmlns:a16="http://schemas.microsoft.com/office/drawing/2014/main" id="{CD6A871A-B989-4BF9-3244-A107CADD1AC6}"/>
              </a:ext>
            </a:extLst>
          </p:cNvPr>
          <p:cNvPicPr>
            <a:picLocks noChangeAspect="1"/>
          </p:cNvPicPr>
          <p:nvPr/>
        </p:nvPicPr>
        <p:blipFill>
          <a:blip r:embed="rId3"/>
          <a:srcRect/>
          <a:stretch/>
        </p:blipFill>
        <p:spPr>
          <a:xfrm>
            <a:off x="0" y="2809026"/>
            <a:ext cx="6934199" cy="5198111"/>
          </a:xfrm>
          <a:prstGeom prst="rect">
            <a:avLst/>
          </a:prstGeom>
        </p:spPr>
      </p:pic>
    </p:spTree>
    <p:extLst>
      <p:ext uri="{BB962C8B-B14F-4D97-AF65-F5344CB8AC3E}">
        <p14:creationId xmlns:p14="http://schemas.microsoft.com/office/powerpoint/2010/main" val="5439952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95DB-B9D2-0863-A0EA-74ADFC1ECC53}"/>
              </a:ext>
            </a:extLst>
          </p:cNvPr>
          <p:cNvSpPr>
            <a:spLocks noGrp="1"/>
          </p:cNvSpPr>
          <p:nvPr>
            <p:ph type="title"/>
          </p:nvPr>
        </p:nvSpPr>
        <p:spPr/>
        <p:txBody>
          <a:bodyPr/>
          <a:lstStyle/>
          <a:p>
            <a:r>
              <a:rPr lang="en-US"/>
              <a:t>Result #1: XOR is not a 2-immunizer</a:t>
            </a:r>
          </a:p>
        </p:txBody>
      </p:sp>
      <p:sp>
        <p:nvSpPr>
          <p:cNvPr id="3" name="Content Placeholder 2">
            <a:extLst>
              <a:ext uri="{FF2B5EF4-FFF2-40B4-BE49-F238E27FC236}">
                <a16:creationId xmlns:a16="http://schemas.microsoft.com/office/drawing/2014/main" id="{B7DD8FE0-A9AC-818B-AB04-8264D1E8800B}"/>
              </a:ext>
            </a:extLst>
          </p:cNvPr>
          <p:cNvSpPr>
            <a:spLocks noGrp="1"/>
          </p:cNvSpPr>
          <p:nvPr>
            <p:ph idx="1"/>
          </p:nvPr>
        </p:nvSpPr>
        <p:spPr/>
        <p:txBody>
          <a:bodyPr>
            <a:normAutofit/>
          </a:bodyPr>
          <a:lstStyle/>
          <a:p>
            <a:pPr marL="0" indent="0">
              <a:buNone/>
            </a:pPr>
            <a:r>
              <a:rPr lang="en-US" sz="3800"/>
              <a:t>What if </a:t>
            </a:r>
            <a:r>
              <a:rPr lang="en-US" sz="3800" err="1"/>
              <a:t>ciphertexts</a:t>
            </a:r>
            <a:r>
              <a:rPr lang="en-US" sz="3800"/>
              <a:t> are homomorphic?</a:t>
            </a:r>
          </a:p>
          <a:p>
            <a:pPr marL="0" indent="0">
              <a:buNone/>
            </a:pPr>
            <a:r>
              <a:rPr lang="en-US" sz="3800" err="1">
                <a:latin typeface="Cambria Math" panose="02040503050406030204" pitchFamily="18" charset="0"/>
                <a:ea typeface="Cambria Math" panose="02040503050406030204" pitchFamily="18" charset="0"/>
              </a:rPr>
              <a:t>Enc</a:t>
            </a:r>
            <a:r>
              <a:rPr lang="en-US" sz="3800" baseline="-25000" err="1">
                <a:latin typeface="Cambria Math" panose="02040503050406030204" pitchFamily="18" charset="0"/>
                <a:ea typeface="Cambria Math" panose="02040503050406030204" pitchFamily="18" charset="0"/>
              </a:rPr>
              <a:t>pk</a:t>
            </a:r>
            <a:r>
              <a:rPr lang="en-US" sz="3800">
                <a:latin typeface="Cambria Math" panose="02040503050406030204" pitchFamily="18" charset="0"/>
                <a:ea typeface="Cambria Math" panose="02040503050406030204" pitchFamily="18" charset="0"/>
              </a:rPr>
              <a:t>(m)</a:t>
            </a:r>
            <a:r>
              <a:rPr lang="en-US" sz="3800" b="0" i="0" u="none" strike="noStrike">
                <a:solidFill>
                  <a:srgbClr val="E2EEFF"/>
                </a:solidFill>
                <a:effectLst/>
                <a:latin typeface="Cambria Math" panose="02040503050406030204" pitchFamily="18" charset="0"/>
                <a:ea typeface="Cambria Math" panose="02040503050406030204" pitchFamily="18" charset="0"/>
              </a:rPr>
              <a:t> </a:t>
            </a:r>
            <a:r>
              <a:rPr lang="en-US" sz="3800" b="0" i="0" u="none" strike="noStrike">
                <a:effectLst/>
                <a:latin typeface="Cambria Math" panose="02040503050406030204" pitchFamily="18" charset="0"/>
                <a:ea typeface="Cambria Math" panose="02040503050406030204" pitchFamily="18" charset="0"/>
              </a:rPr>
              <a:t>⊕</a:t>
            </a:r>
            <a:r>
              <a:rPr lang="en-US" sz="3800" b="0" i="0" u="none" strike="noStrike">
                <a:solidFill>
                  <a:srgbClr val="E2EEFF"/>
                </a:solidFill>
                <a:effectLst/>
                <a:latin typeface="Cambria Math" panose="02040503050406030204" pitchFamily="18" charset="0"/>
                <a:ea typeface="Cambria Math" panose="02040503050406030204" pitchFamily="18" charset="0"/>
              </a:rPr>
              <a:t> </a:t>
            </a:r>
            <a:r>
              <a:rPr lang="en-US" sz="3800" err="1">
                <a:latin typeface="Cambria Math" panose="02040503050406030204" pitchFamily="18" charset="0"/>
                <a:ea typeface="Cambria Math" panose="02040503050406030204" pitchFamily="18" charset="0"/>
              </a:rPr>
              <a:t>Enc</a:t>
            </a:r>
            <a:r>
              <a:rPr lang="en-US" sz="3800" baseline="-25000" err="1">
                <a:latin typeface="Cambria Math" panose="02040503050406030204" pitchFamily="18" charset="0"/>
                <a:ea typeface="Cambria Math" panose="02040503050406030204" pitchFamily="18" charset="0"/>
              </a:rPr>
              <a:t>pk</a:t>
            </a:r>
            <a:r>
              <a:rPr lang="en-US" sz="3800">
                <a:latin typeface="Cambria Math" panose="02040503050406030204" pitchFamily="18" charset="0"/>
                <a:ea typeface="Cambria Math" panose="02040503050406030204" pitchFamily="18" charset="0"/>
              </a:rPr>
              <a:t>(m) = </a:t>
            </a:r>
            <a:r>
              <a:rPr lang="en-US" sz="3800" err="1">
                <a:latin typeface="Cambria Math" panose="02040503050406030204" pitchFamily="18" charset="0"/>
                <a:ea typeface="Cambria Math" panose="02040503050406030204" pitchFamily="18" charset="0"/>
              </a:rPr>
              <a:t>Enc</a:t>
            </a:r>
            <a:r>
              <a:rPr lang="en-US" sz="3800" baseline="-25000" err="1">
                <a:latin typeface="Cambria Math" panose="02040503050406030204" pitchFamily="18" charset="0"/>
                <a:ea typeface="Cambria Math" panose="02040503050406030204" pitchFamily="18" charset="0"/>
              </a:rPr>
              <a:t>pk</a:t>
            </a:r>
            <a:r>
              <a:rPr lang="en-US" sz="3800">
                <a:latin typeface="Cambria Math" panose="02040503050406030204" pitchFamily="18" charset="0"/>
                <a:ea typeface="Cambria Math" panose="02040503050406030204" pitchFamily="18" charset="0"/>
              </a:rPr>
              <a:t>(m)</a:t>
            </a:r>
          </a:p>
        </p:txBody>
      </p:sp>
      <p:pic>
        <p:nvPicPr>
          <p:cNvPr id="4" name="Picture 3">
            <a:extLst>
              <a:ext uri="{FF2B5EF4-FFF2-40B4-BE49-F238E27FC236}">
                <a16:creationId xmlns:a16="http://schemas.microsoft.com/office/drawing/2014/main" id="{CD6A871A-B989-4BF9-3244-A107CADD1AC6}"/>
              </a:ext>
            </a:extLst>
          </p:cNvPr>
          <p:cNvPicPr>
            <a:picLocks noChangeAspect="1"/>
          </p:cNvPicPr>
          <p:nvPr/>
        </p:nvPicPr>
        <p:blipFill>
          <a:blip r:embed="rId3"/>
          <a:srcRect/>
          <a:stretch/>
        </p:blipFill>
        <p:spPr>
          <a:xfrm>
            <a:off x="1026583" y="2904280"/>
            <a:ext cx="5274200" cy="3953720"/>
          </a:xfrm>
          <a:prstGeom prst="rect">
            <a:avLst/>
          </a:prstGeom>
        </p:spPr>
      </p:pic>
    </p:spTree>
    <p:extLst>
      <p:ext uri="{BB962C8B-B14F-4D97-AF65-F5344CB8AC3E}">
        <p14:creationId xmlns:p14="http://schemas.microsoft.com/office/powerpoint/2010/main" val="3884990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95DB-B9D2-0863-A0EA-74ADFC1ECC53}"/>
              </a:ext>
            </a:extLst>
          </p:cNvPr>
          <p:cNvSpPr>
            <a:spLocks noGrp="1"/>
          </p:cNvSpPr>
          <p:nvPr>
            <p:ph type="title"/>
          </p:nvPr>
        </p:nvSpPr>
        <p:spPr/>
        <p:txBody>
          <a:bodyPr/>
          <a:lstStyle/>
          <a:p>
            <a:r>
              <a:rPr lang="en-US"/>
              <a:t>Result #1: XOR is not a 2-immunizer</a:t>
            </a:r>
          </a:p>
        </p:txBody>
      </p:sp>
      <p:sp>
        <p:nvSpPr>
          <p:cNvPr id="3" name="Content Placeholder 2">
            <a:extLst>
              <a:ext uri="{FF2B5EF4-FFF2-40B4-BE49-F238E27FC236}">
                <a16:creationId xmlns:a16="http://schemas.microsoft.com/office/drawing/2014/main" id="{B7DD8FE0-A9AC-818B-AB04-8264D1E8800B}"/>
              </a:ext>
            </a:extLst>
          </p:cNvPr>
          <p:cNvSpPr>
            <a:spLocks noGrp="1"/>
          </p:cNvSpPr>
          <p:nvPr>
            <p:ph idx="1"/>
          </p:nvPr>
        </p:nvSpPr>
        <p:spPr/>
        <p:txBody>
          <a:bodyPr>
            <a:normAutofit/>
          </a:bodyPr>
          <a:lstStyle/>
          <a:p>
            <a:pPr marL="0" indent="0">
              <a:buNone/>
            </a:pPr>
            <a:r>
              <a:rPr lang="en-US" sz="3800"/>
              <a:t>What if </a:t>
            </a:r>
            <a:r>
              <a:rPr lang="en-US" sz="3800" err="1"/>
              <a:t>ciphertexts</a:t>
            </a:r>
            <a:r>
              <a:rPr lang="en-US" sz="3800"/>
              <a:t> are homomorphic?</a:t>
            </a:r>
          </a:p>
          <a:p>
            <a:pPr marL="0" indent="0">
              <a:buNone/>
            </a:pPr>
            <a:r>
              <a:rPr lang="en-US" sz="3800" err="1">
                <a:latin typeface="Cambria Math" panose="02040503050406030204" pitchFamily="18" charset="0"/>
                <a:ea typeface="Cambria Math" panose="02040503050406030204" pitchFamily="18" charset="0"/>
              </a:rPr>
              <a:t>Enc</a:t>
            </a:r>
            <a:r>
              <a:rPr lang="en-US" sz="3800" baseline="-25000" err="1">
                <a:latin typeface="Cambria Math" panose="02040503050406030204" pitchFamily="18" charset="0"/>
                <a:ea typeface="Cambria Math" panose="02040503050406030204" pitchFamily="18" charset="0"/>
              </a:rPr>
              <a:t>pk</a:t>
            </a:r>
            <a:r>
              <a:rPr lang="en-US" sz="3800">
                <a:latin typeface="Cambria Math" panose="02040503050406030204" pitchFamily="18" charset="0"/>
                <a:ea typeface="Cambria Math" panose="02040503050406030204" pitchFamily="18" charset="0"/>
              </a:rPr>
              <a:t>(m)</a:t>
            </a:r>
            <a:r>
              <a:rPr lang="en-US" sz="3800" b="0" i="0" u="none" strike="noStrike">
                <a:solidFill>
                  <a:srgbClr val="E2EEFF"/>
                </a:solidFill>
                <a:effectLst/>
                <a:latin typeface="Cambria Math" panose="02040503050406030204" pitchFamily="18" charset="0"/>
                <a:ea typeface="Cambria Math" panose="02040503050406030204" pitchFamily="18" charset="0"/>
              </a:rPr>
              <a:t> </a:t>
            </a:r>
            <a:r>
              <a:rPr lang="en-US" sz="3800" b="0" i="0" u="none" strike="noStrike">
                <a:effectLst/>
                <a:latin typeface="Cambria Math" panose="02040503050406030204" pitchFamily="18" charset="0"/>
                <a:ea typeface="Cambria Math" panose="02040503050406030204" pitchFamily="18" charset="0"/>
              </a:rPr>
              <a:t>⊕</a:t>
            </a:r>
            <a:r>
              <a:rPr lang="en-US" sz="3800" b="0" i="0" u="none" strike="noStrike">
                <a:solidFill>
                  <a:srgbClr val="E2EEFF"/>
                </a:solidFill>
                <a:effectLst/>
                <a:latin typeface="Cambria Math" panose="02040503050406030204" pitchFamily="18" charset="0"/>
                <a:ea typeface="Cambria Math" panose="02040503050406030204" pitchFamily="18" charset="0"/>
              </a:rPr>
              <a:t> </a:t>
            </a:r>
            <a:r>
              <a:rPr lang="en-US" sz="3800" err="1">
                <a:latin typeface="Cambria Math" panose="02040503050406030204" pitchFamily="18" charset="0"/>
                <a:ea typeface="Cambria Math" panose="02040503050406030204" pitchFamily="18" charset="0"/>
              </a:rPr>
              <a:t>Enc</a:t>
            </a:r>
            <a:r>
              <a:rPr lang="en-US" sz="3800" baseline="-25000" err="1">
                <a:latin typeface="Cambria Math" panose="02040503050406030204" pitchFamily="18" charset="0"/>
                <a:ea typeface="Cambria Math" panose="02040503050406030204" pitchFamily="18" charset="0"/>
              </a:rPr>
              <a:t>pk</a:t>
            </a:r>
            <a:r>
              <a:rPr lang="en-US" sz="3800">
                <a:latin typeface="Cambria Math" panose="02040503050406030204" pitchFamily="18" charset="0"/>
                <a:ea typeface="Cambria Math" panose="02040503050406030204" pitchFamily="18" charset="0"/>
              </a:rPr>
              <a:t>(m) = </a:t>
            </a:r>
            <a:r>
              <a:rPr lang="en-US" sz="3800" err="1">
                <a:latin typeface="Cambria Math" panose="02040503050406030204" pitchFamily="18" charset="0"/>
                <a:ea typeface="Cambria Math" panose="02040503050406030204" pitchFamily="18" charset="0"/>
              </a:rPr>
              <a:t>Enc</a:t>
            </a:r>
            <a:r>
              <a:rPr lang="en-US" sz="3800" baseline="-25000" err="1">
                <a:latin typeface="Cambria Math" panose="02040503050406030204" pitchFamily="18" charset="0"/>
                <a:ea typeface="Cambria Math" panose="02040503050406030204" pitchFamily="18" charset="0"/>
              </a:rPr>
              <a:t>pk</a:t>
            </a:r>
            <a:r>
              <a:rPr lang="en-US" sz="3800">
                <a:latin typeface="Cambria Math" panose="02040503050406030204" pitchFamily="18" charset="0"/>
                <a:ea typeface="Cambria Math" panose="02040503050406030204" pitchFamily="18" charset="0"/>
              </a:rPr>
              <a:t>(m)</a:t>
            </a:r>
          </a:p>
        </p:txBody>
      </p:sp>
      <p:pic>
        <p:nvPicPr>
          <p:cNvPr id="4" name="Picture 3">
            <a:extLst>
              <a:ext uri="{FF2B5EF4-FFF2-40B4-BE49-F238E27FC236}">
                <a16:creationId xmlns:a16="http://schemas.microsoft.com/office/drawing/2014/main" id="{CD6A871A-B989-4BF9-3244-A107CADD1AC6}"/>
              </a:ext>
            </a:extLst>
          </p:cNvPr>
          <p:cNvPicPr>
            <a:picLocks noChangeAspect="1"/>
          </p:cNvPicPr>
          <p:nvPr/>
        </p:nvPicPr>
        <p:blipFill>
          <a:blip r:embed="rId3"/>
          <a:srcRect/>
          <a:stretch/>
        </p:blipFill>
        <p:spPr>
          <a:xfrm>
            <a:off x="1026583" y="2904280"/>
            <a:ext cx="5274200" cy="3953719"/>
          </a:xfrm>
          <a:prstGeom prst="rect">
            <a:avLst/>
          </a:prstGeom>
        </p:spPr>
      </p:pic>
    </p:spTree>
    <p:extLst>
      <p:ext uri="{BB962C8B-B14F-4D97-AF65-F5344CB8AC3E}">
        <p14:creationId xmlns:p14="http://schemas.microsoft.com/office/powerpoint/2010/main" val="3111133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95DB-B9D2-0863-A0EA-74ADFC1ECC53}"/>
              </a:ext>
            </a:extLst>
          </p:cNvPr>
          <p:cNvSpPr>
            <a:spLocks noGrp="1"/>
          </p:cNvSpPr>
          <p:nvPr>
            <p:ph type="title"/>
          </p:nvPr>
        </p:nvSpPr>
        <p:spPr/>
        <p:txBody>
          <a:bodyPr/>
          <a:lstStyle/>
          <a:p>
            <a:r>
              <a:rPr lang="en-US"/>
              <a:t>Result #1: XOR is not a 2-immunizer</a:t>
            </a:r>
          </a:p>
        </p:txBody>
      </p:sp>
      <p:sp>
        <p:nvSpPr>
          <p:cNvPr id="3" name="Content Placeholder 2">
            <a:extLst>
              <a:ext uri="{FF2B5EF4-FFF2-40B4-BE49-F238E27FC236}">
                <a16:creationId xmlns:a16="http://schemas.microsoft.com/office/drawing/2014/main" id="{B7DD8FE0-A9AC-818B-AB04-8264D1E8800B}"/>
              </a:ext>
            </a:extLst>
          </p:cNvPr>
          <p:cNvSpPr>
            <a:spLocks noGrp="1"/>
          </p:cNvSpPr>
          <p:nvPr>
            <p:ph idx="1"/>
          </p:nvPr>
        </p:nvSpPr>
        <p:spPr/>
        <p:txBody>
          <a:bodyPr>
            <a:normAutofit/>
          </a:bodyPr>
          <a:lstStyle/>
          <a:p>
            <a:pPr marL="0" indent="0">
              <a:buNone/>
            </a:pPr>
            <a:r>
              <a:rPr lang="en-US" sz="3800">
                <a:ea typeface="Cambria Math" panose="02040503050406030204" pitchFamily="18" charset="0"/>
              </a:rPr>
              <a:t>It is not hard to show that the encryption scheme from [Ale03] (based on variant of Learning Parity with Noise) is pseudorandom and homomorphic.</a:t>
            </a:r>
          </a:p>
        </p:txBody>
      </p:sp>
    </p:spTree>
    <p:extLst>
      <p:ext uri="{BB962C8B-B14F-4D97-AF65-F5344CB8AC3E}">
        <p14:creationId xmlns:p14="http://schemas.microsoft.com/office/powerpoint/2010/main" val="3034897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CDAE2-C280-2904-B500-BA0999C7A443}"/>
              </a:ext>
            </a:extLst>
          </p:cNvPr>
          <p:cNvSpPr>
            <a:spLocks noGrp="1"/>
          </p:cNvSpPr>
          <p:nvPr>
            <p:ph type="title"/>
          </p:nvPr>
        </p:nvSpPr>
        <p:spPr/>
        <p:txBody>
          <a:bodyPr/>
          <a:lstStyle/>
          <a:p>
            <a:r>
              <a:rPr lang="en-US"/>
              <a:t>Result #2: Random oracle is a 2-immunizer</a:t>
            </a:r>
          </a:p>
        </p:txBody>
      </p:sp>
      <p:pic>
        <p:nvPicPr>
          <p:cNvPr id="4" name="Content Placeholder 3">
            <a:extLst>
              <a:ext uri="{FF2B5EF4-FFF2-40B4-BE49-F238E27FC236}">
                <a16:creationId xmlns:a16="http://schemas.microsoft.com/office/drawing/2014/main" id="{5B049DFF-2E6C-F870-5323-924A96BD2875}"/>
              </a:ext>
            </a:extLst>
          </p:cNvPr>
          <p:cNvPicPr>
            <a:picLocks noGrp="1" noChangeAspect="1"/>
          </p:cNvPicPr>
          <p:nvPr>
            <p:ph idx="1"/>
          </p:nvPr>
        </p:nvPicPr>
        <p:blipFill>
          <a:blip r:embed="rId3"/>
          <a:srcRect/>
          <a:stretch/>
        </p:blipFill>
        <p:spPr>
          <a:xfrm>
            <a:off x="6387384" y="2506662"/>
            <a:ext cx="5804616" cy="4351337"/>
          </a:xfrm>
        </p:spPr>
      </p:pic>
      <p:sp>
        <p:nvSpPr>
          <p:cNvPr id="6" name="Content Placeholder 2">
            <a:extLst>
              <a:ext uri="{FF2B5EF4-FFF2-40B4-BE49-F238E27FC236}">
                <a16:creationId xmlns:a16="http://schemas.microsoft.com/office/drawing/2014/main" id="{59F647A2-4706-83B1-B859-842CDA87B0D5}"/>
              </a:ext>
            </a:extLst>
          </p:cNvPr>
          <p:cNvSpPr txBox="1">
            <a:spLocks/>
          </p:cNvSpPr>
          <p:nvPr/>
        </p:nvSpPr>
        <p:spPr>
          <a:xfrm>
            <a:off x="838200" y="1825624"/>
            <a:ext cx="10515600" cy="5032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800" u="sng">
                <a:ea typeface="Cambria Math" panose="02040503050406030204" pitchFamily="18" charset="0"/>
              </a:rPr>
              <a:t>Proof sketch:</a:t>
            </a:r>
            <a:r>
              <a:rPr lang="en-US" sz="3800">
                <a:ea typeface="Cambria Math" panose="02040503050406030204" pitchFamily="18" charset="0"/>
              </a:rPr>
              <a:t> No party of the game queries input to the random oracle.</a:t>
            </a:r>
          </a:p>
        </p:txBody>
      </p:sp>
      <p:sp>
        <p:nvSpPr>
          <p:cNvPr id="5" name="Content Placeholder 2">
            <a:extLst>
              <a:ext uri="{FF2B5EF4-FFF2-40B4-BE49-F238E27FC236}">
                <a16:creationId xmlns:a16="http://schemas.microsoft.com/office/drawing/2014/main" id="{EE749FBE-25DF-3C0B-41B7-77923F803261}"/>
              </a:ext>
            </a:extLst>
          </p:cNvPr>
          <p:cNvSpPr txBox="1">
            <a:spLocks/>
          </p:cNvSpPr>
          <p:nvPr/>
        </p:nvSpPr>
        <p:spPr>
          <a:xfrm>
            <a:off x="838200" y="1825625"/>
            <a:ext cx="10515600" cy="5032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800" u="sng">
                <a:ea typeface="Cambria Math" panose="02040503050406030204" pitchFamily="18" charset="0"/>
              </a:rPr>
              <a:t>Proof sketch:</a:t>
            </a:r>
            <a:r>
              <a:rPr lang="en-US" sz="3800">
                <a:ea typeface="Cambria Math" panose="02040503050406030204" pitchFamily="18" charset="0"/>
              </a:rPr>
              <a:t> No party of the game queries input to the random oracle.</a:t>
            </a:r>
          </a:p>
          <a:p>
            <a:pPr marL="0" indent="0">
              <a:buFont typeface="Arial" panose="020B0604020202020204" pitchFamily="34" charset="0"/>
              <a:buNone/>
            </a:pPr>
            <a:endParaRPr lang="en-US" sz="3800" u="sng">
              <a:ea typeface="Cambria Math" panose="02040503050406030204" pitchFamily="18" charset="0"/>
            </a:endParaRPr>
          </a:p>
          <a:p>
            <a:pPr marL="0" indent="0">
              <a:buFont typeface="Arial" panose="020B0604020202020204" pitchFamily="34" charset="0"/>
              <a:buNone/>
            </a:pPr>
            <a:r>
              <a:rPr lang="en-US" sz="3800">
                <a:ea typeface="Cambria Math" panose="02040503050406030204" pitchFamily="18" charset="0"/>
              </a:rPr>
              <a:t>Why? Each PRG output is</a:t>
            </a:r>
          </a:p>
          <a:p>
            <a:pPr marL="0" indent="0">
              <a:buFont typeface="Arial" panose="020B0604020202020204" pitchFamily="34" charset="0"/>
              <a:buNone/>
            </a:pPr>
            <a:r>
              <a:rPr lang="en-US" sz="3800">
                <a:ea typeface="Cambria Math" panose="02040503050406030204" pitchFamily="18" charset="0"/>
              </a:rPr>
              <a:t>unpredictable unless given the</a:t>
            </a:r>
          </a:p>
          <a:p>
            <a:pPr marL="0" indent="0">
              <a:buFont typeface="Arial" panose="020B0604020202020204" pitchFamily="34" charset="0"/>
              <a:buNone/>
            </a:pPr>
            <a:r>
              <a:rPr lang="en-US" sz="3800">
                <a:ea typeface="Cambria Math" panose="02040503050406030204" pitchFamily="18" charset="0"/>
              </a:rPr>
              <a:t>seed. No party has access to </a:t>
            </a:r>
          </a:p>
          <a:p>
            <a:pPr marL="0" indent="0">
              <a:buFont typeface="Arial" panose="020B0604020202020204" pitchFamily="34" charset="0"/>
              <a:buNone/>
            </a:pPr>
            <a:r>
              <a:rPr lang="en-US" sz="3800">
                <a:ea typeface="Cambria Math" panose="02040503050406030204" pitchFamily="18" charset="0"/>
              </a:rPr>
              <a:t>both seeds.</a:t>
            </a:r>
          </a:p>
        </p:txBody>
      </p:sp>
    </p:spTree>
    <p:extLst>
      <p:ext uri="{BB962C8B-B14F-4D97-AF65-F5344CB8AC3E}">
        <p14:creationId xmlns:p14="http://schemas.microsoft.com/office/powerpoint/2010/main" val="313420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EACD-D979-A6DA-5FBF-159B06DE5AE6}"/>
              </a:ext>
            </a:extLst>
          </p:cNvPr>
          <p:cNvSpPr>
            <a:spLocks noGrp="1"/>
          </p:cNvSpPr>
          <p:nvPr>
            <p:ph type="title"/>
          </p:nvPr>
        </p:nvSpPr>
        <p:spPr/>
        <p:txBody>
          <a:bodyPr/>
          <a:lstStyle/>
          <a:p>
            <a:r>
              <a:rPr lang="en-US"/>
              <a:t>Result #3: No standard model immunizer</a:t>
            </a:r>
          </a:p>
        </p:txBody>
      </p:sp>
      <p:sp>
        <p:nvSpPr>
          <p:cNvPr id="3" name="Content Placeholder 2">
            <a:extLst>
              <a:ext uri="{FF2B5EF4-FFF2-40B4-BE49-F238E27FC236}">
                <a16:creationId xmlns:a16="http://schemas.microsoft.com/office/drawing/2014/main" id="{B45B0A1A-49F8-B069-A6C8-CA9DDCA218FB}"/>
              </a:ext>
            </a:extLst>
          </p:cNvPr>
          <p:cNvSpPr>
            <a:spLocks noGrp="1"/>
          </p:cNvSpPr>
          <p:nvPr>
            <p:ph idx="1"/>
          </p:nvPr>
        </p:nvSpPr>
        <p:spPr/>
        <p:txBody>
          <a:bodyPr>
            <a:normAutofit/>
          </a:bodyPr>
          <a:lstStyle/>
          <a:p>
            <a:pPr marL="0" indent="0">
              <a:buNone/>
            </a:pPr>
            <a:r>
              <a:rPr lang="en-US" sz="3800" u="sng"/>
              <a:t>Falsifiable assumption</a:t>
            </a:r>
            <a:r>
              <a:rPr lang="en-US" sz="3800"/>
              <a:t>: any assumption that can be expressed as a cryptographic game with an adversary.</a:t>
            </a:r>
          </a:p>
          <a:p>
            <a:pPr marL="0" indent="0">
              <a:buNone/>
            </a:pPr>
            <a:endParaRPr lang="en-US" sz="3800" u="sng"/>
          </a:p>
        </p:txBody>
      </p:sp>
    </p:spTree>
    <p:extLst>
      <p:ext uri="{BB962C8B-B14F-4D97-AF65-F5344CB8AC3E}">
        <p14:creationId xmlns:p14="http://schemas.microsoft.com/office/powerpoint/2010/main" val="804445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p:txBody>
          <a:bodyPr/>
          <a:lstStyle/>
          <a:p>
            <a:r>
              <a:rPr lang="en-US"/>
              <a:t>What is a PRG?</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560919" y="530016"/>
            <a:ext cx="8794382" cy="6592567"/>
          </a:xfrm>
        </p:spPr>
      </p:pic>
    </p:spTree>
    <p:extLst>
      <p:ext uri="{BB962C8B-B14F-4D97-AF65-F5344CB8AC3E}">
        <p14:creationId xmlns:p14="http://schemas.microsoft.com/office/powerpoint/2010/main" val="3363119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EACD-D979-A6DA-5FBF-159B06DE5AE6}"/>
              </a:ext>
            </a:extLst>
          </p:cNvPr>
          <p:cNvSpPr>
            <a:spLocks noGrp="1"/>
          </p:cNvSpPr>
          <p:nvPr>
            <p:ph type="title"/>
          </p:nvPr>
        </p:nvSpPr>
        <p:spPr/>
        <p:txBody>
          <a:bodyPr/>
          <a:lstStyle/>
          <a:p>
            <a:r>
              <a:rPr lang="en-US"/>
              <a:t>Result #3: No standard model immunizer</a:t>
            </a:r>
          </a:p>
        </p:txBody>
      </p:sp>
      <p:sp>
        <p:nvSpPr>
          <p:cNvPr id="3" name="Content Placeholder 2">
            <a:extLst>
              <a:ext uri="{FF2B5EF4-FFF2-40B4-BE49-F238E27FC236}">
                <a16:creationId xmlns:a16="http://schemas.microsoft.com/office/drawing/2014/main" id="{B45B0A1A-49F8-B069-A6C8-CA9DDCA218FB}"/>
              </a:ext>
            </a:extLst>
          </p:cNvPr>
          <p:cNvSpPr>
            <a:spLocks noGrp="1"/>
          </p:cNvSpPr>
          <p:nvPr>
            <p:ph idx="1"/>
          </p:nvPr>
        </p:nvSpPr>
        <p:spPr/>
        <p:txBody>
          <a:bodyPr>
            <a:normAutofit/>
          </a:bodyPr>
          <a:lstStyle/>
          <a:p>
            <a:pPr marL="0" indent="0">
              <a:buNone/>
            </a:pPr>
            <a:r>
              <a:rPr lang="en-US" sz="3800" u="sng"/>
              <a:t>Black-box reduction</a:t>
            </a:r>
            <a:r>
              <a:rPr lang="en-US" sz="3800"/>
              <a:t>:</a:t>
            </a:r>
            <a:endParaRPr lang="en-US" sz="3800" u="sng"/>
          </a:p>
        </p:txBody>
      </p:sp>
      <p:pic>
        <p:nvPicPr>
          <p:cNvPr id="4" name="Picture 3">
            <a:extLst>
              <a:ext uri="{FF2B5EF4-FFF2-40B4-BE49-F238E27FC236}">
                <a16:creationId xmlns:a16="http://schemas.microsoft.com/office/drawing/2014/main" id="{BEB2AC36-96EF-433A-360F-0FE9D9741C79}"/>
              </a:ext>
            </a:extLst>
          </p:cNvPr>
          <p:cNvPicPr>
            <a:picLocks noChangeAspect="1"/>
          </p:cNvPicPr>
          <p:nvPr/>
        </p:nvPicPr>
        <p:blipFill>
          <a:blip r:embed="rId3"/>
          <a:srcRect/>
          <a:stretch/>
        </p:blipFill>
        <p:spPr>
          <a:xfrm>
            <a:off x="2628900" y="1692592"/>
            <a:ext cx="6934199" cy="5198111"/>
          </a:xfrm>
          <a:prstGeom prst="rect">
            <a:avLst/>
          </a:prstGeom>
        </p:spPr>
      </p:pic>
    </p:spTree>
    <p:extLst>
      <p:ext uri="{BB962C8B-B14F-4D97-AF65-F5344CB8AC3E}">
        <p14:creationId xmlns:p14="http://schemas.microsoft.com/office/powerpoint/2010/main" val="137105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EACD-D979-A6DA-5FBF-159B06DE5AE6}"/>
              </a:ext>
            </a:extLst>
          </p:cNvPr>
          <p:cNvSpPr>
            <a:spLocks noGrp="1"/>
          </p:cNvSpPr>
          <p:nvPr>
            <p:ph type="title"/>
          </p:nvPr>
        </p:nvSpPr>
        <p:spPr/>
        <p:txBody>
          <a:bodyPr/>
          <a:lstStyle/>
          <a:p>
            <a:r>
              <a:rPr lang="en-US"/>
              <a:t>Result #3: No standard model immunizer</a:t>
            </a:r>
          </a:p>
        </p:txBody>
      </p:sp>
      <p:sp>
        <p:nvSpPr>
          <p:cNvPr id="3" name="Content Placeholder 2">
            <a:extLst>
              <a:ext uri="{FF2B5EF4-FFF2-40B4-BE49-F238E27FC236}">
                <a16:creationId xmlns:a16="http://schemas.microsoft.com/office/drawing/2014/main" id="{B45B0A1A-49F8-B069-A6C8-CA9DDCA218FB}"/>
              </a:ext>
            </a:extLst>
          </p:cNvPr>
          <p:cNvSpPr>
            <a:spLocks noGrp="1"/>
          </p:cNvSpPr>
          <p:nvPr>
            <p:ph idx="1"/>
          </p:nvPr>
        </p:nvSpPr>
        <p:spPr/>
        <p:txBody>
          <a:bodyPr>
            <a:normAutofit/>
          </a:bodyPr>
          <a:lstStyle/>
          <a:p>
            <a:pPr marL="0" indent="0">
              <a:buNone/>
            </a:pPr>
            <a:r>
              <a:rPr lang="en-US" sz="3800" u="sng"/>
              <a:t>Black-box reduction</a:t>
            </a:r>
            <a:r>
              <a:rPr lang="en-US" sz="3800"/>
              <a:t>:</a:t>
            </a:r>
            <a:endParaRPr lang="en-US" sz="3800" u="sng"/>
          </a:p>
        </p:txBody>
      </p:sp>
      <p:pic>
        <p:nvPicPr>
          <p:cNvPr id="4" name="Picture 3">
            <a:extLst>
              <a:ext uri="{FF2B5EF4-FFF2-40B4-BE49-F238E27FC236}">
                <a16:creationId xmlns:a16="http://schemas.microsoft.com/office/drawing/2014/main" id="{BEB2AC36-96EF-433A-360F-0FE9D9741C79}"/>
              </a:ext>
            </a:extLst>
          </p:cNvPr>
          <p:cNvPicPr>
            <a:picLocks noChangeAspect="1"/>
          </p:cNvPicPr>
          <p:nvPr/>
        </p:nvPicPr>
        <p:blipFill>
          <a:blip r:embed="rId3"/>
          <a:srcRect/>
          <a:stretch/>
        </p:blipFill>
        <p:spPr>
          <a:xfrm>
            <a:off x="2628900" y="1692592"/>
            <a:ext cx="6934198" cy="5198111"/>
          </a:xfrm>
          <a:prstGeom prst="rect">
            <a:avLst/>
          </a:prstGeom>
        </p:spPr>
      </p:pic>
      <p:sp>
        <p:nvSpPr>
          <p:cNvPr id="14" name="TextBox 13">
            <a:extLst>
              <a:ext uri="{FF2B5EF4-FFF2-40B4-BE49-F238E27FC236}">
                <a16:creationId xmlns:a16="http://schemas.microsoft.com/office/drawing/2014/main" id="{39743575-AF03-9DE5-567F-405F07225A65}"/>
              </a:ext>
            </a:extLst>
          </p:cNvPr>
          <p:cNvSpPr txBox="1"/>
          <p:nvPr/>
        </p:nvSpPr>
        <p:spPr>
          <a:xfrm>
            <a:off x="6906684" y="1214587"/>
            <a:ext cx="6089650" cy="954107"/>
          </a:xfrm>
          <a:prstGeom prst="rect">
            <a:avLst/>
          </a:prstGeom>
          <a:noFill/>
        </p:spPr>
        <p:txBody>
          <a:bodyPr wrap="square" rtlCol="0">
            <a:spAutoFit/>
          </a:bodyPr>
          <a:lstStyle/>
          <a:p>
            <a:pPr algn="l"/>
            <a:r>
              <a:rPr lang="en-US" sz="2800">
                <a:latin typeface="Garamond" panose="02020404030301010803" pitchFamily="18" charset="0"/>
              </a:rPr>
              <a:t>Caveat: immunizer must be highly dependent on its inputs</a:t>
            </a:r>
          </a:p>
        </p:txBody>
      </p:sp>
    </p:spTree>
    <p:extLst>
      <p:ext uri="{BB962C8B-B14F-4D97-AF65-F5344CB8AC3E}">
        <p14:creationId xmlns:p14="http://schemas.microsoft.com/office/powerpoint/2010/main" val="145852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EACD-D979-A6DA-5FBF-159B06DE5AE6}"/>
              </a:ext>
            </a:extLst>
          </p:cNvPr>
          <p:cNvSpPr>
            <a:spLocks noGrp="1"/>
          </p:cNvSpPr>
          <p:nvPr>
            <p:ph type="title"/>
          </p:nvPr>
        </p:nvSpPr>
        <p:spPr/>
        <p:txBody>
          <a:bodyPr/>
          <a:lstStyle/>
          <a:p>
            <a:r>
              <a:rPr lang="en-US"/>
              <a:t>Result #3: No standard model immunizer</a:t>
            </a:r>
          </a:p>
        </p:txBody>
      </p:sp>
      <p:sp>
        <p:nvSpPr>
          <p:cNvPr id="3" name="Content Placeholder 2">
            <a:extLst>
              <a:ext uri="{FF2B5EF4-FFF2-40B4-BE49-F238E27FC236}">
                <a16:creationId xmlns:a16="http://schemas.microsoft.com/office/drawing/2014/main" id="{B45B0A1A-49F8-B069-A6C8-CA9DDCA218FB}"/>
              </a:ext>
            </a:extLst>
          </p:cNvPr>
          <p:cNvSpPr>
            <a:spLocks noGrp="1"/>
          </p:cNvSpPr>
          <p:nvPr>
            <p:ph idx="1"/>
          </p:nvPr>
        </p:nvSpPr>
        <p:spPr/>
        <p:txBody>
          <a:bodyPr>
            <a:normAutofit/>
          </a:bodyPr>
          <a:lstStyle/>
          <a:p>
            <a:pPr marL="0" indent="0">
              <a:buNone/>
            </a:pPr>
            <a:r>
              <a:rPr lang="en-US" sz="3800" u="sng"/>
              <a:t>Black-box reduction</a:t>
            </a:r>
            <a:r>
              <a:rPr lang="en-US" sz="3800"/>
              <a:t>:</a:t>
            </a:r>
            <a:endParaRPr lang="en-US" sz="3800" u="sng"/>
          </a:p>
        </p:txBody>
      </p:sp>
      <p:pic>
        <p:nvPicPr>
          <p:cNvPr id="4" name="Picture 3">
            <a:extLst>
              <a:ext uri="{FF2B5EF4-FFF2-40B4-BE49-F238E27FC236}">
                <a16:creationId xmlns:a16="http://schemas.microsoft.com/office/drawing/2014/main" id="{BEB2AC36-96EF-433A-360F-0FE9D9741C79}"/>
              </a:ext>
            </a:extLst>
          </p:cNvPr>
          <p:cNvPicPr>
            <a:picLocks noChangeAspect="1"/>
          </p:cNvPicPr>
          <p:nvPr/>
        </p:nvPicPr>
        <p:blipFill>
          <a:blip r:embed="rId3"/>
          <a:srcRect/>
          <a:stretch/>
        </p:blipFill>
        <p:spPr>
          <a:xfrm>
            <a:off x="2628900" y="1692592"/>
            <a:ext cx="6934198" cy="5198110"/>
          </a:xfrm>
          <a:prstGeom prst="rect">
            <a:avLst/>
          </a:prstGeom>
        </p:spPr>
      </p:pic>
    </p:spTree>
    <p:extLst>
      <p:ext uri="{BB962C8B-B14F-4D97-AF65-F5344CB8AC3E}">
        <p14:creationId xmlns:p14="http://schemas.microsoft.com/office/powerpoint/2010/main" val="3473860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F70A-358F-3D47-6FEF-96A65144DB8C}"/>
              </a:ext>
            </a:extLst>
          </p:cNvPr>
          <p:cNvSpPr>
            <a:spLocks noGrp="1"/>
          </p:cNvSpPr>
          <p:nvPr>
            <p:ph type="title"/>
          </p:nvPr>
        </p:nvSpPr>
        <p:spPr/>
        <p:txBody>
          <a:bodyPr/>
          <a:lstStyle/>
          <a:p>
            <a:r>
              <a:rPr lang="en-US"/>
              <a:t>Venn-diagram of crypto</a:t>
            </a:r>
          </a:p>
        </p:txBody>
      </p:sp>
      <p:pic>
        <p:nvPicPr>
          <p:cNvPr id="4" name="Content Placeholder 3">
            <a:extLst>
              <a:ext uri="{FF2B5EF4-FFF2-40B4-BE49-F238E27FC236}">
                <a16:creationId xmlns:a16="http://schemas.microsoft.com/office/drawing/2014/main" id="{EFFE002C-2262-654A-70B2-F81091350E89}"/>
              </a:ext>
            </a:extLst>
          </p:cNvPr>
          <p:cNvPicPr>
            <a:picLocks noGrp="1" noChangeAspect="1"/>
          </p:cNvPicPr>
          <p:nvPr>
            <p:ph idx="1"/>
          </p:nvPr>
        </p:nvPicPr>
        <p:blipFill>
          <a:blip r:embed="rId3"/>
          <a:srcRect/>
          <a:stretch/>
        </p:blipFill>
        <p:spPr>
          <a:xfrm>
            <a:off x="2611608" y="1014412"/>
            <a:ext cx="7308183" cy="5478462"/>
          </a:xfrm>
        </p:spPr>
      </p:pic>
      <mc:AlternateContent xmlns:mc="http://schemas.openxmlformats.org/markup-compatibility/2006">
        <mc:Choice xmlns:p14="http://schemas.microsoft.com/office/powerpoint/2010/main" Requires="p14">
          <p:contentPart p14:bwMode="auto" r:id="rId4">
            <p14:nvContentPartPr>
              <p14:cNvPr id="16" name="Ink 15">
                <a:extLst>
                  <a:ext uri="{FF2B5EF4-FFF2-40B4-BE49-F238E27FC236}">
                    <a16:creationId xmlns:a16="http://schemas.microsoft.com/office/drawing/2014/main" id="{66168C31-B253-F30C-A31F-373DAC95830B}"/>
                  </a:ext>
                </a:extLst>
              </p14:cNvPr>
              <p14:cNvContentPartPr/>
              <p14:nvPr/>
            </p14:nvContentPartPr>
            <p14:xfrm>
              <a:off x="5884213" y="3529293"/>
              <a:ext cx="651240" cy="455400"/>
            </p14:xfrm>
          </p:contentPart>
        </mc:Choice>
        <mc:Fallback>
          <p:pic>
            <p:nvPicPr>
              <p:cNvPr id="16" name="Ink 15">
                <a:extLst>
                  <a:ext uri="{FF2B5EF4-FFF2-40B4-BE49-F238E27FC236}">
                    <a16:creationId xmlns:a16="http://schemas.microsoft.com/office/drawing/2014/main" id="{66168C31-B253-F30C-A31F-373DAC95830B}"/>
                  </a:ext>
                </a:extLst>
              </p:cNvPr>
              <p:cNvPicPr/>
              <p:nvPr/>
            </p:nvPicPr>
            <p:blipFill>
              <a:blip r:embed="rId5"/>
              <a:stretch>
                <a:fillRect/>
              </a:stretch>
            </p:blipFill>
            <p:spPr>
              <a:xfrm>
                <a:off x="5873413" y="3518493"/>
                <a:ext cx="672480" cy="4766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3" name="Ink 22">
                <a:extLst>
                  <a:ext uri="{FF2B5EF4-FFF2-40B4-BE49-F238E27FC236}">
                    <a16:creationId xmlns:a16="http://schemas.microsoft.com/office/drawing/2014/main" id="{376AD0FE-03A5-EF5C-AEA9-9A26EAFD3247}"/>
                  </a:ext>
                </a:extLst>
              </p14:cNvPr>
              <p14:cNvContentPartPr/>
              <p14:nvPr/>
            </p14:nvContentPartPr>
            <p14:xfrm>
              <a:off x="5555893" y="4079733"/>
              <a:ext cx="794160" cy="414720"/>
            </p14:xfrm>
          </p:contentPart>
        </mc:Choice>
        <mc:Fallback>
          <p:pic>
            <p:nvPicPr>
              <p:cNvPr id="23" name="Ink 22">
                <a:extLst>
                  <a:ext uri="{FF2B5EF4-FFF2-40B4-BE49-F238E27FC236}">
                    <a16:creationId xmlns:a16="http://schemas.microsoft.com/office/drawing/2014/main" id="{376AD0FE-03A5-EF5C-AEA9-9A26EAFD3247}"/>
                  </a:ext>
                </a:extLst>
              </p:cNvPr>
              <p:cNvPicPr/>
              <p:nvPr/>
            </p:nvPicPr>
            <p:blipFill>
              <a:blip r:embed="rId7"/>
              <a:stretch>
                <a:fillRect/>
              </a:stretch>
            </p:blipFill>
            <p:spPr>
              <a:xfrm>
                <a:off x="5545093" y="4068942"/>
                <a:ext cx="815400" cy="435942"/>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7" name="Ink 26">
                <a:extLst>
                  <a:ext uri="{FF2B5EF4-FFF2-40B4-BE49-F238E27FC236}">
                    <a16:creationId xmlns:a16="http://schemas.microsoft.com/office/drawing/2014/main" id="{94C5631C-3D9F-C380-E8F1-1EDFEBEA31BB}"/>
                  </a:ext>
                </a:extLst>
              </p14:cNvPr>
              <p14:cNvContentPartPr/>
              <p14:nvPr/>
            </p14:nvContentPartPr>
            <p14:xfrm>
              <a:off x="7069333" y="2963013"/>
              <a:ext cx="477000" cy="502920"/>
            </p14:xfrm>
          </p:contentPart>
        </mc:Choice>
        <mc:Fallback>
          <p:pic>
            <p:nvPicPr>
              <p:cNvPr id="27" name="Ink 26">
                <a:extLst>
                  <a:ext uri="{FF2B5EF4-FFF2-40B4-BE49-F238E27FC236}">
                    <a16:creationId xmlns:a16="http://schemas.microsoft.com/office/drawing/2014/main" id="{94C5631C-3D9F-C380-E8F1-1EDFEBEA31BB}"/>
                  </a:ext>
                </a:extLst>
              </p:cNvPr>
              <p:cNvPicPr/>
              <p:nvPr/>
            </p:nvPicPr>
            <p:blipFill>
              <a:blip r:embed="rId9"/>
              <a:stretch>
                <a:fillRect/>
              </a:stretch>
            </p:blipFill>
            <p:spPr>
              <a:xfrm>
                <a:off x="7058525" y="2952213"/>
                <a:ext cx="498256" cy="5241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36" name="Ink 35">
                <a:extLst>
                  <a:ext uri="{FF2B5EF4-FFF2-40B4-BE49-F238E27FC236}">
                    <a16:creationId xmlns:a16="http://schemas.microsoft.com/office/drawing/2014/main" id="{D12D190A-4399-F9CF-4927-B843CD2E2DCF}"/>
                  </a:ext>
                </a:extLst>
              </p14:cNvPr>
              <p14:cNvContentPartPr/>
              <p14:nvPr/>
            </p14:nvContentPartPr>
            <p14:xfrm>
              <a:off x="3715213" y="3105933"/>
              <a:ext cx="1365120" cy="534960"/>
            </p14:xfrm>
          </p:contentPart>
        </mc:Choice>
        <mc:Fallback>
          <p:pic>
            <p:nvPicPr>
              <p:cNvPr id="36" name="Ink 35">
                <a:extLst>
                  <a:ext uri="{FF2B5EF4-FFF2-40B4-BE49-F238E27FC236}">
                    <a16:creationId xmlns:a16="http://schemas.microsoft.com/office/drawing/2014/main" id="{D12D190A-4399-F9CF-4927-B843CD2E2DCF}"/>
                  </a:ext>
                </a:extLst>
              </p:cNvPr>
              <p:cNvPicPr/>
              <p:nvPr/>
            </p:nvPicPr>
            <p:blipFill>
              <a:blip r:embed="rId11"/>
              <a:stretch>
                <a:fillRect/>
              </a:stretch>
            </p:blipFill>
            <p:spPr>
              <a:xfrm>
                <a:off x="3704413" y="3095126"/>
                <a:ext cx="1386360" cy="556214"/>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37" name="Ink 36">
                <a:extLst>
                  <a:ext uri="{FF2B5EF4-FFF2-40B4-BE49-F238E27FC236}">
                    <a16:creationId xmlns:a16="http://schemas.microsoft.com/office/drawing/2014/main" id="{D7F5E7D0-025B-94B2-457F-CA6655D79A63}"/>
                  </a:ext>
                </a:extLst>
              </p14:cNvPr>
              <p14:cNvContentPartPr/>
              <p14:nvPr/>
            </p14:nvContentPartPr>
            <p14:xfrm>
              <a:off x="3254053" y="4566453"/>
              <a:ext cx="53280" cy="370080"/>
            </p14:xfrm>
          </p:contentPart>
        </mc:Choice>
        <mc:Fallback>
          <p:pic>
            <p:nvPicPr>
              <p:cNvPr id="37" name="Ink 36">
                <a:extLst>
                  <a:ext uri="{FF2B5EF4-FFF2-40B4-BE49-F238E27FC236}">
                    <a16:creationId xmlns:a16="http://schemas.microsoft.com/office/drawing/2014/main" id="{D7F5E7D0-025B-94B2-457F-CA6655D79A63}"/>
                  </a:ext>
                </a:extLst>
              </p:cNvPr>
              <p:cNvPicPr/>
              <p:nvPr/>
            </p:nvPicPr>
            <p:blipFill>
              <a:blip r:embed="rId13"/>
              <a:stretch>
                <a:fillRect/>
              </a:stretch>
            </p:blipFill>
            <p:spPr>
              <a:xfrm>
                <a:off x="3243253" y="4555653"/>
                <a:ext cx="74520" cy="3913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41" name="Ink 40">
                <a:extLst>
                  <a:ext uri="{FF2B5EF4-FFF2-40B4-BE49-F238E27FC236}">
                    <a16:creationId xmlns:a16="http://schemas.microsoft.com/office/drawing/2014/main" id="{733035B6-03E9-BBB2-DF7F-331B9A184015}"/>
                  </a:ext>
                </a:extLst>
              </p14:cNvPr>
              <p14:cNvContentPartPr/>
              <p14:nvPr/>
            </p14:nvContentPartPr>
            <p14:xfrm>
              <a:off x="3127333" y="4556013"/>
              <a:ext cx="286200" cy="32040"/>
            </p14:xfrm>
          </p:contentPart>
        </mc:Choice>
        <mc:Fallback>
          <p:pic>
            <p:nvPicPr>
              <p:cNvPr id="41" name="Ink 40">
                <a:extLst>
                  <a:ext uri="{FF2B5EF4-FFF2-40B4-BE49-F238E27FC236}">
                    <a16:creationId xmlns:a16="http://schemas.microsoft.com/office/drawing/2014/main" id="{733035B6-03E9-BBB2-DF7F-331B9A184015}"/>
                  </a:ext>
                </a:extLst>
              </p:cNvPr>
              <p:cNvPicPr/>
              <p:nvPr/>
            </p:nvPicPr>
            <p:blipFill>
              <a:blip r:embed="rId15"/>
              <a:stretch>
                <a:fillRect/>
              </a:stretch>
            </p:blipFill>
            <p:spPr>
              <a:xfrm>
                <a:off x="3116533" y="4545333"/>
                <a:ext cx="307440" cy="53044"/>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42" name="Ink 41">
                <a:extLst>
                  <a:ext uri="{FF2B5EF4-FFF2-40B4-BE49-F238E27FC236}">
                    <a16:creationId xmlns:a16="http://schemas.microsoft.com/office/drawing/2014/main" id="{AF738534-A4A5-C842-9164-D7224F7F7161}"/>
                  </a:ext>
                </a:extLst>
              </p14:cNvPr>
              <p14:cNvContentPartPr/>
              <p14:nvPr/>
            </p14:nvContentPartPr>
            <p14:xfrm>
              <a:off x="3153613" y="4905213"/>
              <a:ext cx="291240" cy="32040"/>
            </p14:xfrm>
          </p:contentPart>
        </mc:Choice>
        <mc:Fallback>
          <p:pic>
            <p:nvPicPr>
              <p:cNvPr id="42" name="Ink 41">
                <a:extLst>
                  <a:ext uri="{FF2B5EF4-FFF2-40B4-BE49-F238E27FC236}">
                    <a16:creationId xmlns:a16="http://schemas.microsoft.com/office/drawing/2014/main" id="{AF738534-A4A5-C842-9164-D7224F7F7161}"/>
                  </a:ext>
                </a:extLst>
              </p:cNvPr>
              <p:cNvPicPr/>
              <p:nvPr/>
            </p:nvPicPr>
            <p:blipFill>
              <a:blip r:embed="rId17"/>
              <a:stretch>
                <a:fillRect/>
              </a:stretch>
            </p:blipFill>
            <p:spPr>
              <a:xfrm>
                <a:off x="3142813" y="4894533"/>
                <a:ext cx="312480" cy="53044"/>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43" name="Ink 42">
                <a:extLst>
                  <a:ext uri="{FF2B5EF4-FFF2-40B4-BE49-F238E27FC236}">
                    <a16:creationId xmlns:a16="http://schemas.microsoft.com/office/drawing/2014/main" id="{CB71C2FC-4C1B-EA95-08DC-5B795C1E6DD6}"/>
                  </a:ext>
                </a:extLst>
              </p14:cNvPr>
              <p14:cNvContentPartPr/>
              <p14:nvPr/>
            </p14:nvContentPartPr>
            <p14:xfrm>
              <a:off x="3513613" y="4730613"/>
              <a:ext cx="254520" cy="174960"/>
            </p14:xfrm>
          </p:contentPart>
        </mc:Choice>
        <mc:Fallback>
          <p:pic>
            <p:nvPicPr>
              <p:cNvPr id="43" name="Ink 42">
                <a:extLst>
                  <a:ext uri="{FF2B5EF4-FFF2-40B4-BE49-F238E27FC236}">
                    <a16:creationId xmlns:a16="http://schemas.microsoft.com/office/drawing/2014/main" id="{CB71C2FC-4C1B-EA95-08DC-5B795C1E6DD6}"/>
                  </a:ext>
                </a:extLst>
              </p:cNvPr>
              <p:cNvPicPr/>
              <p:nvPr/>
            </p:nvPicPr>
            <p:blipFill>
              <a:blip r:embed="rId19"/>
              <a:stretch>
                <a:fillRect/>
              </a:stretch>
            </p:blipFill>
            <p:spPr>
              <a:xfrm>
                <a:off x="3502813" y="4719813"/>
                <a:ext cx="27576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44" name="Ink 43">
                <a:extLst>
                  <a:ext uri="{FF2B5EF4-FFF2-40B4-BE49-F238E27FC236}">
                    <a16:creationId xmlns:a16="http://schemas.microsoft.com/office/drawing/2014/main" id="{8E1A5D23-1772-763F-8BC5-0DD56EB78C2A}"/>
                  </a:ext>
                </a:extLst>
              </p14:cNvPr>
              <p14:cNvContentPartPr/>
              <p14:nvPr/>
            </p14:nvContentPartPr>
            <p14:xfrm>
              <a:off x="3836173" y="4703973"/>
              <a:ext cx="190800" cy="147960"/>
            </p14:xfrm>
          </p:contentPart>
        </mc:Choice>
        <mc:Fallback>
          <p:pic>
            <p:nvPicPr>
              <p:cNvPr id="44" name="Ink 43">
                <a:extLst>
                  <a:ext uri="{FF2B5EF4-FFF2-40B4-BE49-F238E27FC236}">
                    <a16:creationId xmlns:a16="http://schemas.microsoft.com/office/drawing/2014/main" id="{8E1A5D23-1772-763F-8BC5-0DD56EB78C2A}"/>
                  </a:ext>
                </a:extLst>
              </p:cNvPr>
              <p:cNvPicPr/>
              <p:nvPr/>
            </p:nvPicPr>
            <p:blipFill>
              <a:blip r:embed="rId21"/>
              <a:stretch>
                <a:fillRect/>
              </a:stretch>
            </p:blipFill>
            <p:spPr>
              <a:xfrm>
                <a:off x="3825373" y="4693173"/>
                <a:ext cx="212040" cy="1692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45" name="Ink 44">
                <a:extLst>
                  <a:ext uri="{FF2B5EF4-FFF2-40B4-BE49-F238E27FC236}">
                    <a16:creationId xmlns:a16="http://schemas.microsoft.com/office/drawing/2014/main" id="{4021DDE8-C415-B049-4B6A-28A767DBEC4B}"/>
                  </a:ext>
                </a:extLst>
              </p14:cNvPr>
              <p14:cNvContentPartPr/>
              <p14:nvPr/>
            </p14:nvContentPartPr>
            <p14:xfrm>
              <a:off x="4095733" y="4677693"/>
              <a:ext cx="174960" cy="137880"/>
            </p14:xfrm>
          </p:contentPart>
        </mc:Choice>
        <mc:Fallback>
          <p:pic>
            <p:nvPicPr>
              <p:cNvPr id="45" name="Ink 44">
                <a:extLst>
                  <a:ext uri="{FF2B5EF4-FFF2-40B4-BE49-F238E27FC236}">
                    <a16:creationId xmlns:a16="http://schemas.microsoft.com/office/drawing/2014/main" id="{4021DDE8-C415-B049-4B6A-28A767DBEC4B}"/>
                  </a:ext>
                </a:extLst>
              </p:cNvPr>
              <p:cNvPicPr/>
              <p:nvPr/>
            </p:nvPicPr>
            <p:blipFill>
              <a:blip r:embed="rId23"/>
              <a:stretch>
                <a:fillRect/>
              </a:stretch>
            </p:blipFill>
            <p:spPr>
              <a:xfrm>
                <a:off x="4084933" y="4666921"/>
                <a:ext cx="196200" cy="159065"/>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46" name="Ink 45">
                <a:extLst>
                  <a:ext uri="{FF2B5EF4-FFF2-40B4-BE49-F238E27FC236}">
                    <a16:creationId xmlns:a16="http://schemas.microsoft.com/office/drawing/2014/main" id="{57250976-1DD0-A276-9247-0EE2F0EE7F40}"/>
                  </a:ext>
                </a:extLst>
              </p14:cNvPr>
              <p14:cNvContentPartPr/>
              <p14:nvPr/>
            </p14:nvContentPartPr>
            <p14:xfrm>
              <a:off x="4312453" y="4661853"/>
              <a:ext cx="116640" cy="137880"/>
            </p14:xfrm>
          </p:contentPart>
        </mc:Choice>
        <mc:Fallback>
          <p:pic>
            <p:nvPicPr>
              <p:cNvPr id="46" name="Ink 45">
                <a:extLst>
                  <a:ext uri="{FF2B5EF4-FFF2-40B4-BE49-F238E27FC236}">
                    <a16:creationId xmlns:a16="http://schemas.microsoft.com/office/drawing/2014/main" id="{57250976-1DD0-A276-9247-0EE2F0EE7F40}"/>
                  </a:ext>
                </a:extLst>
              </p:cNvPr>
              <p:cNvPicPr/>
              <p:nvPr/>
            </p:nvPicPr>
            <p:blipFill>
              <a:blip r:embed="rId25"/>
              <a:stretch>
                <a:fillRect/>
              </a:stretch>
            </p:blipFill>
            <p:spPr>
              <a:xfrm>
                <a:off x="4301653" y="4651053"/>
                <a:ext cx="137880" cy="1591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47" name="Ink 46">
                <a:extLst>
                  <a:ext uri="{FF2B5EF4-FFF2-40B4-BE49-F238E27FC236}">
                    <a16:creationId xmlns:a16="http://schemas.microsoft.com/office/drawing/2014/main" id="{381F07FA-C7FC-9EF2-C9CB-D61F9AC1D8E3}"/>
                  </a:ext>
                </a:extLst>
              </p14:cNvPr>
              <p14:cNvContentPartPr/>
              <p14:nvPr/>
            </p14:nvContentPartPr>
            <p14:xfrm>
              <a:off x="4524133" y="4646013"/>
              <a:ext cx="21600" cy="119880"/>
            </p14:xfrm>
          </p:contentPart>
        </mc:Choice>
        <mc:Fallback>
          <p:pic>
            <p:nvPicPr>
              <p:cNvPr id="47" name="Ink 46">
                <a:extLst>
                  <a:ext uri="{FF2B5EF4-FFF2-40B4-BE49-F238E27FC236}">
                    <a16:creationId xmlns:a16="http://schemas.microsoft.com/office/drawing/2014/main" id="{381F07FA-C7FC-9EF2-C9CB-D61F9AC1D8E3}"/>
                  </a:ext>
                </a:extLst>
              </p:cNvPr>
              <p:cNvPicPr/>
              <p:nvPr/>
            </p:nvPicPr>
            <p:blipFill>
              <a:blip r:embed="rId27"/>
              <a:stretch>
                <a:fillRect/>
              </a:stretch>
            </p:blipFill>
            <p:spPr>
              <a:xfrm>
                <a:off x="4513150" y="4635213"/>
                <a:ext cx="43200" cy="1411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48" name="Ink 47">
                <a:extLst>
                  <a:ext uri="{FF2B5EF4-FFF2-40B4-BE49-F238E27FC236}">
                    <a16:creationId xmlns:a16="http://schemas.microsoft.com/office/drawing/2014/main" id="{65C57459-D63F-B01B-5298-37697DF222A8}"/>
                  </a:ext>
                </a:extLst>
              </p14:cNvPr>
              <p14:cNvContentPartPr/>
              <p14:nvPr/>
            </p14:nvContentPartPr>
            <p14:xfrm>
              <a:off x="4524133" y="4534773"/>
              <a:ext cx="37440" cy="26640"/>
            </p14:xfrm>
          </p:contentPart>
        </mc:Choice>
        <mc:Fallback>
          <p:pic>
            <p:nvPicPr>
              <p:cNvPr id="48" name="Ink 47">
                <a:extLst>
                  <a:ext uri="{FF2B5EF4-FFF2-40B4-BE49-F238E27FC236}">
                    <a16:creationId xmlns:a16="http://schemas.microsoft.com/office/drawing/2014/main" id="{65C57459-D63F-B01B-5298-37697DF222A8}"/>
                  </a:ext>
                </a:extLst>
              </p:cNvPr>
              <p:cNvPicPr/>
              <p:nvPr/>
            </p:nvPicPr>
            <p:blipFill>
              <a:blip r:embed="rId29"/>
              <a:stretch>
                <a:fillRect/>
              </a:stretch>
            </p:blipFill>
            <p:spPr>
              <a:xfrm>
                <a:off x="4513333" y="4523973"/>
                <a:ext cx="58680" cy="478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49" name="Ink 48">
                <a:extLst>
                  <a:ext uri="{FF2B5EF4-FFF2-40B4-BE49-F238E27FC236}">
                    <a16:creationId xmlns:a16="http://schemas.microsoft.com/office/drawing/2014/main" id="{6CA10646-E872-62FD-DC4C-2986B807B7A5}"/>
                  </a:ext>
                </a:extLst>
              </p14:cNvPr>
              <p14:cNvContentPartPr/>
              <p14:nvPr/>
            </p14:nvContentPartPr>
            <p14:xfrm>
              <a:off x="4598293" y="4603533"/>
              <a:ext cx="148680" cy="190800"/>
            </p14:xfrm>
          </p:contentPart>
        </mc:Choice>
        <mc:Fallback>
          <p:pic>
            <p:nvPicPr>
              <p:cNvPr id="49" name="Ink 48">
                <a:extLst>
                  <a:ext uri="{FF2B5EF4-FFF2-40B4-BE49-F238E27FC236}">
                    <a16:creationId xmlns:a16="http://schemas.microsoft.com/office/drawing/2014/main" id="{6CA10646-E872-62FD-DC4C-2986B807B7A5}"/>
                  </a:ext>
                </a:extLst>
              </p:cNvPr>
              <p:cNvPicPr/>
              <p:nvPr/>
            </p:nvPicPr>
            <p:blipFill>
              <a:blip r:embed="rId31"/>
              <a:stretch>
                <a:fillRect/>
              </a:stretch>
            </p:blipFill>
            <p:spPr>
              <a:xfrm>
                <a:off x="4587493" y="4592733"/>
                <a:ext cx="169920" cy="2120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50" name="Ink 49">
                <a:extLst>
                  <a:ext uri="{FF2B5EF4-FFF2-40B4-BE49-F238E27FC236}">
                    <a16:creationId xmlns:a16="http://schemas.microsoft.com/office/drawing/2014/main" id="{705B07FF-4258-1459-8358-3A2B7F7F264D}"/>
                  </a:ext>
                </a:extLst>
              </p14:cNvPr>
              <p14:cNvContentPartPr/>
              <p14:nvPr/>
            </p14:nvContentPartPr>
            <p14:xfrm>
              <a:off x="4619533" y="4661853"/>
              <a:ext cx="143280" cy="58680"/>
            </p14:xfrm>
          </p:contentPart>
        </mc:Choice>
        <mc:Fallback>
          <p:pic>
            <p:nvPicPr>
              <p:cNvPr id="50" name="Ink 49">
                <a:extLst>
                  <a:ext uri="{FF2B5EF4-FFF2-40B4-BE49-F238E27FC236}">
                    <a16:creationId xmlns:a16="http://schemas.microsoft.com/office/drawing/2014/main" id="{705B07FF-4258-1459-8358-3A2B7F7F264D}"/>
                  </a:ext>
                </a:extLst>
              </p:cNvPr>
              <p:cNvPicPr/>
              <p:nvPr/>
            </p:nvPicPr>
            <p:blipFill>
              <a:blip r:embed="rId33"/>
              <a:stretch>
                <a:fillRect/>
              </a:stretch>
            </p:blipFill>
            <p:spPr>
              <a:xfrm>
                <a:off x="4608733" y="4651053"/>
                <a:ext cx="164520" cy="7992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51" name="Ink 50">
                <a:extLst>
                  <a:ext uri="{FF2B5EF4-FFF2-40B4-BE49-F238E27FC236}">
                    <a16:creationId xmlns:a16="http://schemas.microsoft.com/office/drawing/2014/main" id="{C2CB5AD2-8B41-3C18-D4CF-463C5521787D}"/>
                  </a:ext>
                </a:extLst>
              </p14:cNvPr>
              <p14:cNvContentPartPr/>
              <p14:nvPr/>
            </p14:nvContentPartPr>
            <p14:xfrm>
              <a:off x="4788733" y="4582293"/>
              <a:ext cx="122040" cy="177480"/>
            </p14:xfrm>
          </p:contentPart>
        </mc:Choice>
        <mc:Fallback>
          <p:pic>
            <p:nvPicPr>
              <p:cNvPr id="51" name="Ink 50">
                <a:extLst>
                  <a:ext uri="{FF2B5EF4-FFF2-40B4-BE49-F238E27FC236}">
                    <a16:creationId xmlns:a16="http://schemas.microsoft.com/office/drawing/2014/main" id="{C2CB5AD2-8B41-3C18-D4CF-463C5521787D}"/>
                  </a:ext>
                </a:extLst>
              </p:cNvPr>
              <p:cNvPicPr/>
              <p:nvPr/>
            </p:nvPicPr>
            <p:blipFill>
              <a:blip r:embed="rId35"/>
              <a:stretch>
                <a:fillRect/>
              </a:stretch>
            </p:blipFill>
            <p:spPr>
              <a:xfrm>
                <a:off x="4777933" y="4571471"/>
                <a:ext cx="143280" cy="198763"/>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52" name="Ink 51">
                <a:extLst>
                  <a:ext uri="{FF2B5EF4-FFF2-40B4-BE49-F238E27FC236}">
                    <a16:creationId xmlns:a16="http://schemas.microsoft.com/office/drawing/2014/main" id="{DA69044E-3009-FF7D-876F-64B4B23C5E7A}"/>
                  </a:ext>
                </a:extLst>
              </p14:cNvPr>
              <p14:cNvContentPartPr/>
              <p14:nvPr/>
            </p14:nvContentPartPr>
            <p14:xfrm>
              <a:off x="4937053" y="4556013"/>
              <a:ext cx="137880" cy="156600"/>
            </p14:xfrm>
          </p:contentPart>
        </mc:Choice>
        <mc:Fallback>
          <p:pic>
            <p:nvPicPr>
              <p:cNvPr id="52" name="Ink 51">
                <a:extLst>
                  <a:ext uri="{FF2B5EF4-FFF2-40B4-BE49-F238E27FC236}">
                    <a16:creationId xmlns:a16="http://schemas.microsoft.com/office/drawing/2014/main" id="{DA69044E-3009-FF7D-876F-64B4B23C5E7A}"/>
                  </a:ext>
                </a:extLst>
              </p:cNvPr>
              <p:cNvPicPr/>
              <p:nvPr/>
            </p:nvPicPr>
            <p:blipFill>
              <a:blip r:embed="rId37"/>
              <a:stretch>
                <a:fillRect/>
              </a:stretch>
            </p:blipFill>
            <p:spPr>
              <a:xfrm>
                <a:off x="4926253" y="4545238"/>
                <a:ext cx="159120" cy="177791"/>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65" name="Ink 64">
                <a:extLst>
                  <a:ext uri="{FF2B5EF4-FFF2-40B4-BE49-F238E27FC236}">
                    <a16:creationId xmlns:a16="http://schemas.microsoft.com/office/drawing/2014/main" id="{CB6FB3C2-E440-A0B0-1858-1FCB94571CE0}"/>
                  </a:ext>
                </a:extLst>
              </p14:cNvPr>
              <p14:cNvContentPartPr/>
              <p14:nvPr/>
            </p14:nvContentPartPr>
            <p14:xfrm>
              <a:off x="7630573" y="3772653"/>
              <a:ext cx="971640" cy="677160"/>
            </p14:xfrm>
          </p:contentPart>
        </mc:Choice>
        <mc:Fallback>
          <p:pic>
            <p:nvPicPr>
              <p:cNvPr id="65" name="Ink 64">
                <a:extLst>
                  <a:ext uri="{FF2B5EF4-FFF2-40B4-BE49-F238E27FC236}">
                    <a16:creationId xmlns:a16="http://schemas.microsoft.com/office/drawing/2014/main" id="{CB6FB3C2-E440-A0B0-1858-1FCB94571CE0}"/>
                  </a:ext>
                </a:extLst>
              </p:cNvPr>
              <p:cNvPicPr/>
              <p:nvPr/>
            </p:nvPicPr>
            <p:blipFill>
              <a:blip r:embed="rId39"/>
              <a:stretch>
                <a:fillRect/>
              </a:stretch>
            </p:blipFill>
            <p:spPr>
              <a:xfrm>
                <a:off x="7619773" y="3761853"/>
                <a:ext cx="992880" cy="6984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75" name="Ink 74">
                <a:extLst>
                  <a:ext uri="{FF2B5EF4-FFF2-40B4-BE49-F238E27FC236}">
                    <a16:creationId xmlns:a16="http://schemas.microsoft.com/office/drawing/2014/main" id="{7446BDCE-2732-EA4C-DD5F-5BB4E5608FBB}"/>
                  </a:ext>
                </a:extLst>
              </p14:cNvPr>
              <p14:cNvContentPartPr/>
              <p14:nvPr/>
            </p14:nvContentPartPr>
            <p14:xfrm>
              <a:off x="7032613" y="4836453"/>
              <a:ext cx="1635120" cy="627120"/>
            </p14:xfrm>
          </p:contentPart>
        </mc:Choice>
        <mc:Fallback>
          <p:pic>
            <p:nvPicPr>
              <p:cNvPr id="75" name="Ink 74">
                <a:extLst>
                  <a:ext uri="{FF2B5EF4-FFF2-40B4-BE49-F238E27FC236}">
                    <a16:creationId xmlns:a16="http://schemas.microsoft.com/office/drawing/2014/main" id="{7446BDCE-2732-EA4C-DD5F-5BB4E5608FBB}"/>
                  </a:ext>
                </a:extLst>
              </p:cNvPr>
              <p:cNvPicPr/>
              <p:nvPr/>
            </p:nvPicPr>
            <p:blipFill>
              <a:blip r:embed="rId41"/>
              <a:stretch>
                <a:fillRect/>
              </a:stretch>
            </p:blipFill>
            <p:spPr>
              <a:xfrm>
                <a:off x="7021815" y="4825653"/>
                <a:ext cx="1656355" cy="6483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83" name="Ink 82">
                <a:extLst>
                  <a:ext uri="{FF2B5EF4-FFF2-40B4-BE49-F238E27FC236}">
                    <a16:creationId xmlns:a16="http://schemas.microsoft.com/office/drawing/2014/main" id="{B2D3F40E-AA74-D5A1-2B5C-27F942515633}"/>
                  </a:ext>
                </a:extLst>
              </p14:cNvPr>
              <p14:cNvContentPartPr/>
              <p14:nvPr/>
            </p14:nvContentPartPr>
            <p14:xfrm>
              <a:off x="7148893" y="5481933"/>
              <a:ext cx="1016280" cy="537840"/>
            </p14:xfrm>
          </p:contentPart>
        </mc:Choice>
        <mc:Fallback>
          <p:pic>
            <p:nvPicPr>
              <p:cNvPr id="83" name="Ink 82">
                <a:extLst>
                  <a:ext uri="{FF2B5EF4-FFF2-40B4-BE49-F238E27FC236}">
                    <a16:creationId xmlns:a16="http://schemas.microsoft.com/office/drawing/2014/main" id="{B2D3F40E-AA74-D5A1-2B5C-27F942515633}"/>
                  </a:ext>
                </a:extLst>
              </p:cNvPr>
              <p:cNvPicPr/>
              <p:nvPr/>
            </p:nvPicPr>
            <p:blipFill>
              <a:blip r:embed="rId43"/>
              <a:stretch>
                <a:fillRect/>
              </a:stretch>
            </p:blipFill>
            <p:spPr>
              <a:xfrm>
                <a:off x="7138097" y="5471126"/>
                <a:ext cx="1037512" cy="559094"/>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90" name="Ink 89">
                <a:extLst>
                  <a:ext uri="{FF2B5EF4-FFF2-40B4-BE49-F238E27FC236}">
                    <a16:creationId xmlns:a16="http://schemas.microsoft.com/office/drawing/2014/main" id="{EFCF0913-3102-9FDA-365B-2ED5066ACEF9}"/>
                  </a:ext>
                </a:extLst>
              </p14:cNvPr>
              <p14:cNvContentPartPr/>
              <p14:nvPr/>
            </p14:nvContentPartPr>
            <p14:xfrm>
              <a:off x="5381293" y="4767693"/>
              <a:ext cx="794160" cy="413280"/>
            </p14:xfrm>
          </p:contentPart>
        </mc:Choice>
        <mc:Fallback>
          <p:pic>
            <p:nvPicPr>
              <p:cNvPr id="90" name="Ink 89">
                <a:extLst>
                  <a:ext uri="{FF2B5EF4-FFF2-40B4-BE49-F238E27FC236}">
                    <a16:creationId xmlns:a16="http://schemas.microsoft.com/office/drawing/2014/main" id="{EFCF0913-3102-9FDA-365B-2ED5066ACEF9}"/>
                  </a:ext>
                </a:extLst>
              </p:cNvPr>
              <p:cNvPicPr/>
              <p:nvPr/>
            </p:nvPicPr>
            <p:blipFill>
              <a:blip r:embed="rId45"/>
              <a:stretch>
                <a:fillRect/>
              </a:stretch>
            </p:blipFill>
            <p:spPr>
              <a:xfrm>
                <a:off x="5370493" y="4756893"/>
                <a:ext cx="815400" cy="434520"/>
              </a:xfrm>
              <a:prstGeom prst="rect">
                <a:avLst/>
              </a:prstGeom>
            </p:spPr>
          </p:pic>
        </mc:Fallback>
      </mc:AlternateContent>
    </p:spTree>
    <p:extLst>
      <p:ext uri="{BB962C8B-B14F-4D97-AF65-F5344CB8AC3E}">
        <p14:creationId xmlns:p14="http://schemas.microsoft.com/office/powerpoint/2010/main" val="399348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fade">
                                      <p:cBhvr>
                                        <p:cTn id="17" dur="500"/>
                                        <p:tgtEl>
                                          <p:spTgt spid="9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childTnLst>
                                </p:cTn>
                              </p:par>
                              <p:par>
                                <p:cTn id="33" presetID="10" presetClass="entr" presetSubtype="0" fill="hold" nodeType="with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fade">
                                      <p:cBhvr>
                                        <p:cTn id="35" dur="500"/>
                                        <p:tgtEl>
                                          <p:spTgt spid="8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par>
                                <p:cTn id="46" presetID="10"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10"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par>
                                <p:cTn id="52" presetID="10" presetClass="entr" presetSubtype="0" fill="hold"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500"/>
                                        <p:tgtEl>
                                          <p:spTgt spid="50"/>
                                        </p:tgtEl>
                                      </p:cBhvr>
                                    </p:animEffect>
                                  </p:childTnLst>
                                </p:cTn>
                              </p:par>
                              <p:par>
                                <p:cTn id="55" presetID="10"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par>
                                <p:cTn id="58" presetID="10" presetClass="entr" presetSubtype="0"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500"/>
                                        <p:tgtEl>
                                          <p:spTgt spid="49"/>
                                        </p:tgtEl>
                                      </p:cBhvr>
                                    </p:animEffect>
                                  </p:childTnLst>
                                </p:cTn>
                              </p:par>
                              <p:par>
                                <p:cTn id="61" presetID="10" presetClass="entr" presetSubtype="0"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500"/>
                                        <p:tgtEl>
                                          <p:spTgt spid="47"/>
                                        </p:tgtEl>
                                      </p:cBhvr>
                                    </p:animEffect>
                                  </p:childTnLst>
                                </p:cTn>
                              </p:par>
                              <p:par>
                                <p:cTn id="64" presetID="10" presetClass="entr" presetSubtype="0" fill="hold" nodeType="with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500"/>
                                        <p:tgtEl>
                                          <p:spTgt spid="51"/>
                                        </p:tgtEl>
                                      </p:cBhvr>
                                    </p:animEffect>
                                  </p:childTnLst>
                                </p:cTn>
                              </p:par>
                              <p:par>
                                <p:cTn id="67" presetID="10"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500"/>
                                        <p:tgtEl>
                                          <p:spTgt spid="46"/>
                                        </p:tgtEl>
                                      </p:cBhvr>
                                    </p:animEffect>
                                  </p:childTnLst>
                                </p:cTn>
                              </p:par>
                              <p:par>
                                <p:cTn id="70" presetID="10" presetClass="entr" presetSubtype="0" fill="hold" nodeType="with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par>
                                <p:cTn id="73" presetID="10"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500"/>
                                        <p:tgtEl>
                                          <p:spTgt spid="52"/>
                                        </p:tgtEl>
                                      </p:cBhvr>
                                    </p:animEffect>
                                  </p:childTnLst>
                                </p:cTn>
                              </p:par>
                              <p:par>
                                <p:cTn id="76" presetID="10" presetClass="entr" presetSubtype="0" fill="hold"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fade">
                                      <p:cBhvr>
                                        <p:cTn id="78" dur="500"/>
                                        <p:tgtEl>
                                          <p:spTgt spid="44"/>
                                        </p:tgtEl>
                                      </p:cBhvr>
                                    </p:animEffect>
                                  </p:childTnLst>
                                </p:cTn>
                              </p:par>
                              <p:par>
                                <p:cTn id="79" presetID="10" presetClass="entr" presetSubtype="0" fill="hold" nodeType="with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fade">
                                      <p:cBhvr>
                                        <p:cTn id="8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7F8-134D-185F-AA24-C003E914F102}"/>
              </a:ext>
            </a:extLst>
          </p:cNvPr>
          <p:cNvSpPr>
            <a:spLocks noGrp="1"/>
          </p:cNvSpPr>
          <p:nvPr>
            <p:ph type="title"/>
          </p:nvPr>
        </p:nvSpPr>
        <p:spPr/>
        <p:txBody>
          <a:bodyPr/>
          <a:lstStyle/>
          <a:p>
            <a:r>
              <a:rPr lang="en-US"/>
              <a:t>Open Questions</a:t>
            </a:r>
          </a:p>
        </p:txBody>
      </p:sp>
      <p:sp>
        <p:nvSpPr>
          <p:cNvPr id="3" name="Content Placeholder 2">
            <a:extLst>
              <a:ext uri="{FF2B5EF4-FFF2-40B4-BE49-F238E27FC236}">
                <a16:creationId xmlns:a16="http://schemas.microsoft.com/office/drawing/2014/main" id="{47B42B8F-26DC-E7D2-9609-5D91EE72695E}"/>
              </a:ext>
            </a:extLst>
          </p:cNvPr>
          <p:cNvSpPr>
            <a:spLocks noGrp="1"/>
          </p:cNvSpPr>
          <p:nvPr>
            <p:ph idx="1"/>
          </p:nvPr>
        </p:nvSpPr>
        <p:spPr/>
        <p:txBody>
          <a:bodyPr>
            <a:normAutofit/>
          </a:bodyPr>
          <a:lstStyle/>
          <a:p>
            <a:pPr marL="742950" indent="-742950">
              <a:buFont typeface="+mj-lt"/>
              <a:buAutoNum type="arabicPeriod"/>
            </a:pPr>
            <a:r>
              <a:rPr lang="en-US" sz="3800"/>
              <a:t>Can we remove the “highly-dependent on both inputs” condition from our black-box separation?</a:t>
            </a:r>
          </a:p>
          <a:p>
            <a:pPr marL="742950" indent="-742950">
              <a:buFont typeface="+mj-lt"/>
              <a:buAutoNum type="arabicPeriod"/>
            </a:pPr>
            <a:r>
              <a:rPr lang="en-US" sz="3800"/>
              <a:t>Can we bypass the separation? The condition acts as a hint.</a:t>
            </a:r>
          </a:p>
          <a:p>
            <a:pPr marL="742950" indent="-742950">
              <a:buFont typeface="+mj-lt"/>
              <a:buAutoNum type="arabicPeriod"/>
            </a:pPr>
            <a:r>
              <a:rPr lang="en-US" sz="3800"/>
              <a:t>Immunization in other settings?</a:t>
            </a:r>
          </a:p>
          <a:p>
            <a:pPr marL="742950" indent="-742950">
              <a:buFont typeface="+mj-lt"/>
              <a:buAutoNum type="arabicPeriod"/>
            </a:pPr>
            <a:endParaRPr lang="en-US" sz="3800"/>
          </a:p>
        </p:txBody>
      </p:sp>
    </p:spTree>
    <p:extLst>
      <p:ext uri="{BB962C8B-B14F-4D97-AF65-F5344CB8AC3E}">
        <p14:creationId xmlns:p14="http://schemas.microsoft.com/office/powerpoint/2010/main" val="3856001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p:txBody>
          <a:bodyPr/>
          <a:lstStyle/>
          <a:p>
            <a:r>
              <a:rPr lang="en-US"/>
              <a:t>What is a PRG?</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560919" y="530016"/>
            <a:ext cx="8794382" cy="6592567"/>
          </a:xfrm>
        </p:spPr>
      </p:pic>
    </p:spTree>
    <p:extLst>
      <p:ext uri="{BB962C8B-B14F-4D97-AF65-F5344CB8AC3E}">
        <p14:creationId xmlns:p14="http://schemas.microsoft.com/office/powerpoint/2010/main" val="807976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p:txBody>
          <a:bodyPr/>
          <a:lstStyle/>
          <a:p>
            <a:r>
              <a:rPr lang="en-US"/>
              <a:t>What is a PRG?</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1713023" y="1015999"/>
            <a:ext cx="8078897" cy="6056215"/>
          </a:xfrm>
        </p:spPr>
      </p:pic>
    </p:spTree>
    <p:extLst>
      <p:ext uri="{BB962C8B-B14F-4D97-AF65-F5344CB8AC3E}">
        <p14:creationId xmlns:p14="http://schemas.microsoft.com/office/powerpoint/2010/main" val="3123438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p:txBody>
          <a:bodyPr/>
          <a:lstStyle/>
          <a:p>
            <a:r>
              <a:rPr lang="en-US"/>
              <a:t>What is a PRG?</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1713023" y="1015999"/>
            <a:ext cx="8078896" cy="6056215"/>
          </a:xfrm>
        </p:spPr>
      </p:pic>
    </p:spTree>
    <p:extLst>
      <p:ext uri="{BB962C8B-B14F-4D97-AF65-F5344CB8AC3E}">
        <p14:creationId xmlns:p14="http://schemas.microsoft.com/office/powerpoint/2010/main" val="1155813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a:xfrm>
            <a:off x="838200" y="365125"/>
            <a:ext cx="10515600" cy="1325563"/>
          </a:xfrm>
        </p:spPr>
        <p:txBody>
          <a:bodyPr/>
          <a:lstStyle/>
          <a:p>
            <a:r>
              <a:rPr lang="en-US"/>
              <a:t>When good PRGs go bad</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1713023" y="1015999"/>
            <a:ext cx="8078896" cy="6056214"/>
          </a:xfrm>
        </p:spPr>
      </p:pic>
      <p:sp>
        <p:nvSpPr>
          <p:cNvPr id="10" name="TextBox 9">
            <a:extLst>
              <a:ext uri="{FF2B5EF4-FFF2-40B4-BE49-F238E27FC236}">
                <a16:creationId xmlns:a16="http://schemas.microsoft.com/office/drawing/2014/main" id="{E2686891-3621-E8C2-85E4-230F4A17B587}"/>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1" name="TextBox 10">
            <a:extLst>
              <a:ext uri="{FF2B5EF4-FFF2-40B4-BE49-F238E27FC236}">
                <a16:creationId xmlns:a16="http://schemas.microsoft.com/office/drawing/2014/main" id="{FBAE3836-78E0-3332-1707-8B978A5FF600}"/>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2" name="TextBox 11">
            <a:extLst>
              <a:ext uri="{FF2B5EF4-FFF2-40B4-BE49-F238E27FC236}">
                <a16:creationId xmlns:a16="http://schemas.microsoft.com/office/drawing/2014/main" id="{A4C1BDAE-4BA8-C1CC-DD48-777111A3E153}"/>
              </a:ext>
            </a:extLst>
          </p:cNvPr>
          <p:cNvSpPr txBox="1"/>
          <p:nvPr/>
        </p:nvSpPr>
        <p:spPr>
          <a:xfrm>
            <a:off x="5181600" y="2504017"/>
            <a:ext cx="1828800" cy="1828800"/>
          </a:xfrm>
          <a:prstGeom prst="rect">
            <a:avLst/>
          </a:prstGeom>
          <a:noFill/>
        </p:spPr>
        <p:txBody>
          <a:bodyPr wrap="square" rtlCol="0">
            <a:spAutoFit/>
          </a:bodyPr>
          <a:lstStyle/>
          <a:p>
            <a:pPr algn="l"/>
            <a:endParaRPr lang="en-US"/>
          </a:p>
        </p:txBody>
      </p:sp>
      <p:sp>
        <p:nvSpPr>
          <p:cNvPr id="13" name="TextBox 12">
            <a:extLst>
              <a:ext uri="{FF2B5EF4-FFF2-40B4-BE49-F238E27FC236}">
                <a16:creationId xmlns:a16="http://schemas.microsoft.com/office/drawing/2014/main" id="{6603D5D7-3CCA-6509-A416-A1891F026260}"/>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4" name="TextBox 13">
            <a:extLst>
              <a:ext uri="{FF2B5EF4-FFF2-40B4-BE49-F238E27FC236}">
                <a16:creationId xmlns:a16="http://schemas.microsoft.com/office/drawing/2014/main" id="{C0640685-7E9D-9F87-FAA5-76BE00982353}"/>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Tree>
    <p:extLst>
      <p:ext uri="{BB962C8B-B14F-4D97-AF65-F5344CB8AC3E}">
        <p14:creationId xmlns:p14="http://schemas.microsoft.com/office/powerpoint/2010/main" val="29311319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p:txBody>
          <a:bodyPr/>
          <a:lstStyle/>
          <a:p>
            <a:r>
              <a:rPr lang="en-US"/>
              <a:t>When good PRGs go bad</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1713023" y="1015999"/>
            <a:ext cx="8078896" cy="6056214"/>
          </a:xfrm>
        </p:spPr>
      </p:pic>
      <p:sp>
        <p:nvSpPr>
          <p:cNvPr id="10" name="TextBox 9">
            <a:extLst>
              <a:ext uri="{FF2B5EF4-FFF2-40B4-BE49-F238E27FC236}">
                <a16:creationId xmlns:a16="http://schemas.microsoft.com/office/drawing/2014/main" id="{E2686891-3621-E8C2-85E4-230F4A17B587}"/>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1" name="TextBox 10">
            <a:extLst>
              <a:ext uri="{FF2B5EF4-FFF2-40B4-BE49-F238E27FC236}">
                <a16:creationId xmlns:a16="http://schemas.microsoft.com/office/drawing/2014/main" id="{FBAE3836-78E0-3332-1707-8B978A5FF600}"/>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2" name="TextBox 11">
            <a:extLst>
              <a:ext uri="{FF2B5EF4-FFF2-40B4-BE49-F238E27FC236}">
                <a16:creationId xmlns:a16="http://schemas.microsoft.com/office/drawing/2014/main" id="{A4C1BDAE-4BA8-C1CC-DD48-777111A3E153}"/>
              </a:ext>
            </a:extLst>
          </p:cNvPr>
          <p:cNvSpPr txBox="1"/>
          <p:nvPr/>
        </p:nvSpPr>
        <p:spPr>
          <a:xfrm>
            <a:off x="5181600" y="2504017"/>
            <a:ext cx="1828800" cy="1828800"/>
          </a:xfrm>
          <a:prstGeom prst="rect">
            <a:avLst/>
          </a:prstGeom>
          <a:noFill/>
        </p:spPr>
        <p:txBody>
          <a:bodyPr wrap="square" rtlCol="0">
            <a:spAutoFit/>
          </a:bodyPr>
          <a:lstStyle/>
          <a:p>
            <a:pPr algn="l"/>
            <a:endParaRPr lang="en-US"/>
          </a:p>
        </p:txBody>
      </p:sp>
      <p:sp>
        <p:nvSpPr>
          <p:cNvPr id="13" name="TextBox 12">
            <a:extLst>
              <a:ext uri="{FF2B5EF4-FFF2-40B4-BE49-F238E27FC236}">
                <a16:creationId xmlns:a16="http://schemas.microsoft.com/office/drawing/2014/main" id="{6603D5D7-3CCA-6509-A416-A1891F026260}"/>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4" name="TextBox 13">
            <a:extLst>
              <a:ext uri="{FF2B5EF4-FFF2-40B4-BE49-F238E27FC236}">
                <a16:creationId xmlns:a16="http://schemas.microsoft.com/office/drawing/2014/main" id="{C0640685-7E9D-9F87-FAA5-76BE00982353}"/>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Tree>
    <p:extLst>
      <p:ext uri="{BB962C8B-B14F-4D97-AF65-F5344CB8AC3E}">
        <p14:creationId xmlns:p14="http://schemas.microsoft.com/office/powerpoint/2010/main" val="41073195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TPRGs">
      <a:dk1>
        <a:srgbClr val="4A2739"/>
      </a:dk1>
      <a:lt1>
        <a:srgbClr val="FBE5D5"/>
      </a:lt1>
      <a:dk2>
        <a:srgbClr val="833C0B"/>
      </a:dk2>
      <a:lt2>
        <a:srgbClr val="FBE5D5"/>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B7CD2F234AABD49AC6A0FE13D294DE6" ma:contentTypeVersion="3" ma:contentTypeDescription="Create a new document." ma:contentTypeScope="" ma:versionID="5dfd1c9e7a9dbfbaf22dd7df2809e43f">
  <xsd:schema xmlns:xsd="http://www.w3.org/2001/XMLSchema" xmlns:xs="http://www.w3.org/2001/XMLSchema" xmlns:p="http://schemas.microsoft.com/office/2006/metadata/properties" xmlns:ns3="0703b012-ef17-4be9-9eb6-5f2e5bf7d503" targetNamespace="http://schemas.microsoft.com/office/2006/metadata/properties" ma:root="true" ma:fieldsID="8064231df8b6ae98d3e81e68ff94c0f6" ns3:_="">
    <xsd:import namespace="0703b012-ef17-4be9-9eb6-5f2e5bf7d503"/>
    <xsd:element name="properties">
      <xsd:complexType>
        <xsd:sequence>
          <xsd:element name="documentManagement">
            <xsd:complexType>
              <xsd:all>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3b012-ef17-4be9-9eb6-5f2e5bf7d5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0F7F00A-0237-47AA-9AB5-1F1AC1C5A317}">
  <ds:schemaRefs>
    <ds:schemaRef ds:uri="http://schemas.microsoft.com/sharepoint/v3/contenttype/forms"/>
  </ds:schemaRefs>
</ds:datastoreItem>
</file>

<file path=customXml/itemProps2.xml><?xml version="1.0" encoding="utf-8"?>
<ds:datastoreItem xmlns:ds="http://schemas.openxmlformats.org/officeDocument/2006/customXml" ds:itemID="{0EA57586-88C4-4D38-A255-BC0329DBDAB6}">
  <ds:schemaRefs>
    <ds:schemaRef ds:uri="0703b012-ef17-4be9-9eb6-5f2e5bf7d5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DD15D774-7EB1-4F55-B87B-62BA9E350B04}">
  <ds:schemaRefs>
    <ds:schemaRef ds:uri="http://schemas.microsoft.com/office/2006/metadata/properties"/>
    <ds:schemaRef ds:uri="http://schemas.microsoft.com/office/infopath/2007/PartnerControls"/>
    <ds:schemaRef ds:uri="http://www.w3.org/2000/xmlns/"/>
  </ds:schemaRefs>
</ds:datastoreItem>
</file>

<file path=docProps/app.xml><?xml version="1.0" encoding="utf-8"?>
<Properties xmlns="http://schemas.openxmlformats.org/officeDocument/2006/extended-properties" xmlns:vt="http://schemas.openxmlformats.org/officeDocument/2006/docPropsVTypes">
  <Template/>
  <TotalTime>0</TotalTime>
  <Words>3806</Words>
  <Application>Microsoft Office PowerPoint</Application>
  <PresentationFormat>Widescreen</PresentationFormat>
  <Paragraphs>241</Paragraphs>
  <Slides>44</Slides>
  <Notes>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Cambria Math</vt:lpstr>
      <vt:lpstr>Garamond</vt:lpstr>
      <vt:lpstr>Office Theme</vt:lpstr>
      <vt:lpstr>Immunizing Backdoored Pseudorandom Generators</vt:lpstr>
      <vt:lpstr>What is a PRG?</vt:lpstr>
      <vt:lpstr>What is a PRG?</vt:lpstr>
      <vt:lpstr>What is a PRG?</vt:lpstr>
      <vt:lpstr>What is a PRG?</vt:lpstr>
      <vt:lpstr>What is a PRG?</vt:lpstr>
      <vt:lpstr>What is a PRG?</vt:lpstr>
      <vt:lpstr>When good PRGs go bad</vt:lpstr>
      <vt:lpstr>When good PRGs go bad</vt:lpstr>
      <vt:lpstr>When good PRGs go bad</vt:lpstr>
      <vt:lpstr>When good PRGs go bad</vt:lpstr>
      <vt:lpstr>When good PRGs go bad</vt:lpstr>
      <vt:lpstr>When good PRGs go bad</vt:lpstr>
      <vt:lpstr>When good PRGs go bad</vt:lpstr>
      <vt:lpstr>Existing Solutions</vt:lpstr>
      <vt:lpstr>Immunizers [DGGJR15]</vt:lpstr>
      <vt:lpstr>Immunizers [DGGJR15]</vt:lpstr>
      <vt:lpstr>Immunizers</vt:lpstr>
      <vt:lpstr>Immunizers</vt:lpstr>
      <vt:lpstr>Immunizers</vt:lpstr>
      <vt:lpstr>Immunizers [DGGJR15]</vt:lpstr>
      <vt:lpstr>Immunizers [DGGJR15]</vt:lpstr>
      <vt:lpstr>Immunizers [DGGJR15]</vt:lpstr>
      <vt:lpstr>Immunizers [DGGJR15]</vt:lpstr>
      <vt:lpstr>Immunizers [DGGJR15]</vt:lpstr>
      <vt:lpstr>Immunizers [DGGJR15]</vt:lpstr>
      <vt:lpstr>This work: 2-immunizers</vt:lpstr>
      <vt:lpstr>This work: 2-immunizers</vt:lpstr>
      <vt:lpstr>This work: 2-immunizers</vt:lpstr>
      <vt:lpstr>Why do we think this is possible?</vt:lpstr>
      <vt:lpstr>Why do we think this is possible?</vt:lpstr>
      <vt:lpstr>Our results</vt:lpstr>
      <vt:lpstr>Result #1: XOR is not a 2-immunizer</vt:lpstr>
      <vt:lpstr>Result #1: XOR is not a 2-immunizer</vt:lpstr>
      <vt:lpstr>Result #1: XOR is not a 2-immunizer</vt:lpstr>
      <vt:lpstr>Result #1: XOR is not a 2-immunizer</vt:lpstr>
      <vt:lpstr>Result #1: XOR is not a 2-immunizer</vt:lpstr>
      <vt:lpstr>Result #2: Random oracle is a 2-immunizer</vt:lpstr>
      <vt:lpstr>Result #3: No standard model immunizer</vt:lpstr>
      <vt:lpstr>Result #3: No standard model immunizer</vt:lpstr>
      <vt:lpstr>Result #3: No standard model immunizer</vt:lpstr>
      <vt:lpstr>Result #3: No standard model immunizer</vt:lpstr>
      <vt:lpstr>Venn-diagram of crypto</vt:lpstr>
      <vt:lpstr>Open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 Goldin</dc:creator>
  <cp:lastModifiedBy>Eli Goldin</cp:lastModifiedBy>
  <cp:revision>4</cp:revision>
  <dcterms:created xsi:type="dcterms:W3CDTF">2023-11-16T19:10:45Z</dcterms:created>
  <dcterms:modified xsi:type="dcterms:W3CDTF">2023-11-29T22:38:06Z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0x0101008B7CD2F234AABD49AC6A0FE13D294DE6</vt:lpwstr>
  </property>
</Properties>
</file>