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6" r:id="rId2"/>
  </p:sldMasterIdLst>
  <p:notesMasterIdLst>
    <p:notesMasterId r:id="rId19"/>
  </p:notesMasterIdLst>
  <p:sldIdLst>
    <p:sldId id="257" r:id="rId3"/>
    <p:sldId id="310" r:id="rId4"/>
    <p:sldId id="270" r:id="rId5"/>
    <p:sldId id="312" r:id="rId6"/>
    <p:sldId id="317" r:id="rId7"/>
    <p:sldId id="331" r:id="rId8"/>
    <p:sldId id="332" r:id="rId9"/>
    <p:sldId id="313" r:id="rId10"/>
    <p:sldId id="339" r:id="rId11"/>
    <p:sldId id="333" r:id="rId12"/>
    <p:sldId id="341" r:id="rId13"/>
    <p:sldId id="334" r:id="rId14"/>
    <p:sldId id="340" r:id="rId15"/>
    <p:sldId id="328" r:id="rId16"/>
    <p:sldId id="330" r:id="rId17"/>
    <p:sldId id="329" r:id="rId18"/>
  </p:sldIdLst>
  <p:sldSz cx="12192000" cy="6858000"/>
  <p:notesSz cx="6858000" cy="9144000"/>
  <p:embeddedFontLst>
    <p:embeddedFont>
      <p:font typeface="Spica Neue P" panose="020B0600070205080204" charset="-128"/>
      <p:regular r:id="rId20"/>
    </p:embeddedFont>
    <p:embeddedFont>
      <p:font typeface="Spica Neue P Light" panose="020B0600070205080204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ja-JP"/>
    </a:defPPr>
    <a:lvl1pPr marL="0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1pPr>
    <a:lvl2pPr marL="1028544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2pPr>
    <a:lvl3pPr marL="2057092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3pPr>
    <a:lvl4pPr marL="3085638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4pPr>
    <a:lvl5pPr marL="4114182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5pPr>
    <a:lvl6pPr marL="5142728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6pPr>
    <a:lvl7pPr marL="6171276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7pPr>
    <a:lvl8pPr marL="7199820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8pPr>
    <a:lvl9pPr marL="8228364" algn="l" defTabSz="2057092" rtl="0" eaLnBrk="1" latinLnBrk="0" hangingPunct="1">
      <a:defRPr kumimoji="1" sz="40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16CF3-4569-4971-B113-D17583B656E6}" v="2850" dt="2023-11-27T04:42:29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6" autoAdjust="0"/>
  </p:normalViewPr>
  <p:slideViewPr>
    <p:cSldViewPr snapToGrid="0">
      <p:cViewPr varScale="1">
        <p:scale>
          <a:sx n="54" d="100"/>
          <a:sy n="54" d="100"/>
        </p:scale>
        <p:origin x="72" y="140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n" userId="e7c1c2e9eecacea3" providerId="LiveId" clId="{3F116CF3-4569-4971-B113-D17583B656E6}"/>
    <pc:docChg chg="undo custSel addSld delSld modSld">
      <pc:chgData name="r n" userId="e7c1c2e9eecacea3" providerId="LiveId" clId="{3F116CF3-4569-4971-B113-D17583B656E6}" dt="2023-11-27T04:42:29.045" v="9854" actId="20577"/>
      <pc:docMkLst>
        <pc:docMk/>
      </pc:docMkLst>
      <pc:sldChg chg="delSp modSp mod modClrScheme chgLayout modNotesTx">
        <pc:chgData name="r n" userId="e7c1c2e9eecacea3" providerId="LiveId" clId="{3F116CF3-4569-4971-B113-D17583B656E6}" dt="2023-11-27T04:06:57.655" v="7704" actId="6549"/>
        <pc:sldMkLst>
          <pc:docMk/>
          <pc:sldMk cId="1142365604" sldId="257"/>
        </pc:sldMkLst>
        <pc:spChg chg="mod ord">
          <ac:chgData name="r n" userId="e7c1c2e9eecacea3" providerId="LiveId" clId="{3F116CF3-4569-4971-B113-D17583B656E6}" dt="2023-11-27T02:27:19.295" v="7484" actId="20577"/>
          <ac:spMkLst>
            <pc:docMk/>
            <pc:sldMk cId="1142365604" sldId="257"/>
            <ac:spMk id="4" creationId="{00000000-0000-0000-0000-000000000000}"/>
          </ac:spMkLst>
        </pc:spChg>
        <pc:spChg chg="del mod ord">
          <ac:chgData name="r n" userId="e7c1c2e9eecacea3" providerId="LiveId" clId="{3F116CF3-4569-4971-B113-D17583B656E6}" dt="2023-11-12T23:07:33.367" v="94" actId="478"/>
          <ac:spMkLst>
            <pc:docMk/>
            <pc:sldMk cId="1142365604" sldId="257"/>
            <ac:spMk id="8" creationId="{73F6BD85-54F0-1CF2-FD5D-BD0612149CD2}"/>
          </ac:spMkLst>
        </pc:spChg>
        <pc:spChg chg="del mod ord">
          <ac:chgData name="r n" userId="e7c1c2e9eecacea3" providerId="LiveId" clId="{3F116CF3-4569-4971-B113-D17583B656E6}" dt="2023-11-12T23:07:35.844" v="95" actId="478"/>
          <ac:spMkLst>
            <pc:docMk/>
            <pc:sldMk cId="1142365604" sldId="257"/>
            <ac:spMk id="9" creationId="{6BBD4649-849A-A6E1-2650-AF3B44FDEC1B}"/>
          </ac:spMkLst>
        </pc:spChg>
        <pc:spChg chg="del mod ord">
          <ac:chgData name="r n" userId="e7c1c2e9eecacea3" providerId="LiveId" clId="{3F116CF3-4569-4971-B113-D17583B656E6}" dt="2023-11-12T23:07:48.306" v="99" actId="478"/>
          <ac:spMkLst>
            <pc:docMk/>
            <pc:sldMk cId="1142365604" sldId="257"/>
            <ac:spMk id="10" creationId="{8A0508DD-78FF-E46E-3F48-42FD31C063D0}"/>
          </ac:spMkLst>
        </pc:spChg>
        <pc:spChg chg="del mod ord">
          <ac:chgData name="r n" userId="e7c1c2e9eecacea3" providerId="LiveId" clId="{3F116CF3-4569-4971-B113-D17583B656E6}" dt="2023-11-12T23:07:45.804" v="98" actId="478"/>
          <ac:spMkLst>
            <pc:docMk/>
            <pc:sldMk cId="1142365604" sldId="257"/>
            <ac:spMk id="11" creationId="{5F2CBB79-115D-DE09-2D81-99F5C556E7F5}"/>
          </ac:spMkLst>
        </pc:spChg>
        <pc:spChg chg="mod ord">
          <ac:chgData name="r n" userId="e7c1c2e9eecacea3" providerId="LiveId" clId="{3F116CF3-4569-4971-B113-D17583B656E6}" dt="2023-11-12T23:07:29.584" v="87" actId="700"/>
          <ac:spMkLst>
            <pc:docMk/>
            <pc:sldMk cId="1142365604" sldId="257"/>
            <ac:spMk id="12" creationId="{A8B241C1-C69C-782C-ECA2-62231C73C4F6}"/>
          </ac:spMkLst>
        </pc:spChg>
        <pc:spChg chg="del mod ord">
          <ac:chgData name="r n" userId="e7c1c2e9eecacea3" providerId="LiveId" clId="{3F116CF3-4569-4971-B113-D17583B656E6}" dt="2023-11-12T23:07:42.349" v="97" actId="478"/>
          <ac:spMkLst>
            <pc:docMk/>
            <pc:sldMk cId="1142365604" sldId="257"/>
            <ac:spMk id="13" creationId="{28EA4AFF-EF68-0F42-247B-86117E8AA098}"/>
          </ac:spMkLst>
        </pc:spChg>
        <pc:spChg chg="mod ord">
          <ac:chgData name="r n" userId="e7c1c2e9eecacea3" providerId="LiveId" clId="{3F116CF3-4569-4971-B113-D17583B656E6}" dt="2023-11-27T02:28:03.673" v="7519" actId="6549"/>
          <ac:spMkLst>
            <pc:docMk/>
            <pc:sldMk cId="1142365604" sldId="257"/>
            <ac:spMk id="14" creationId="{00000000-0000-0000-0000-000000000000}"/>
          </ac:spMkLst>
        </pc:spChg>
        <pc:spChg chg="mod ord">
          <ac:chgData name="r n" userId="e7c1c2e9eecacea3" providerId="LiveId" clId="{3F116CF3-4569-4971-B113-D17583B656E6}" dt="2023-11-12T23:07:29.584" v="87" actId="700"/>
          <ac:spMkLst>
            <pc:docMk/>
            <pc:sldMk cId="1142365604" sldId="257"/>
            <ac:spMk id="15" creationId="{00000000-0000-0000-0000-000000000000}"/>
          </ac:spMkLst>
        </pc:spChg>
        <pc:spChg chg="mod ord">
          <ac:chgData name="r n" userId="e7c1c2e9eecacea3" providerId="LiveId" clId="{3F116CF3-4569-4971-B113-D17583B656E6}" dt="2023-11-27T02:28:08.784" v="7557" actId="6549"/>
          <ac:spMkLst>
            <pc:docMk/>
            <pc:sldMk cId="1142365604" sldId="257"/>
            <ac:spMk id="16" creationId="{00000000-0000-0000-0000-000000000000}"/>
          </ac:spMkLst>
        </pc:spChg>
        <pc:spChg chg="mod ord">
          <ac:chgData name="r n" userId="e7c1c2e9eecacea3" providerId="LiveId" clId="{3F116CF3-4569-4971-B113-D17583B656E6}" dt="2023-11-12T23:08:00.485" v="139" actId="20577"/>
          <ac:spMkLst>
            <pc:docMk/>
            <pc:sldMk cId="1142365604" sldId="257"/>
            <ac:spMk id="17" creationId="{00000000-0000-0000-0000-000000000000}"/>
          </ac:spMkLst>
        </pc:spChg>
        <pc:spChg chg="del mod ord">
          <ac:chgData name="r n" userId="e7c1c2e9eecacea3" providerId="LiveId" clId="{3F116CF3-4569-4971-B113-D17583B656E6}" dt="2023-11-12T23:07:40.129" v="96" actId="478"/>
          <ac:spMkLst>
            <pc:docMk/>
            <pc:sldMk cId="1142365604" sldId="257"/>
            <ac:spMk id="18" creationId="{70D61218-FC60-A1BF-C3FB-24B75C6B44F9}"/>
          </ac:spMkLst>
        </pc:spChg>
      </pc:sldChg>
      <pc:sldChg chg="modSp mod modNotesTx">
        <pc:chgData name="r n" userId="e7c1c2e9eecacea3" providerId="LiveId" clId="{3F116CF3-4569-4971-B113-D17583B656E6}" dt="2023-11-27T04:15:00.395" v="8711" actId="6549"/>
        <pc:sldMkLst>
          <pc:docMk/>
          <pc:sldMk cId="499680804" sldId="270"/>
        </pc:sldMkLst>
        <pc:spChg chg="mod">
          <ac:chgData name="r n" userId="e7c1c2e9eecacea3" providerId="LiveId" clId="{3F116CF3-4569-4971-B113-D17583B656E6}" dt="2023-11-12T23:12:04.186" v="683" actId="20577"/>
          <ac:spMkLst>
            <pc:docMk/>
            <pc:sldMk cId="499680804" sldId="270"/>
            <ac:spMk id="7" creationId="{A6593666-6505-4063-8004-B116E56F186D}"/>
          </ac:spMkLst>
        </pc:spChg>
        <pc:spChg chg="mod">
          <ac:chgData name="r n" userId="e7c1c2e9eecacea3" providerId="LiveId" clId="{3F116CF3-4569-4971-B113-D17583B656E6}" dt="2023-11-14T07:14:58.318" v="1799" actId="20577"/>
          <ac:spMkLst>
            <pc:docMk/>
            <pc:sldMk cId="499680804" sldId="270"/>
            <ac:spMk id="8" creationId="{ADC20A94-A680-4DF0-92DE-6D3C51F0D242}"/>
          </ac:spMkLst>
        </pc:spChg>
      </pc:sldChg>
      <pc:sldChg chg="addSp delSp modSp mod modAnim modNotesTx">
        <pc:chgData name="r n" userId="e7c1c2e9eecacea3" providerId="LiveId" clId="{3F116CF3-4569-4971-B113-D17583B656E6}" dt="2023-11-27T04:14:21.035" v="8577"/>
        <pc:sldMkLst>
          <pc:docMk/>
          <pc:sldMk cId="1430685241" sldId="310"/>
        </pc:sldMkLst>
        <pc:spChg chg="add mod">
          <ac:chgData name="r n" userId="e7c1c2e9eecacea3" providerId="LiveId" clId="{3F116CF3-4569-4971-B113-D17583B656E6}" dt="2023-11-17T08:00:07.337" v="7291" actId="14100"/>
          <ac:spMkLst>
            <pc:docMk/>
            <pc:sldMk cId="1430685241" sldId="310"/>
            <ac:spMk id="2" creationId="{5C7C2180-1D50-6F2F-B546-F8F3E2620DA1}"/>
          </ac:spMkLst>
        </pc:spChg>
        <pc:spChg chg="add mod">
          <ac:chgData name="r n" userId="e7c1c2e9eecacea3" providerId="LiveId" clId="{3F116CF3-4569-4971-B113-D17583B656E6}" dt="2023-11-17T07:06:05.149" v="6690" actId="1076"/>
          <ac:spMkLst>
            <pc:docMk/>
            <pc:sldMk cId="1430685241" sldId="310"/>
            <ac:spMk id="3" creationId="{1DE95770-375F-1EFF-F13F-A75223DBCC0F}"/>
          </ac:spMkLst>
        </pc:spChg>
        <pc:spChg chg="add del mod">
          <ac:chgData name="r n" userId="e7c1c2e9eecacea3" providerId="LiveId" clId="{3F116CF3-4569-4971-B113-D17583B656E6}" dt="2023-11-21T01:55:36.920" v="7335" actId="478"/>
          <ac:spMkLst>
            <pc:docMk/>
            <pc:sldMk cId="1430685241" sldId="310"/>
            <ac:spMk id="4" creationId="{B26AA312-21F0-A6F4-5291-EECB5676137E}"/>
          </ac:spMkLst>
        </pc:spChg>
        <pc:spChg chg="add del mod">
          <ac:chgData name="r n" userId="e7c1c2e9eecacea3" providerId="LiveId" clId="{3F116CF3-4569-4971-B113-D17583B656E6}" dt="2023-11-21T01:55:35.520" v="7333" actId="478"/>
          <ac:spMkLst>
            <pc:docMk/>
            <pc:sldMk cId="1430685241" sldId="310"/>
            <ac:spMk id="5" creationId="{694EB623-E287-C8D3-4983-AE760FF9D6B7}"/>
          </ac:spMkLst>
        </pc:spChg>
        <pc:spChg chg="add mod">
          <ac:chgData name="r n" userId="e7c1c2e9eecacea3" providerId="LiveId" clId="{3F116CF3-4569-4971-B113-D17583B656E6}" dt="2023-11-21T01:56:22.094" v="7358" actId="1076"/>
          <ac:spMkLst>
            <pc:docMk/>
            <pc:sldMk cId="1430685241" sldId="310"/>
            <ac:spMk id="6" creationId="{A0A64DE9-E42B-4E21-20BB-F37B7EE98497}"/>
          </ac:spMkLst>
        </pc:spChg>
        <pc:spChg chg="mod">
          <ac:chgData name="r n" userId="e7c1c2e9eecacea3" providerId="LiveId" clId="{3F116CF3-4569-4971-B113-D17583B656E6}" dt="2023-11-17T07:03:32.741" v="6626" actId="20577"/>
          <ac:spMkLst>
            <pc:docMk/>
            <pc:sldMk cId="1430685241" sldId="310"/>
            <ac:spMk id="8" creationId="{5E2CE6F7-EC29-48EB-547D-2A27761C26FA}"/>
          </ac:spMkLst>
        </pc:spChg>
        <pc:spChg chg="mod">
          <ac:chgData name="r n" userId="e7c1c2e9eecacea3" providerId="LiveId" clId="{3F116CF3-4569-4971-B113-D17583B656E6}" dt="2023-11-12T23:08:31.132" v="239" actId="20577"/>
          <ac:spMkLst>
            <pc:docMk/>
            <pc:sldMk cId="1430685241" sldId="310"/>
            <ac:spMk id="9" creationId="{AA0C05CA-F49A-52C6-F84A-2F397D10C6F2}"/>
          </ac:spMkLst>
        </pc:spChg>
        <pc:spChg chg="mod">
          <ac:chgData name="r n" userId="e7c1c2e9eecacea3" providerId="LiveId" clId="{3F116CF3-4569-4971-B113-D17583B656E6}" dt="2023-11-14T06:38:52.056" v="738" actId="20577"/>
          <ac:spMkLst>
            <pc:docMk/>
            <pc:sldMk cId="1430685241" sldId="310"/>
            <ac:spMk id="10" creationId="{C3F71DC4-1D13-6917-29A3-252955879936}"/>
          </ac:spMkLst>
        </pc:spChg>
        <pc:spChg chg="mod">
          <ac:chgData name="r n" userId="e7c1c2e9eecacea3" providerId="LiveId" clId="{3F116CF3-4569-4971-B113-D17583B656E6}" dt="2023-11-17T07:03:56.908" v="6653" actId="20577"/>
          <ac:spMkLst>
            <pc:docMk/>
            <pc:sldMk cId="1430685241" sldId="310"/>
            <ac:spMk id="11" creationId="{52541F69-FE37-B68B-E0B7-8BD0B7DDABB6}"/>
          </ac:spMkLst>
        </pc:spChg>
        <pc:spChg chg="mod">
          <ac:chgData name="r n" userId="e7c1c2e9eecacea3" providerId="LiveId" clId="{3F116CF3-4569-4971-B113-D17583B656E6}" dt="2023-11-27T04:12:13.067" v="8292" actId="20577"/>
          <ac:spMkLst>
            <pc:docMk/>
            <pc:sldMk cId="1430685241" sldId="310"/>
            <ac:spMk id="12" creationId="{2360FDF5-B435-7AD7-9AC5-11448F5330A9}"/>
          </ac:spMkLst>
        </pc:spChg>
      </pc:sldChg>
      <pc:sldChg chg="addSp delSp modSp mod modAnim modNotesTx">
        <pc:chgData name="r n" userId="e7c1c2e9eecacea3" providerId="LiveId" clId="{3F116CF3-4569-4971-B113-D17583B656E6}" dt="2023-11-27T04:25:37.893" v="9480" actId="20577"/>
        <pc:sldMkLst>
          <pc:docMk/>
          <pc:sldMk cId="1539366071" sldId="312"/>
        </pc:sldMkLst>
        <pc:spChg chg="mod">
          <ac:chgData name="r n" userId="e7c1c2e9eecacea3" providerId="LiveId" clId="{3F116CF3-4569-4971-B113-D17583B656E6}" dt="2023-11-17T07:10:02.804" v="6737" actId="20577"/>
          <ac:spMkLst>
            <pc:docMk/>
            <pc:sldMk cId="1539366071" sldId="312"/>
            <ac:spMk id="9" creationId="{D352D9A1-5DBF-F07B-C291-7A9230205F47}"/>
          </ac:spMkLst>
        </pc:spChg>
        <pc:spChg chg="mod">
          <ac:chgData name="r n" userId="e7c1c2e9eecacea3" providerId="LiveId" clId="{3F116CF3-4569-4971-B113-D17583B656E6}" dt="2023-11-16T02:07:24.883" v="5761" actId="1076"/>
          <ac:spMkLst>
            <pc:docMk/>
            <pc:sldMk cId="1539366071" sldId="312"/>
            <ac:spMk id="11" creationId="{604D383C-435C-96B3-A783-66880CBC7356}"/>
          </ac:spMkLst>
        </pc:spChg>
        <pc:spChg chg="mod">
          <ac:chgData name="r n" userId="e7c1c2e9eecacea3" providerId="LiveId" clId="{3F116CF3-4569-4971-B113-D17583B656E6}" dt="2023-11-14T06:44:05.926" v="832" actId="20577"/>
          <ac:spMkLst>
            <pc:docMk/>
            <pc:sldMk cId="1539366071" sldId="312"/>
            <ac:spMk id="12" creationId="{E1AF539B-05EE-D8BF-917B-D4AF211DDB87}"/>
          </ac:spMkLst>
        </pc:spChg>
        <pc:spChg chg="mod">
          <ac:chgData name="r n" userId="e7c1c2e9eecacea3" providerId="LiveId" clId="{3F116CF3-4569-4971-B113-D17583B656E6}" dt="2023-11-14T06:45:57.573" v="862" actId="1076"/>
          <ac:spMkLst>
            <pc:docMk/>
            <pc:sldMk cId="1539366071" sldId="312"/>
            <ac:spMk id="22" creationId="{5C9ADFD9-B308-B84C-AE0E-C5BE4DF338AE}"/>
          </ac:spMkLst>
        </pc:spChg>
        <pc:spChg chg="mod">
          <ac:chgData name="r n" userId="e7c1c2e9eecacea3" providerId="LiveId" clId="{3F116CF3-4569-4971-B113-D17583B656E6}" dt="2023-11-14T06:44:12.262" v="853" actId="20577"/>
          <ac:spMkLst>
            <pc:docMk/>
            <pc:sldMk cId="1539366071" sldId="312"/>
            <ac:spMk id="28" creationId="{623C26FC-4785-5683-5605-441CABF54EA3}"/>
          </ac:spMkLst>
        </pc:spChg>
        <pc:spChg chg="mod">
          <ac:chgData name="r n" userId="e7c1c2e9eecacea3" providerId="LiveId" clId="{3F116CF3-4569-4971-B113-D17583B656E6}" dt="2023-11-14T06:46:42.299" v="894" actId="1076"/>
          <ac:spMkLst>
            <pc:docMk/>
            <pc:sldMk cId="1539366071" sldId="312"/>
            <ac:spMk id="30" creationId="{04F90C0D-DE02-F4EB-AF5D-DCCF09565599}"/>
          </ac:spMkLst>
        </pc:spChg>
        <pc:grpChg chg="add del mod">
          <ac:chgData name="r n" userId="e7c1c2e9eecacea3" providerId="LiveId" clId="{3F116CF3-4569-4971-B113-D17583B656E6}" dt="2023-11-14T06:43:43.375" v="813" actId="478"/>
          <ac:grpSpMkLst>
            <pc:docMk/>
            <pc:sldMk cId="1539366071" sldId="312"/>
            <ac:grpSpMk id="2" creationId="{D72895EB-DC30-45BA-575A-3C015CD149A9}"/>
          </ac:grpSpMkLst>
        </pc:grpChg>
        <pc:grpChg chg="add mod">
          <ac:chgData name="r n" userId="e7c1c2e9eecacea3" providerId="LiveId" clId="{3F116CF3-4569-4971-B113-D17583B656E6}" dt="2023-11-16T02:07:26.716" v="5762" actId="1076"/>
          <ac:grpSpMkLst>
            <pc:docMk/>
            <pc:sldMk cId="1539366071" sldId="312"/>
            <ac:grpSpMk id="4" creationId="{AF42606A-D34D-9FD5-8E44-015205391AB3}"/>
          </ac:grpSpMkLst>
        </pc:grpChg>
        <pc:grpChg chg="add mod">
          <ac:chgData name="r n" userId="e7c1c2e9eecacea3" providerId="LiveId" clId="{3F116CF3-4569-4971-B113-D17583B656E6}" dt="2023-11-17T07:07:37.003" v="6696" actId="1076"/>
          <ac:grpSpMkLst>
            <pc:docMk/>
            <pc:sldMk cId="1539366071" sldId="312"/>
            <ac:grpSpMk id="10" creationId="{E21CD861-DA23-53F5-59F0-F4D1BB38D645}"/>
          </ac:grpSpMkLst>
        </pc:grpChg>
        <pc:grpChg chg="add mod">
          <ac:chgData name="r n" userId="e7c1c2e9eecacea3" providerId="LiveId" clId="{3F116CF3-4569-4971-B113-D17583B656E6}" dt="2023-11-14T06:43:40.975" v="812" actId="1076"/>
          <ac:grpSpMkLst>
            <pc:docMk/>
            <pc:sldMk cId="1539366071" sldId="312"/>
            <ac:grpSpMk id="14" creationId="{9B90B882-2452-FE5F-FE77-4F6C0DB2E959}"/>
          </ac:grpSpMkLst>
        </pc:grpChg>
        <pc:grpChg chg="add mod">
          <ac:chgData name="r n" userId="e7c1c2e9eecacea3" providerId="LiveId" clId="{3F116CF3-4569-4971-B113-D17583B656E6}" dt="2023-11-16T02:07:37.582" v="5767" actId="1076"/>
          <ac:grpSpMkLst>
            <pc:docMk/>
            <pc:sldMk cId="1539366071" sldId="312"/>
            <ac:grpSpMk id="18" creationId="{7F148F46-FEEC-90BF-27FE-7DB14736B82D}"/>
          </ac:grpSpMkLst>
        </pc:grpChg>
        <pc:grpChg chg="add mod">
          <ac:chgData name="r n" userId="e7c1c2e9eecacea3" providerId="LiveId" clId="{3F116CF3-4569-4971-B113-D17583B656E6}" dt="2023-11-14T06:46:00.361" v="863" actId="1076"/>
          <ac:grpSpMkLst>
            <pc:docMk/>
            <pc:sldMk cId="1539366071" sldId="312"/>
            <ac:grpSpMk id="19" creationId="{AA8B3674-ED03-B33B-631A-80D0A744DE3B}"/>
          </ac:grpSpMkLst>
        </pc:grpChg>
        <pc:grpChg chg="add mod">
          <ac:chgData name="r n" userId="e7c1c2e9eecacea3" providerId="LiveId" clId="{3F116CF3-4569-4971-B113-D17583B656E6}" dt="2023-11-16T02:07:34.405" v="5766" actId="1076"/>
          <ac:grpSpMkLst>
            <pc:docMk/>
            <pc:sldMk cId="1539366071" sldId="312"/>
            <ac:grpSpMk id="26" creationId="{846FAD40-C7B1-16D4-1FF7-BEC08894FA17}"/>
          </ac:grpSpMkLst>
        </pc:grpChg>
        <pc:picChg chg="add mod ord">
          <ac:chgData name="r n" userId="e7c1c2e9eecacea3" providerId="LiveId" clId="{3F116CF3-4569-4971-B113-D17583B656E6}" dt="2023-11-16T02:07:56.576" v="5773" actId="1076"/>
          <ac:picMkLst>
            <pc:docMk/>
            <pc:sldMk cId="1539366071" sldId="312"/>
            <ac:picMk id="2" creationId="{3CC60137-D1E1-633A-6A4C-E13DC5B44B05}"/>
          </ac:picMkLst>
        </pc:picChg>
        <pc:picChg chg="mod">
          <ac:chgData name="r n" userId="e7c1c2e9eecacea3" providerId="LiveId" clId="{3F116CF3-4569-4971-B113-D17583B656E6}" dt="2023-11-14T06:43:13.488" v="804"/>
          <ac:picMkLst>
            <pc:docMk/>
            <pc:sldMk cId="1539366071" sldId="312"/>
            <ac:picMk id="4" creationId="{59197E7F-AA4A-EAC1-5280-C4A7EBA24055}"/>
          </ac:picMkLst>
        </pc:picChg>
        <pc:picChg chg="mod">
          <ac:chgData name="r n" userId="e7c1c2e9eecacea3" providerId="LiveId" clId="{3F116CF3-4569-4971-B113-D17583B656E6}" dt="2023-11-14T06:43:13.488" v="804"/>
          <ac:picMkLst>
            <pc:docMk/>
            <pc:sldMk cId="1539366071" sldId="312"/>
            <ac:picMk id="5" creationId="{B2F72F40-3F2A-4F3A-287F-FF2FCB95195F}"/>
          </ac:picMkLst>
        </pc:picChg>
        <pc:picChg chg="mod">
          <ac:chgData name="r n" userId="e7c1c2e9eecacea3" providerId="LiveId" clId="{3F116CF3-4569-4971-B113-D17583B656E6}" dt="2023-11-16T02:07:16.075" v="5758"/>
          <ac:picMkLst>
            <pc:docMk/>
            <pc:sldMk cId="1539366071" sldId="312"/>
            <ac:picMk id="5" creationId="{E901C3CB-5644-DBFB-64F5-D0151A22D39F}"/>
          </ac:picMkLst>
        </pc:picChg>
        <pc:picChg chg="del mod">
          <ac:chgData name="r n" userId="e7c1c2e9eecacea3" providerId="LiveId" clId="{3F116CF3-4569-4971-B113-D17583B656E6}" dt="2023-11-16T02:07:12.992" v="5757" actId="478"/>
          <ac:picMkLst>
            <pc:docMk/>
            <pc:sldMk cId="1539366071" sldId="312"/>
            <ac:picMk id="10" creationId="{F3F15F34-BD4F-B2BF-7376-A9679DF137D6}"/>
          </ac:picMkLst>
        </pc:picChg>
        <pc:picChg chg="mod">
          <ac:chgData name="r n" userId="e7c1c2e9eecacea3" providerId="LiveId" clId="{3F116CF3-4569-4971-B113-D17583B656E6}" dt="2023-11-16T02:07:16.075" v="5758"/>
          <ac:picMkLst>
            <pc:docMk/>
            <pc:sldMk cId="1539366071" sldId="312"/>
            <ac:picMk id="13" creationId="{3ADF79C8-C93B-7158-2289-1C14FE6A25CF}"/>
          </ac:picMkLst>
        </pc:picChg>
        <pc:picChg chg="del">
          <ac:chgData name="r n" userId="e7c1c2e9eecacea3" providerId="LiveId" clId="{3F116CF3-4569-4971-B113-D17583B656E6}" dt="2023-11-14T06:43:48.806" v="816" actId="478"/>
          <ac:picMkLst>
            <pc:docMk/>
            <pc:sldMk cId="1539366071" sldId="312"/>
            <ac:picMk id="13" creationId="{8AB47ECB-9307-1BA3-8574-AE142D256F43}"/>
          </ac:picMkLst>
        </pc:picChg>
        <pc:picChg chg="mod">
          <ac:chgData name="r n" userId="e7c1c2e9eecacea3" providerId="LiveId" clId="{3F116CF3-4569-4971-B113-D17583B656E6}" dt="2023-11-14T06:43:33.002" v="809"/>
          <ac:picMkLst>
            <pc:docMk/>
            <pc:sldMk cId="1539366071" sldId="312"/>
            <ac:picMk id="15" creationId="{B93AA5CE-1754-431A-4A72-F6ACF19ADC63}"/>
          </ac:picMkLst>
        </pc:picChg>
        <pc:picChg chg="mod">
          <ac:chgData name="r n" userId="e7c1c2e9eecacea3" providerId="LiveId" clId="{3F116CF3-4569-4971-B113-D17583B656E6}" dt="2023-11-14T06:43:33.002" v="809"/>
          <ac:picMkLst>
            <pc:docMk/>
            <pc:sldMk cId="1539366071" sldId="312"/>
            <ac:picMk id="16" creationId="{53A9CD94-065D-9468-3828-66EF2AEEAAF3}"/>
          </ac:picMkLst>
        </pc:picChg>
        <pc:picChg chg="del">
          <ac:chgData name="r n" userId="e7c1c2e9eecacea3" providerId="LiveId" clId="{3F116CF3-4569-4971-B113-D17583B656E6}" dt="2023-11-14T06:43:50.487" v="817" actId="478"/>
          <ac:picMkLst>
            <pc:docMk/>
            <pc:sldMk cId="1539366071" sldId="312"/>
            <ac:picMk id="18" creationId="{F88120DD-A37F-433D-459D-95469527315A}"/>
          </ac:picMkLst>
        </pc:picChg>
        <pc:picChg chg="mod">
          <ac:chgData name="r n" userId="e7c1c2e9eecacea3" providerId="LiveId" clId="{3F116CF3-4569-4971-B113-D17583B656E6}" dt="2023-11-14T06:43:45.577" v="814"/>
          <ac:picMkLst>
            <pc:docMk/>
            <pc:sldMk cId="1539366071" sldId="312"/>
            <ac:picMk id="20" creationId="{0010B29D-5933-6EEE-7124-B35044A2860C}"/>
          </ac:picMkLst>
        </pc:picChg>
        <pc:picChg chg="mod">
          <ac:chgData name="r n" userId="e7c1c2e9eecacea3" providerId="LiveId" clId="{3F116CF3-4569-4971-B113-D17583B656E6}" dt="2023-11-14T06:43:45.577" v="814"/>
          <ac:picMkLst>
            <pc:docMk/>
            <pc:sldMk cId="1539366071" sldId="312"/>
            <ac:picMk id="21" creationId="{C6328339-CAD3-5C48-0574-807291D4117C}"/>
          </ac:picMkLst>
        </pc:picChg>
        <pc:picChg chg="mod">
          <ac:chgData name="r n" userId="e7c1c2e9eecacea3" providerId="LiveId" clId="{3F116CF3-4569-4971-B113-D17583B656E6}" dt="2023-11-16T02:07:31.771" v="5764"/>
          <ac:picMkLst>
            <pc:docMk/>
            <pc:sldMk cId="1539366071" sldId="312"/>
            <ac:picMk id="23" creationId="{015D9D73-F7CA-7950-8EF0-29FBD49F50F4}"/>
          </ac:picMkLst>
        </pc:picChg>
        <pc:picChg chg="mod">
          <ac:chgData name="r n" userId="e7c1c2e9eecacea3" providerId="LiveId" clId="{3F116CF3-4569-4971-B113-D17583B656E6}" dt="2023-11-16T02:07:31.771" v="5764"/>
          <ac:picMkLst>
            <pc:docMk/>
            <pc:sldMk cId="1539366071" sldId="312"/>
            <ac:picMk id="24" creationId="{63A06390-9960-4E7D-470C-3BB23071A0AC}"/>
          </ac:picMkLst>
        </pc:picChg>
        <pc:picChg chg="del mod">
          <ac:chgData name="r n" userId="e7c1c2e9eecacea3" providerId="LiveId" clId="{3F116CF3-4569-4971-B113-D17583B656E6}" dt="2023-11-14T06:43:30.270" v="808" actId="478"/>
          <ac:picMkLst>
            <pc:docMk/>
            <pc:sldMk cId="1539366071" sldId="312"/>
            <ac:picMk id="24" creationId="{918F11E0-ACA0-1502-AE7B-1468594EAA9D}"/>
          </ac:picMkLst>
        </pc:picChg>
        <pc:picChg chg="add mod">
          <ac:chgData name="r n" userId="e7c1c2e9eecacea3" providerId="LiveId" clId="{3F116CF3-4569-4971-B113-D17583B656E6}" dt="2023-11-17T07:07:30.489" v="6695"/>
          <ac:picMkLst>
            <pc:docMk/>
            <pc:sldMk cId="1539366071" sldId="312"/>
            <ac:picMk id="25" creationId="{E7BE35BB-46BA-1A96-7DC1-F1967FED3618}"/>
          </ac:picMkLst>
        </pc:picChg>
        <pc:picChg chg="mod">
          <ac:chgData name="r n" userId="e7c1c2e9eecacea3" providerId="LiveId" clId="{3F116CF3-4569-4971-B113-D17583B656E6}" dt="2023-11-16T02:07:32.092" v="5765"/>
          <ac:picMkLst>
            <pc:docMk/>
            <pc:sldMk cId="1539366071" sldId="312"/>
            <ac:picMk id="27" creationId="{AD99BAD2-6EE6-FF2A-2713-51FC2DE5325F}"/>
          </ac:picMkLst>
        </pc:picChg>
        <pc:picChg chg="mod">
          <ac:chgData name="r n" userId="e7c1c2e9eecacea3" providerId="LiveId" clId="{3F116CF3-4569-4971-B113-D17583B656E6}" dt="2023-11-16T02:07:32.092" v="5765"/>
          <ac:picMkLst>
            <pc:docMk/>
            <pc:sldMk cId="1539366071" sldId="312"/>
            <ac:picMk id="29" creationId="{A770481C-6F10-BDA1-174C-051F1EE4C50D}"/>
          </ac:picMkLst>
        </pc:picChg>
        <pc:picChg chg="mod">
          <ac:chgData name="r n" userId="e7c1c2e9eecacea3" providerId="LiveId" clId="{3F116CF3-4569-4971-B113-D17583B656E6}" dt="2023-11-17T07:07:11.442" v="6691"/>
          <ac:picMkLst>
            <pc:docMk/>
            <pc:sldMk cId="1539366071" sldId="312"/>
            <ac:picMk id="31" creationId="{D9367C9C-2155-F90D-F243-62FA927CBA00}"/>
          </ac:picMkLst>
        </pc:picChg>
        <pc:picChg chg="del">
          <ac:chgData name="r n" userId="e7c1c2e9eecacea3" providerId="LiveId" clId="{3F116CF3-4569-4971-B113-D17583B656E6}" dt="2023-11-14T06:43:52.415" v="818" actId="478"/>
          <ac:picMkLst>
            <pc:docMk/>
            <pc:sldMk cId="1539366071" sldId="312"/>
            <ac:picMk id="32" creationId="{3B0A3521-0D27-6EEE-F1FC-FF205DB34AE5}"/>
          </ac:picMkLst>
        </pc:picChg>
        <pc:picChg chg="mod ord">
          <ac:chgData name="r n" userId="e7c1c2e9eecacea3" providerId="LiveId" clId="{3F116CF3-4569-4971-B113-D17583B656E6}" dt="2023-11-17T07:07:16.996" v="6694" actId="166"/>
          <ac:picMkLst>
            <pc:docMk/>
            <pc:sldMk cId="1539366071" sldId="312"/>
            <ac:picMk id="34" creationId="{71B08E1D-641B-C284-60AF-F530D4E596AA}"/>
          </ac:picMkLst>
        </pc:picChg>
        <pc:picChg chg="add mod">
          <ac:chgData name="r n" userId="e7c1c2e9eecacea3" providerId="LiveId" clId="{3F116CF3-4569-4971-B113-D17583B656E6}" dt="2023-11-16T04:00:18.251" v="5778" actId="1076"/>
          <ac:picMkLst>
            <pc:docMk/>
            <pc:sldMk cId="1539366071" sldId="312"/>
            <ac:picMk id="37" creationId="{DE3DC21F-CDBC-28F9-7710-5114184D45BF}"/>
          </ac:picMkLst>
        </pc:picChg>
        <pc:picChg chg="add mod">
          <ac:chgData name="r n" userId="e7c1c2e9eecacea3" providerId="LiveId" clId="{3F116CF3-4569-4971-B113-D17583B656E6}" dt="2023-11-16T04:00:32.965" v="5784" actId="1076"/>
          <ac:picMkLst>
            <pc:docMk/>
            <pc:sldMk cId="1539366071" sldId="312"/>
            <ac:picMk id="38" creationId="{49154341-46F8-57C6-AF56-362470A05075}"/>
          </ac:picMkLst>
        </pc:picChg>
        <pc:picChg chg="add mod">
          <ac:chgData name="r n" userId="e7c1c2e9eecacea3" providerId="LiveId" clId="{3F116CF3-4569-4971-B113-D17583B656E6}" dt="2023-11-16T04:00:26.980" v="5782" actId="1076"/>
          <ac:picMkLst>
            <pc:docMk/>
            <pc:sldMk cId="1539366071" sldId="312"/>
            <ac:picMk id="39" creationId="{91644B78-1587-6896-9A23-368B11FA5CF8}"/>
          </ac:picMkLst>
        </pc:picChg>
        <pc:cxnChg chg="add">
          <ac:chgData name="r n" userId="e7c1c2e9eecacea3" providerId="LiveId" clId="{3F116CF3-4569-4971-B113-D17583B656E6}" dt="2023-11-16T02:07:45.238" v="5768" actId="11529"/>
          <ac:cxnSpMkLst>
            <pc:docMk/>
            <pc:sldMk cId="1539366071" sldId="312"/>
            <ac:cxnSpMk id="32" creationId="{B65B0026-DEB1-6EF4-EB36-661CD3166A8D}"/>
          </ac:cxnSpMkLst>
        </pc:cxnChg>
        <pc:cxnChg chg="add mod">
          <ac:chgData name="r n" userId="e7c1c2e9eecacea3" providerId="LiveId" clId="{3F116CF3-4569-4971-B113-D17583B656E6}" dt="2023-11-16T02:07:51.994" v="5771" actId="14100"/>
          <ac:cxnSpMkLst>
            <pc:docMk/>
            <pc:sldMk cId="1539366071" sldId="312"/>
            <ac:cxnSpMk id="33" creationId="{EF9173D0-FCDC-434C-38C2-11F767EEC2AF}"/>
          </ac:cxnSpMkLst>
        </pc:cxnChg>
      </pc:sldChg>
      <pc:sldChg chg="modSp mod">
        <pc:chgData name="r n" userId="e7c1c2e9eecacea3" providerId="LiveId" clId="{3F116CF3-4569-4971-B113-D17583B656E6}" dt="2023-11-14T07:16:56.580" v="2111" actId="20577"/>
        <pc:sldMkLst>
          <pc:docMk/>
          <pc:sldMk cId="2046667962" sldId="313"/>
        </pc:sldMkLst>
        <pc:spChg chg="mod">
          <ac:chgData name="r n" userId="e7c1c2e9eecacea3" providerId="LiveId" clId="{3F116CF3-4569-4971-B113-D17583B656E6}" dt="2023-11-14T07:16:56.580" v="2111" actId="20577"/>
          <ac:spMkLst>
            <pc:docMk/>
            <pc:sldMk cId="2046667962" sldId="313"/>
            <ac:spMk id="5" creationId="{B441A9AC-5D1B-FA9A-FE40-62DE2F9307B9}"/>
          </ac:spMkLst>
        </pc:spChg>
      </pc:sldChg>
      <pc:sldChg chg="addSp delSp modSp mod modAnim modNotesTx">
        <pc:chgData name="r n" userId="e7c1c2e9eecacea3" providerId="LiveId" clId="{3F116CF3-4569-4971-B113-D17583B656E6}" dt="2023-11-27T04:27:52.612" v="9801" actId="20577"/>
        <pc:sldMkLst>
          <pc:docMk/>
          <pc:sldMk cId="4145718917" sldId="317"/>
        </pc:sldMkLst>
        <pc:spChg chg="del">
          <ac:chgData name="r n" userId="e7c1c2e9eecacea3" providerId="LiveId" clId="{3F116CF3-4569-4971-B113-D17583B656E6}" dt="2023-11-14T06:53:48.329" v="1018" actId="478"/>
          <ac:spMkLst>
            <pc:docMk/>
            <pc:sldMk cId="4145718917" sldId="317"/>
            <ac:spMk id="3" creationId="{46EEBFDE-6A85-D60B-5AE8-F3B7A1236A0E}"/>
          </ac:spMkLst>
        </pc:spChg>
        <pc:spChg chg="mod">
          <ac:chgData name="r n" userId="e7c1c2e9eecacea3" providerId="LiveId" clId="{3F116CF3-4569-4971-B113-D17583B656E6}" dt="2023-11-15T23:37:57.612" v="3225" actId="20577"/>
          <ac:spMkLst>
            <pc:docMk/>
            <pc:sldMk cId="4145718917" sldId="317"/>
            <ac:spMk id="5" creationId="{4E486AF5-A687-47B2-BF7B-1F718268E6F5}"/>
          </ac:spMkLst>
        </pc:spChg>
        <pc:spChg chg="del">
          <ac:chgData name="r n" userId="e7c1c2e9eecacea3" providerId="LiveId" clId="{3F116CF3-4569-4971-B113-D17583B656E6}" dt="2023-11-14T06:48:47.692" v="988" actId="478"/>
          <ac:spMkLst>
            <pc:docMk/>
            <pc:sldMk cId="4145718917" sldId="317"/>
            <ac:spMk id="6" creationId="{CF44233A-0FBD-36D5-9957-1AB6C13CC1DE}"/>
          </ac:spMkLst>
        </pc:spChg>
        <pc:spChg chg="del">
          <ac:chgData name="r n" userId="e7c1c2e9eecacea3" providerId="LiveId" clId="{3F116CF3-4569-4971-B113-D17583B656E6}" dt="2023-11-14T06:55:55.064" v="1059" actId="478"/>
          <ac:spMkLst>
            <pc:docMk/>
            <pc:sldMk cId="4145718917" sldId="317"/>
            <ac:spMk id="8" creationId="{731A4A4E-2B2B-DDBB-59C1-C6A09CE99BFC}"/>
          </ac:spMkLst>
        </pc:spChg>
        <pc:spChg chg="del mod">
          <ac:chgData name="r n" userId="e7c1c2e9eecacea3" providerId="LiveId" clId="{3F116CF3-4569-4971-B113-D17583B656E6}" dt="2023-11-14T06:53:45.657" v="1017" actId="478"/>
          <ac:spMkLst>
            <pc:docMk/>
            <pc:sldMk cId="4145718917" sldId="317"/>
            <ac:spMk id="10" creationId="{C8175A60-C8AC-B7A4-91D9-3F1DD55FA86C}"/>
          </ac:spMkLst>
        </pc:spChg>
        <pc:spChg chg="del">
          <ac:chgData name="r n" userId="e7c1c2e9eecacea3" providerId="LiveId" clId="{3F116CF3-4569-4971-B113-D17583B656E6}" dt="2023-11-14T06:53:14.065" v="1008" actId="478"/>
          <ac:spMkLst>
            <pc:docMk/>
            <pc:sldMk cId="4145718917" sldId="317"/>
            <ac:spMk id="12" creationId="{56203EC9-DEB0-CE04-09F3-9C690FA9CBD0}"/>
          </ac:spMkLst>
        </pc:spChg>
        <pc:spChg chg="del">
          <ac:chgData name="r n" userId="e7c1c2e9eecacea3" providerId="LiveId" clId="{3F116CF3-4569-4971-B113-D17583B656E6}" dt="2023-11-14T06:52:00.370" v="1004" actId="478"/>
          <ac:spMkLst>
            <pc:docMk/>
            <pc:sldMk cId="4145718917" sldId="317"/>
            <ac:spMk id="19" creationId="{F728F6DB-CA83-9378-4116-1B7DBA1C70A5}"/>
          </ac:spMkLst>
        </pc:spChg>
        <pc:spChg chg="del">
          <ac:chgData name="r n" userId="e7c1c2e9eecacea3" providerId="LiveId" clId="{3F116CF3-4569-4971-B113-D17583B656E6}" dt="2023-11-14T06:53:41.537" v="1015" actId="478"/>
          <ac:spMkLst>
            <pc:docMk/>
            <pc:sldMk cId="4145718917" sldId="317"/>
            <ac:spMk id="20" creationId="{00000000-0000-0000-0000-000000000000}"/>
          </ac:spMkLst>
        </pc:spChg>
        <pc:spChg chg="mod">
          <ac:chgData name="r n" userId="e7c1c2e9eecacea3" providerId="LiveId" clId="{3F116CF3-4569-4971-B113-D17583B656E6}" dt="2023-11-14T06:57:15.344" v="1070" actId="1076"/>
          <ac:spMkLst>
            <pc:docMk/>
            <pc:sldMk cId="4145718917" sldId="317"/>
            <ac:spMk id="21" creationId="{00000000-0000-0000-0000-000000000000}"/>
          </ac:spMkLst>
        </pc:spChg>
        <pc:spChg chg="del mod">
          <ac:chgData name="r n" userId="e7c1c2e9eecacea3" providerId="LiveId" clId="{3F116CF3-4569-4971-B113-D17583B656E6}" dt="2023-11-14T06:55:45.087" v="1055" actId="478"/>
          <ac:spMkLst>
            <pc:docMk/>
            <pc:sldMk cId="4145718917" sldId="317"/>
            <ac:spMk id="22" creationId="{00000000-0000-0000-0000-000000000000}"/>
          </ac:spMkLst>
        </pc:spChg>
        <pc:spChg chg="del">
          <ac:chgData name="r n" userId="e7c1c2e9eecacea3" providerId="LiveId" clId="{3F116CF3-4569-4971-B113-D17583B656E6}" dt="2023-11-14T06:53:41.537" v="1015" actId="478"/>
          <ac:spMkLst>
            <pc:docMk/>
            <pc:sldMk cId="4145718917" sldId="317"/>
            <ac:spMk id="34" creationId="{E0A6AF91-A67A-0CB1-8574-E9CEB91E4FB1}"/>
          </ac:spMkLst>
        </pc:spChg>
        <pc:spChg chg="add mod">
          <ac:chgData name="r n" userId="e7c1c2e9eecacea3" providerId="LiveId" clId="{3F116CF3-4569-4971-B113-D17583B656E6}" dt="2023-11-14T07:01:11.916" v="1149" actId="1076"/>
          <ac:spMkLst>
            <pc:docMk/>
            <pc:sldMk cId="4145718917" sldId="317"/>
            <ac:spMk id="46" creationId="{10234F59-A967-AC9C-24C7-ACE12DA9FCCF}"/>
          </ac:spMkLst>
        </pc:spChg>
        <pc:spChg chg="del">
          <ac:chgData name="r n" userId="e7c1c2e9eecacea3" providerId="LiveId" clId="{3F116CF3-4569-4971-B113-D17583B656E6}" dt="2023-11-14T06:55:53.167" v="1058" actId="478"/>
          <ac:spMkLst>
            <pc:docMk/>
            <pc:sldMk cId="4145718917" sldId="317"/>
            <ac:spMk id="56" creationId="{3090A7BC-DB0A-596E-C262-FD5DCABA91AA}"/>
          </ac:spMkLst>
        </pc:spChg>
        <pc:spChg chg="add mod">
          <ac:chgData name="r n" userId="e7c1c2e9eecacea3" providerId="LiveId" clId="{3F116CF3-4569-4971-B113-D17583B656E6}" dt="2023-11-14T06:59:33.986" v="1109" actId="1076"/>
          <ac:spMkLst>
            <pc:docMk/>
            <pc:sldMk cId="4145718917" sldId="317"/>
            <ac:spMk id="67" creationId="{E82B87B8-AE1C-B491-C0CA-C2247A6D003A}"/>
          </ac:spMkLst>
        </pc:spChg>
        <pc:spChg chg="add mod">
          <ac:chgData name="r n" userId="e7c1c2e9eecacea3" providerId="LiveId" clId="{3F116CF3-4569-4971-B113-D17583B656E6}" dt="2023-11-14T06:59:40.542" v="1114" actId="20577"/>
          <ac:spMkLst>
            <pc:docMk/>
            <pc:sldMk cId="4145718917" sldId="317"/>
            <ac:spMk id="68" creationId="{3E023CA2-EFBA-3928-9612-D5FF01199A4D}"/>
          </ac:spMkLst>
        </pc:spChg>
        <pc:spChg chg="add mod">
          <ac:chgData name="r n" userId="e7c1c2e9eecacea3" providerId="LiveId" clId="{3F116CF3-4569-4971-B113-D17583B656E6}" dt="2023-11-14T07:00:09.713" v="1134" actId="1076"/>
          <ac:spMkLst>
            <pc:docMk/>
            <pc:sldMk cId="4145718917" sldId="317"/>
            <ac:spMk id="69" creationId="{B44353A6-A8AA-4876-9943-5D94921A62B5}"/>
          </ac:spMkLst>
        </pc:spChg>
        <pc:spChg chg="add mod">
          <ac:chgData name="r n" userId="e7c1c2e9eecacea3" providerId="LiveId" clId="{3F116CF3-4569-4971-B113-D17583B656E6}" dt="2023-11-14T07:01:37.833" v="1156" actId="1076"/>
          <ac:spMkLst>
            <pc:docMk/>
            <pc:sldMk cId="4145718917" sldId="317"/>
            <ac:spMk id="73" creationId="{24A19F6C-0AB9-EEE0-60BF-2AA69E2AB79C}"/>
          </ac:spMkLst>
        </pc:spChg>
        <pc:spChg chg="add del mod">
          <ac:chgData name="r n" userId="e7c1c2e9eecacea3" providerId="LiveId" clId="{3F116CF3-4569-4971-B113-D17583B656E6}" dt="2023-11-14T07:01:33.948" v="1155" actId="478"/>
          <ac:spMkLst>
            <pc:docMk/>
            <pc:sldMk cId="4145718917" sldId="317"/>
            <ac:spMk id="79" creationId="{99560624-F336-25BE-50A7-0DB9C850F32B}"/>
          </ac:spMkLst>
        </pc:spChg>
        <pc:grpChg chg="del mod">
          <ac:chgData name="r n" userId="e7c1c2e9eecacea3" providerId="LiveId" clId="{3F116CF3-4569-4971-B113-D17583B656E6}" dt="2023-11-14T06:53:16.841" v="1010" actId="478"/>
          <ac:grpSpMkLst>
            <pc:docMk/>
            <pc:sldMk cId="4145718917" sldId="317"/>
            <ac:grpSpMk id="16" creationId="{68ABA20B-FB85-E672-1E61-18EA76CE80C1}"/>
          </ac:grpSpMkLst>
        </pc:grpChg>
        <pc:grpChg chg="del">
          <ac:chgData name="r n" userId="e7c1c2e9eecacea3" providerId="LiveId" clId="{3F116CF3-4569-4971-B113-D17583B656E6}" dt="2023-11-14T06:53:41.537" v="1015" actId="478"/>
          <ac:grpSpMkLst>
            <pc:docMk/>
            <pc:sldMk cId="4145718917" sldId="317"/>
            <ac:grpSpMk id="35" creationId="{4CACB413-72FD-4DC9-BF11-5A9177209FA0}"/>
          </ac:grpSpMkLst>
        </pc:grpChg>
        <pc:grpChg chg="add mod">
          <ac:chgData name="r n" userId="e7c1c2e9eecacea3" providerId="LiveId" clId="{3F116CF3-4569-4971-B113-D17583B656E6}" dt="2023-11-14T06:56:59.462" v="1068" actId="164"/>
          <ac:grpSpMkLst>
            <pc:docMk/>
            <pc:sldMk cId="4145718917" sldId="317"/>
            <ac:grpSpMk id="38" creationId="{68AB0C13-9E47-6F82-8CAC-65D0BD7CBF35}"/>
          </ac:grpSpMkLst>
        </pc:grpChg>
        <pc:grpChg chg="add mod">
          <ac:chgData name="r n" userId="e7c1c2e9eecacea3" providerId="LiveId" clId="{3F116CF3-4569-4971-B113-D17583B656E6}" dt="2023-11-14T06:56:59.462" v="1068" actId="164"/>
          <ac:grpSpMkLst>
            <pc:docMk/>
            <pc:sldMk cId="4145718917" sldId="317"/>
            <ac:grpSpMk id="42" creationId="{9A6E6B3A-680B-F5C8-7923-399C6AB9848F}"/>
          </ac:grpSpMkLst>
        </pc:grpChg>
        <pc:grpChg chg="del">
          <ac:chgData name="r n" userId="e7c1c2e9eecacea3" providerId="LiveId" clId="{3F116CF3-4569-4971-B113-D17583B656E6}" dt="2023-11-14T06:55:53.167" v="1058" actId="478"/>
          <ac:grpSpMkLst>
            <pc:docMk/>
            <pc:sldMk cId="4145718917" sldId="317"/>
            <ac:grpSpMk id="58" creationId="{3B01657C-8322-065F-25A1-85F7486DE788}"/>
          </ac:grpSpMkLst>
        </pc:grpChg>
        <pc:grpChg chg="del">
          <ac:chgData name="r n" userId="e7c1c2e9eecacea3" providerId="LiveId" clId="{3F116CF3-4569-4971-B113-D17583B656E6}" dt="2023-11-14T06:54:26.035" v="1029" actId="165"/>
          <ac:grpSpMkLst>
            <pc:docMk/>
            <pc:sldMk cId="4145718917" sldId="317"/>
            <ac:grpSpMk id="59" creationId="{106F189A-3202-BA4C-0FD5-C23BDCBE1E01}"/>
          </ac:grpSpMkLst>
        </pc:grpChg>
        <pc:grpChg chg="add del mod">
          <ac:chgData name="r n" userId="e7c1c2e9eecacea3" providerId="LiveId" clId="{3F116CF3-4569-4971-B113-D17583B656E6}" dt="2023-11-14T07:00:27.121" v="1137" actId="165"/>
          <ac:grpSpMkLst>
            <pc:docMk/>
            <pc:sldMk cId="4145718917" sldId="317"/>
            <ac:grpSpMk id="70" creationId="{0503D951-5691-DCEA-74DB-C8EA2FBE56C0}"/>
          </ac:grpSpMkLst>
        </pc:grpChg>
        <pc:grpChg chg="add mod">
          <ac:chgData name="r n" userId="e7c1c2e9eecacea3" providerId="LiveId" clId="{3F116CF3-4569-4971-B113-D17583B656E6}" dt="2023-11-14T07:04:24.283" v="1171" actId="164"/>
          <ac:grpSpMkLst>
            <pc:docMk/>
            <pc:sldMk cId="4145718917" sldId="317"/>
            <ac:grpSpMk id="86" creationId="{444E8115-9F66-6632-83EB-3EC972C35F46}"/>
          </ac:grpSpMkLst>
        </pc:grpChg>
        <pc:grpChg chg="add mod">
          <ac:chgData name="r n" userId="e7c1c2e9eecacea3" providerId="LiveId" clId="{3F116CF3-4569-4971-B113-D17583B656E6}" dt="2023-11-14T07:04:37.958" v="1175" actId="164"/>
          <ac:grpSpMkLst>
            <pc:docMk/>
            <pc:sldMk cId="4145718917" sldId="317"/>
            <ac:grpSpMk id="87" creationId="{E656B497-6A3F-F64D-A2F6-D5610794390C}"/>
          </ac:grpSpMkLst>
        </pc:grpChg>
        <pc:picChg chg="del">
          <ac:chgData name="r n" userId="e7c1c2e9eecacea3" providerId="LiveId" clId="{3F116CF3-4569-4971-B113-D17583B656E6}" dt="2023-11-14T06:53:41.537" v="1015" actId="478"/>
          <ac:picMkLst>
            <pc:docMk/>
            <pc:sldMk cId="4145718917" sldId="317"/>
            <ac:picMk id="7" creationId="{DEDEB064-512B-B64C-7222-5E3B6113BA17}"/>
          </ac:picMkLst>
        </pc:picChg>
        <pc:picChg chg="add mod">
          <ac:chgData name="r n" userId="e7c1c2e9eecacea3" providerId="LiveId" clId="{3F116CF3-4569-4971-B113-D17583B656E6}" dt="2023-11-14T07:04:37.958" v="1175" actId="164"/>
          <ac:picMkLst>
            <pc:docMk/>
            <pc:sldMk cId="4145718917" sldId="317"/>
            <ac:picMk id="9" creationId="{04A2FB6D-5436-088D-FA52-B264972F701B}"/>
          </ac:picMkLst>
        </pc:picChg>
        <pc:picChg chg="del">
          <ac:chgData name="r n" userId="e7c1c2e9eecacea3" providerId="LiveId" clId="{3F116CF3-4569-4971-B113-D17583B656E6}" dt="2023-11-14T06:55:55.064" v="1059" actId="478"/>
          <ac:picMkLst>
            <pc:docMk/>
            <pc:sldMk cId="4145718917" sldId="317"/>
            <ac:picMk id="11" creationId="{2370D1DA-8424-AD6B-98B9-94E187D9F461}"/>
          </ac:picMkLst>
        </pc:picChg>
        <pc:picChg chg="add del mod">
          <ac:chgData name="r n" userId="e7c1c2e9eecacea3" providerId="LiveId" clId="{3F116CF3-4569-4971-B113-D17583B656E6}" dt="2023-11-14T06:57:24.815" v="1076" actId="478"/>
          <ac:picMkLst>
            <pc:docMk/>
            <pc:sldMk cId="4145718917" sldId="317"/>
            <ac:picMk id="13" creationId="{208FB3CE-5F78-4704-8429-799B57EB4612}"/>
          </ac:picMkLst>
        </pc:picChg>
        <pc:picChg chg="del">
          <ac:chgData name="r n" userId="e7c1c2e9eecacea3" providerId="LiveId" clId="{3F116CF3-4569-4971-B113-D17583B656E6}" dt="2023-11-14T06:53:11.465" v="1007" actId="478"/>
          <ac:picMkLst>
            <pc:docMk/>
            <pc:sldMk cId="4145718917" sldId="317"/>
            <ac:picMk id="14" creationId="{90EB9277-058A-32E1-B581-530EAA171C23}"/>
          </ac:picMkLst>
        </pc:picChg>
        <pc:picChg chg="del">
          <ac:chgData name="r n" userId="e7c1c2e9eecacea3" providerId="LiveId" clId="{3F116CF3-4569-4971-B113-D17583B656E6}" dt="2023-11-14T06:51:45.826" v="1000" actId="478"/>
          <ac:picMkLst>
            <pc:docMk/>
            <pc:sldMk cId="4145718917" sldId="317"/>
            <ac:picMk id="15" creationId="{99A06C76-5E38-439C-86F5-0063AC3B6045}"/>
          </ac:picMkLst>
        </pc:picChg>
        <pc:picChg chg="mod">
          <ac:chgData name="r n" userId="e7c1c2e9eecacea3" providerId="LiveId" clId="{3F116CF3-4569-4971-B113-D17583B656E6}" dt="2023-11-14T06:56:59.462" v="1068" actId="164"/>
          <ac:picMkLst>
            <pc:docMk/>
            <pc:sldMk cId="4145718917" sldId="317"/>
            <ac:picMk id="23" creationId="{A14644F9-D1C7-B16F-4CDB-B0089BAD42A4}"/>
          </ac:picMkLst>
        </pc:picChg>
        <pc:picChg chg="add mod">
          <ac:chgData name="r n" userId="e7c1c2e9eecacea3" providerId="LiveId" clId="{3F116CF3-4569-4971-B113-D17583B656E6}" dt="2023-11-14T06:51:48.946" v="1001" actId="1076"/>
          <ac:picMkLst>
            <pc:docMk/>
            <pc:sldMk cId="4145718917" sldId="317"/>
            <ac:picMk id="25" creationId="{FFDF4624-FDAA-9048-2553-960CF06F0527}"/>
          </ac:picMkLst>
        </pc:picChg>
        <pc:picChg chg="add mod">
          <ac:chgData name="r n" userId="e7c1c2e9eecacea3" providerId="LiveId" clId="{3F116CF3-4569-4971-B113-D17583B656E6}" dt="2023-11-14T06:55:27.043" v="1043" actId="1076"/>
          <ac:picMkLst>
            <pc:docMk/>
            <pc:sldMk cId="4145718917" sldId="317"/>
            <ac:picMk id="27" creationId="{FEBE0C89-F98D-2D8A-67D3-743DDA56A377}"/>
          </ac:picMkLst>
        </pc:picChg>
        <pc:picChg chg="add mod">
          <ac:chgData name="r n" userId="e7c1c2e9eecacea3" providerId="LiveId" clId="{3F116CF3-4569-4971-B113-D17583B656E6}" dt="2023-11-14T06:55:02.028" v="1037" actId="1076"/>
          <ac:picMkLst>
            <pc:docMk/>
            <pc:sldMk cId="4145718917" sldId="317"/>
            <ac:picMk id="28" creationId="{D6A0B183-5AA8-987F-0932-3AC2CDD1FCFC}"/>
          </ac:picMkLst>
        </pc:picChg>
        <pc:picChg chg="add mod">
          <ac:chgData name="r n" userId="e7c1c2e9eecacea3" providerId="LiveId" clId="{3F116CF3-4569-4971-B113-D17583B656E6}" dt="2023-11-14T06:55:03.293" v="1038" actId="1076"/>
          <ac:picMkLst>
            <pc:docMk/>
            <pc:sldMk cId="4145718917" sldId="317"/>
            <ac:picMk id="29" creationId="{13E5C28A-3BA7-DDF1-2E2A-F6F4D8CED7A2}"/>
          </ac:picMkLst>
        </pc:picChg>
        <pc:picChg chg="del">
          <ac:chgData name="r n" userId="e7c1c2e9eecacea3" providerId="LiveId" clId="{3F116CF3-4569-4971-B113-D17583B656E6}" dt="2023-11-14T06:53:38.848" v="1014" actId="478"/>
          <ac:picMkLst>
            <pc:docMk/>
            <pc:sldMk cId="4145718917" sldId="317"/>
            <ac:picMk id="30" creationId="{A65C7904-C6EC-1F05-BE2A-96A5A4CD465D}"/>
          </ac:picMkLst>
        </pc:picChg>
        <pc:picChg chg="mod topLvl">
          <ac:chgData name="r n" userId="e7c1c2e9eecacea3" providerId="LiveId" clId="{3F116CF3-4569-4971-B113-D17583B656E6}" dt="2023-11-14T06:54:48.869" v="1031" actId="164"/>
          <ac:picMkLst>
            <pc:docMk/>
            <pc:sldMk cId="4145718917" sldId="317"/>
            <ac:picMk id="31" creationId="{C5516F70-110C-41DB-BC96-27018229479B}"/>
          </ac:picMkLst>
        </pc:picChg>
        <pc:picChg chg="mod topLvl">
          <ac:chgData name="r n" userId="e7c1c2e9eecacea3" providerId="LiveId" clId="{3F116CF3-4569-4971-B113-D17583B656E6}" dt="2023-11-14T06:54:48.869" v="1031" actId="164"/>
          <ac:picMkLst>
            <pc:docMk/>
            <pc:sldMk cId="4145718917" sldId="317"/>
            <ac:picMk id="36" creationId="{26A0960A-9671-4BB6-AAAF-514E8C2ABF92}"/>
          </ac:picMkLst>
        </pc:picChg>
        <pc:picChg chg="add mod">
          <ac:chgData name="r n" userId="e7c1c2e9eecacea3" providerId="LiveId" clId="{3F116CF3-4569-4971-B113-D17583B656E6}" dt="2023-11-14T06:58:59.135" v="1095" actId="1076"/>
          <ac:picMkLst>
            <pc:docMk/>
            <pc:sldMk cId="4145718917" sldId="317"/>
            <ac:picMk id="39" creationId="{B249651A-A623-34FA-EF5E-11048FB5BB29}"/>
          </ac:picMkLst>
        </pc:picChg>
        <pc:picChg chg="add mod">
          <ac:chgData name="r n" userId="e7c1c2e9eecacea3" providerId="LiveId" clId="{3F116CF3-4569-4971-B113-D17583B656E6}" dt="2023-11-14T06:58:51.277" v="1092" actId="1076"/>
          <ac:picMkLst>
            <pc:docMk/>
            <pc:sldMk cId="4145718917" sldId="317"/>
            <ac:picMk id="40" creationId="{3CFF1412-92BA-D044-F0B1-C96288A1B5AA}"/>
          </ac:picMkLst>
        </pc:picChg>
        <pc:picChg chg="add del mod">
          <ac:chgData name="r n" userId="e7c1c2e9eecacea3" providerId="LiveId" clId="{3F116CF3-4569-4971-B113-D17583B656E6}" dt="2023-11-14T06:55:41.569" v="1052"/>
          <ac:picMkLst>
            <pc:docMk/>
            <pc:sldMk cId="4145718917" sldId="317"/>
            <ac:picMk id="41" creationId="{FAF475CF-175D-56F2-A725-8EBB37158BC9}"/>
          </ac:picMkLst>
        </pc:picChg>
        <pc:picChg chg="mod">
          <ac:chgData name="r n" userId="e7c1c2e9eecacea3" providerId="LiveId" clId="{3F116CF3-4569-4971-B113-D17583B656E6}" dt="2023-11-14T06:51:55.828" v="1003" actId="1076"/>
          <ac:picMkLst>
            <pc:docMk/>
            <pc:sldMk cId="4145718917" sldId="317"/>
            <ac:picMk id="43" creationId="{2823A468-C270-4B40-B863-0733B44869B5}"/>
          </ac:picMkLst>
        </pc:picChg>
        <pc:picChg chg="del">
          <ac:chgData name="r n" userId="e7c1c2e9eecacea3" providerId="LiveId" clId="{3F116CF3-4569-4971-B113-D17583B656E6}" dt="2023-11-14T06:53:48.329" v="1018" actId="478"/>
          <ac:picMkLst>
            <pc:docMk/>
            <pc:sldMk cId="4145718917" sldId="317"/>
            <ac:picMk id="52" creationId="{01FC02C6-A1DA-D2BE-3008-4A18FB0730A0}"/>
          </ac:picMkLst>
        </pc:picChg>
        <pc:picChg chg="mod topLvl">
          <ac:chgData name="r n" userId="e7c1c2e9eecacea3" providerId="LiveId" clId="{3F116CF3-4569-4971-B113-D17583B656E6}" dt="2023-11-14T07:01:11.916" v="1149" actId="1076"/>
          <ac:picMkLst>
            <pc:docMk/>
            <pc:sldMk cId="4145718917" sldId="317"/>
            <ac:picMk id="71" creationId="{E71CA9CB-177F-82A6-075C-E3FEB37E990A}"/>
          </ac:picMkLst>
        </pc:picChg>
        <pc:picChg chg="del mod topLvl">
          <ac:chgData name="r n" userId="e7c1c2e9eecacea3" providerId="LiveId" clId="{3F116CF3-4569-4971-B113-D17583B656E6}" dt="2023-11-14T07:00:29.084" v="1138" actId="478"/>
          <ac:picMkLst>
            <pc:docMk/>
            <pc:sldMk cId="4145718917" sldId="317"/>
            <ac:picMk id="72" creationId="{3DF2F890-C483-1109-E5EE-3C339661F039}"/>
          </ac:picMkLst>
        </pc:picChg>
        <pc:picChg chg="add mod">
          <ac:chgData name="r n" userId="e7c1c2e9eecacea3" providerId="LiveId" clId="{3F116CF3-4569-4971-B113-D17583B656E6}" dt="2023-11-14T07:01:37.833" v="1156" actId="1076"/>
          <ac:picMkLst>
            <pc:docMk/>
            <pc:sldMk cId="4145718917" sldId="317"/>
            <ac:picMk id="74" creationId="{4C04600B-9E59-F2A2-9A77-FF687B567274}"/>
          </ac:picMkLst>
        </pc:picChg>
        <pc:picChg chg="add del mod">
          <ac:chgData name="r n" userId="e7c1c2e9eecacea3" providerId="LiveId" clId="{3F116CF3-4569-4971-B113-D17583B656E6}" dt="2023-11-14T07:01:33.948" v="1155" actId="478"/>
          <ac:picMkLst>
            <pc:docMk/>
            <pc:sldMk cId="4145718917" sldId="317"/>
            <ac:picMk id="80" creationId="{C38376B6-CF72-93AE-3C87-4B96AB23124A}"/>
          </ac:picMkLst>
        </pc:picChg>
        <pc:picChg chg="add mod">
          <ac:chgData name="r n" userId="e7c1c2e9eecacea3" providerId="LiveId" clId="{3F116CF3-4569-4971-B113-D17583B656E6}" dt="2023-11-14T07:04:24.283" v="1171" actId="164"/>
          <ac:picMkLst>
            <pc:docMk/>
            <pc:sldMk cId="4145718917" sldId="317"/>
            <ac:picMk id="82" creationId="{5FF03E21-AB12-7F51-8D44-CCDEE98A5BAD}"/>
          </ac:picMkLst>
        </pc:picChg>
        <pc:picChg chg="add mod ord">
          <ac:chgData name="r n" userId="e7c1c2e9eecacea3" providerId="LiveId" clId="{3F116CF3-4569-4971-B113-D17583B656E6}" dt="2023-11-14T07:04:37.958" v="1175" actId="164"/>
          <ac:picMkLst>
            <pc:docMk/>
            <pc:sldMk cId="4145718917" sldId="317"/>
            <ac:picMk id="84" creationId="{314A2216-9945-F5C9-CBA5-1AC665E346CB}"/>
          </ac:picMkLst>
        </pc:picChg>
        <pc:picChg chg="add mod">
          <ac:chgData name="r n" userId="e7c1c2e9eecacea3" providerId="LiveId" clId="{3F116CF3-4569-4971-B113-D17583B656E6}" dt="2023-11-14T07:04:24.283" v="1171" actId="164"/>
          <ac:picMkLst>
            <pc:docMk/>
            <pc:sldMk cId="4145718917" sldId="317"/>
            <ac:picMk id="85" creationId="{74B9B2D0-9C15-197A-E313-60AE10700307}"/>
          </ac:picMkLst>
        </pc:picChg>
        <pc:picChg chg="add mod">
          <ac:chgData name="r n" userId="e7c1c2e9eecacea3" providerId="LiveId" clId="{3F116CF3-4569-4971-B113-D17583B656E6}" dt="2023-11-14T07:08:30.725" v="1180" actId="1076"/>
          <ac:picMkLst>
            <pc:docMk/>
            <pc:sldMk cId="4145718917" sldId="317"/>
            <ac:picMk id="89" creationId="{43D34A82-EBBC-3857-BB4B-91C78DE2E4FB}"/>
          </ac:picMkLst>
        </pc:picChg>
        <pc:cxnChg chg="mod">
          <ac:chgData name="r n" userId="e7c1c2e9eecacea3" providerId="LiveId" clId="{3F116CF3-4569-4971-B113-D17583B656E6}" dt="2023-11-14T06:54:20.091" v="1028" actId="14100"/>
          <ac:cxnSpMkLst>
            <pc:docMk/>
            <pc:sldMk cId="4145718917" sldId="317"/>
            <ac:cxnSpMk id="2" creationId="{AE2F1A38-A7D9-4009-299E-E0FC4F258F41}"/>
          </ac:cxnSpMkLst>
        </pc:cxnChg>
        <pc:cxnChg chg="del mod">
          <ac:chgData name="r n" userId="e7c1c2e9eecacea3" providerId="LiveId" clId="{3F116CF3-4569-4971-B113-D17583B656E6}" dt="2023-11-14T06:55:23.735" v="1042" actId="478"/>
          <ac:cxnSpMkLst>
            <pc:docMk/>
            <pc:sldMk cId="4145718917" sldId="317"/>
            <ac:cxnSpMk id="24" creationId="{38FF4293-C60B-459B-8BE1-F7AC3BBC9EDC}"/>
          </ac:cxnSpMkLst>
        </pc:cxnChg>
        <pc:cxnChg chg="mod">
          <ac:chgData name="r n" userId="e7c1c2e9eecacea3" providerId="LiveId" clId="{3F116CF3-4569-4971-B113-D17583B656E6}" dt="2023-11-14T06:55:04.828" v="1039" actId="1076"/>
          <ac:cxnSpMkLst>
            <pc:docMk/>
            <pc:sldMk cId="4145718917" sldId="317"/>
            <ac:cxnSpMk id="45" creationId="{BF1F70AB-A056-AFE6-B0B5-C0DD5DB4F654}"/>
          </ac:cxnSpMkLst>
        </pc:cxnChg>
        <pc:cxnChg chg="add mod">
          <ac:chgData name="r n" userId="e7c1c2e9eecacea3" providerId="LiveId" clId="{3F116CF3-4569-4971-B113-D17583B656E6}" dt="2023-11-14T06:58:55.644" v="1094" actId="14100"/>
          <ac:cxnSpMkLst>
            <pc:docMk/>
            <pc:sldMk cId="4145718917" sldId="317"/>
            <ac:cxnSpMk id="47" creationId="{F79EC009-D0BC-E777-2AD5-413D982CB259}"/>
          </ac:cxnSpMkLst>
        </pc:cxnChg>
        <pc:cxnChg chg="add mod">
          <ac:chgData name="r n" userId="e7c1c2e9eecacea3" providerId="LiveId" clId="{3F116CF3-4569-4971-B113-D17583B656E6}" dt="2023-11-14T06:58:46.920" v="1090" actId="1076"/>
          <ac:cxnSpMkLst>
            <pc:docMk/>
            <pc:sldMk cId="4145718917" sldId="317"/>
            <ac:cxnSpMk id="50" creationId="{256F991B-45B5-4088-152C-175821E7D275}"/>
          </ac:cxnSpMkLst>
        </pc:cxnChg>
        <pc:cxnChg chg="del">
          <ac:chgData name="r n" userId="e7c1c2e9eecacea3" providerId="LiveId" clId="{3F116CF3-4569-4971-B113-D17583B656E6}" dt="2023-11-14T06:54:06.737" v="1026" actId="478"/>
          <ac:cxnSpMkLst>
            <pc:docMk/>
            <pc:sldMk cId="4145718917" sldId="317"/>
            <ac:cxnSpMk id="51" creationId="{90E6E61A-A2DF-F936-8DBB-4287549E1852}"/>
          </ac:cxnSpMkLst>
        </pc:cxnChg>
        <pc:cxnChg chg="add mod">
          <ac:chgData name="r n" userId="e7c1c2e9eecacea3" providerId="LiveId" clId="{3F116CF3-4569-4971-B113-D17583B656E6}" dt="2023-11-14T06:59:08.627" v="1098" actId="14100"/>
          <ac:cxnSpMkLst>
            <pc:docMk/>
            <pc:sldMk cId="4145718917" sldId="317"/>
            <ac:cxnSpMk id="63" creationId="{B2E2DC1D-9882-3B19-F606-6BA8778C963F}"/>
          </ac:cxnSpMkLst>
        </pc:cxnChg>
        <pc:cxnChg chg="add mod">
          <ac:chgData name="r n" userId="e7c1c2e9eecacea3" providerId="LiveId" clId="{3F116CF3-4569-4971-B113-D17583B656E6}" dt="2023-11-14T06:59:14.776" v="1100" actId="1076"/>
          <ac:cxnSpMkLst>
            <pc:docMk/>
            <pc:sldMk cId="4145718917" sldId="317"/>
            <ac:cxnSpMk id="66" creationId="{074AF528-BD0A-5CD1-5D6F-EA9112041C1B}"/>
          </ac:cxnSpMkLst>
        </pc:cxnChg>
        <pc:cxnChg chg="add mod">
          <ac:chgData name="r n" userId="e7c1c2e9eecacea3" providerId="LiveId" clId="{3F116CF3-4569-4971-B113-D17583B656E6}" dt="2023-11-14T07:01:08.080" v="1148" actId="14100"/>
          <ac:cxnSpMkLst>
            <pc:docMk/>
            <pc:sldMk cId="4145718917" sldId="317"/>
            <ac:cxnSpMk id="75" creationId="{BE04A145-EB79-E26F-5E78-63AF4FBF2367}"/>
          </ac:cxnSpMkLst>
        </pc:cxnChg>
        <pc:cxnChg chg="add mod">
          <ac:chgData name="r n" userId="e7c1c2e9eecacea3" providerId="LiveId" clId="{3F116CF3-4569-4971-B113-D17583B656E6}" dt="2023-11-14T07:01:22.851" v="1152" actId="14100"/>
          <ac:cxnSpMkLst>
            <pc:docMk/>
            <pc:sldMk cId="4145718917" sldId="317"/>
            <ac:cxnSpMk id="77" creationId="{25F378BA-F5DE-3815-11CF-F96082EEA5EA}"/>
          </ac:cxnSpMkLst>
        </pc:cxnChg>
      </pc:sldChg>
      <pc:sldChg chg="del">
        <pc:chgData name="r n" userId="e7c1c2e9eecacea3" providerId="LiveId" clId="{3F116CF3-4569-4971-B113-D17583B656E6}" dt="2023-11-14T07:17:08.816" v="2112" actId="47"/>
        <pc:sldMkLst>
          <pc:docMk/>
          <pc:sldMk cId="4148956695" sldId="318"/>
        </pc:sldMkLst>
      </pc:sldChg>
      <pc:sldChg chg="del">
        <pc:chgData name="r n" userId="e7c1c2e9eecacea3" providerId="LiveId" clId="{3F116CF3-4569-4971-B113-D17583B656E6}" dt="2023-11-14T07:49:12.470" v="3030" actId="47"/>
        <pc:sldMkLst>
          <pc:docMk/>
          <pc:sldMk cId="966379215" sldId="322"/>
        </pc:sldMkLst>
      </pc:sldChg>
      <pc:sldChg chg="del">
        <pc:chgData name="r n" userId="e7c1c2e9eecacea3" providerId="LiveId" clId="{3F116CF3-4569-4971-B113-D17583B656E6}" dt="2023-11-16T00:42:54.166" v="4852" actId="47"/>
        <pc:sldMkLst>
          <pc:docMk/>
          <pc:sldMk cId="977771948" sldId="325"/>
        </pc:sldMkLst>
      </pc:sldChg>
      <pc:sldChg chg="addSp modSp mod modAnim">
        <pc:chgData name="r n" userId="e7c1c2e9eecacea3" providerId="LiveId" clId="{3F116CF3-4569-4971-B113-D17583B656E6}" dt="2023-11-17T07:27:16.504" v="7042"/>
        <pc:sldMkLst>
          <pc:docMk/>
          <pc:sldMk cId="1570134878" sldId="328"/>
        </pc:sldMkLst>
        <pc:spChg chg="add mod">
          <ac:chgData name="r n" userId="e7c1c2e9eecacea3" providerId="LiveId" clId="{3F116CF3-4569-4971-B113-D17583B656E6}" dt="2023-11-17T07:27:05.104" v="7041" actId="1076"/>
          <ac:spMkLst>
            <pc:docMk/>
            <pc:sldMk cId="1570134878" sldId="328"/>
            <ac:spMk id="2" creationId="{EE22BF15-6E69-D44B-4AF8-21B0BD1FAF1D}"/>
          </ac:spMkLst>
        </pc:spChg>
        <pc:spChg chg="mod">
          <ac:chgData name="r n" userId="e7c1c2e9eecacea3" providerId="LiveId" clId="{3F116CF3-4569-4971-B113-D17583B656E6}" dt="2023-11-16T00:43:09.448" v="4900" actId="20577"/>
          <ac:spMkLst>
            <pc:docMk/>
            <pc:sldMk cId="1570134878" sldId="328"/>
            <ac:spMk id="7" creationId="{77E1DFE9-B809-D73A-0F87-A6D9B2591B9D}"/>
          </ac:spMkLst>
        </pc:spChg>
        <pc:spChg chg="mod">
          <ac:chgData name="r n" userId="e7c1c2e9eecacea3" providerId="LiveId" clId="{3F116CF3-4569-4971-B113-D17583B656E6}" dt="2023-11-16T00:46:25.190" v="5248" actId="20577"/>
          <ac:spMkLst>
            <pc:docMk/>
            <pc:sldMk cId="1570134878" sldId="328"/>
            <ac:spMk id="8" creationId="{77E07887-08A4-3A59-C10D-4D09EBC2CD8B}"/>
          </ac:spMkLst>
        </pc:spChg>
        <pc:spChg chg="mod">
          <ac:chgData name="r n" userId="e7c1c2e9eecacea3" providerId="LiveId" clId="{3F116CF3-4569-4971-B113-D17583B656E6}" dt="2023-11-16T00:52:10.083" v="5343" actId="20577"/>
          <ac:spMkLst>
            <pc:docMk/>
            <pc:sldMk cId="1570134878" sldId="328"/>
            <ac:spMk id="9" creationId="{1ABF8922-B625-9365-D48E-9B459CE036CF}"/>
          </ac:spMkLst>
        </pc:spChg>
        <pc:spChg chg="mod">
          <ac:chgData name="r n" userId="e7c1c2e9eecacea3" providerId="LiveId" clId="{3F116CF3-4569-4971-B113-D17583B656E6}" dt="2023-11-16T00:45:23.458" v="5199" actId="6549"/>
          <ac:spMkLst>
            <pc:docMk/>
            <pc:sldMk cId="1570134878" sldId="328"/>
            <ac:spMk id="10" creationId="{AC29BE90-AAFE-2A77-930A-0792586A7136}"/>
          </ac:spMkLst>
        </pc:spChg>
        <pc:spChg chg="mod">
          <ac:chgData name="r n" userId="e7c1c2e9eecacea3" providerId="LiveId" clId="{3F116CF3-4569-4971-B113-D17583B656E6}" dt="2023-11-17T07:26:16.344" v="6999" actId="20577"/>
          <ac:spMkLst>
            <pc:docMk/>
            <pc:sldMk cId="1570134878" sldId="328"/>
            <ac:spMk id="11" creationId="{B75F1BEB-7838-384B-0080-513E1A022BE7}"/>
          </ac:spMkLst>
        </pc:spChg>
      </pc:sldChg>
      <pc:sldChg chg="delSp modSp mod modClrScheme chgLayout">
        <pc:chgData name="r n" userId="e7c1c2e9eecacea3" providerId="LiveId" clId="{3F116CF3-4569-4971-B113-D17583B656E6}" dt="2023-11-16T04:19:41.247" v="5977" actId="20577"/>
        <pc:sldMkLst>
          <pc:docMk/>
          <pc:sldMk cId="428079758" sldId="329"/>
        </pc:sldMkLst>
        <pc:spChg chg="mod">
          <ac:chgData name="r n" userId="e7c1c2e9eecacea3" providerId="LiveId" clId="{3F116CF3-4569-4971-B113-D17583B656E6}" dt="2023-11-16T00:54:34.747" v="5708" actId="1076"/>
          <ac:spMkLst>
            <pc:docMk/>
            <pc:sldMk cId="428079758" sldId="329"/>
            <ac:spMk id="3" creationId="{AD1D1884-E95C-FD5D-2B66-169B16A0F6A9}"/>
          </ac:spMkLst>
        </pc:spChg>
        <pc:spChg chg="mod">
          <ac:chgData name="r n" userId="e7c1c2e9eecacea3" providerId="LiveId" clId="{3F116CF3-4569-4971-B113-D17583B656E6}" dt="2023-11-16T00:54:40.078" v="5710" actId="1076"/>
          <ac:spMkLst>
            <pc:docMk/>
            <pc:sldMk cId="428079758" sldId="329"/>
            <ac:spMk id="4" creationId="{65CBC4D6-3578-5891-A54F-7A7AFA879AD5}"/>
          </ac:spMkLst>
        </pc:spChg>
        <pc:spChg chg="mod ord">
          <ac:chgData name="r n" userId="e7c1c2e9eecacea3" providerId="LiveId" clId="{3F116CF3-4569-4971-B113-D17583B656E6}" dt="2023-11-16T00:55:04.262" v="5714" actId="700"/>
          <ac:spMkLst>
            <pc:docMk/>
            <pc:sldMk cId="428079758" sldId="329"/>
            <ac:spMk id="7" creationId="{9D13966A-B4C8-73BE-A647-2A26FA049F1D}"/>
          </ac:spMkLst>
        </pc:spChg>
        <pc:spChg chg="mod ord">
          <ac:chgData name="r n" userId="e7c1c2e9eecacea3" providerId="LiveId" clId="{3F116CF3-4569-4971-B113-D17583B656E6}" dt="2023-11-16T00:55:04.262" v="5714" actId="700"/>
          <ac:spMkLst>
            <pc:docMk/>
            <pc:sldMk cId="428079758" sldId="329"/>
            <ac:spMk id="8" creationId="{CCCE1637-AEE6-3E8F-5268-CF5C038245B9}"/>
          </ac:spMkLst>
        </pc:spChg>
        <pc:spChg chg="mod ord">
          <ac:chgData name="r n" userId="e7c1c2e9eecacea3" providerId="LiveId" clId="{3F116CF3-4569-4971-B113-D17583B656E6}" dt="2023-11-16T00:55:04.262" v="5714" actId="700"/>
          <ac:spMkLst>
            <pc:docMk/>
            <pc:sldMk cId="428079758" sldId="329"/>
            <ac:spMk id="9" creationId="{23947E95-11EB-4572-6E69-3CA869AD81D1}"/>
          </ac:spMkLst>
        </pc:spChg>
        <pc:spChg chg="mod ord">
          <ac:chgData name="r n" userId="e7c1c2e9eecacea3" providerId="LiveId" clId="{3F116CF3-4569-4971-B113-D17583B656E6}" dt="2023-11-16T00:55:04.262" v="5714" actId="700"/>
          <ac:spMkLst>
            <pc:docMk/>
            <pc:sldMk cId="428079758" sldId="329"/>
            <ac:spMk id="10" creationId="{15D90500-39FA-8DC3-2777-A5D3893A3DB9}"/>
          </ac:spMkLst>
        </pc:spChg>
        <pc:spChg chg="mod ord">
          <ac:chgData name="r n" userId="e7c1c2e9eecacea3" providerId="LiveId" clId="{3F116CF3-4569-4971-B113-D17583B656E6}" dt="2023-11-16T04:19:41.247" v="5977" actId="20577"/>
          <ac:spMkLst>
            <pc:docMk/>
            <pc:sldMk cId="428079758" sldId="329"/>
            <ac:spMk id="11" creationId="{44A504E4-4847-009A-B37A-72F935538ECC}"/>
          </ac:spMkLst>
        </pc:spChg>
        <pc:spChg chg="del mod">
          <ac:chgData name="r n" userId="e7c1c2e9eecacea3" providerId="LiveId" clId="{3F116CF3-4569-4971-B113-D17583B656E6}" dt="2023-11-16T00:55:04.262" v="5714" actId="700"/>
          <ac:spMkLst>
            <pc:docMk/>
            <pc:sldMk cId="428079758" sldId="329"/>
            <ac:spMk id="12" creationId="{628A106F-20E9-2AA1-FD14-A683EC41D959}"/>
          </ac:spMkLst>
        </pc:spChg>
        <pc:spChg chg="del mod">
          <ac:chgData name="r n" userId="e7c1c2e9eecacea3" providerId="LiveId" clId="{3F116CF3-4569-4971-B113-D17583B656E6}" dt="2023-11-16T00:55:04.262" v="5714" actId="700"/>
          <ac:spMkLst>
            <pc:docMk/>
            <pc:sldMk cId="428079758" sldId="329"/>
            <ac:spMk id="13" creationId="{FA5B8A5C-02F1-F04C-03B1-7CFE4C087AD0}"/>
          </ac:spMkLst>
        </pc:spChg>
        <pc:picChg chg="mod">
          <ac:chgData name="r n" userId="e7c1c2e9eecacea3" providerId="LiveId" clId="{3F116CF3-4569-4971-B113-D17583B656E6}" dt="2023-11-16T00:55:11.769" v="5716" actId="1076"/>
          <ac:picMkLst>
            <pc:docMk/>
            <pc:sldMk cId="428079758" sldId="329"/>
            <ac:picMk id="6" creationId="{24D20EA6-08D4-C7C6-7BED-37C72BEE48E0}"/>
          </ac:picMkLst>
        </pc:picChg>
      </pc:sldChg>
      <pc:sldChg chg="addSp delSp modSp mod addAnim delAnim modAnim">
        <pc:chgData name="r n" userId="e7c1c2e9eecacea3" providerId="LiveId" clId="{3F116CF3-4569-4971-B113-D17583B656E6}" dt="2023-11-16T08:09:12.627" v="6257"/>
        <pc:sldMkLst>
          <pc:docMk/>
          <pc:sldMk cId="199623501" sldId="331"/>
        </pc:sldMkLst>
        <pc:spChg chg="add del mod">
          <ac:chgData name="r n" userId="e7c1c2e9eecacea3" providerId="LiveId" clId="{3F116CF3-4569-4971-B113-D17583B656E6}" dt="2023-11-16T04:20:44.119" v="5995" actId="21"/>
          <ac:spMkLst>
            <pc:docMk/>
            <pc:sldMk cId="199623501" sldId="331"/>
            <ac:spMk id="2" creationId="{D0AFEE1C-CC4F-B3BA-F794-C1273FE04AE0}"/>
          </ac:spMkLst>
        </pc:spChg>
        <pc:spChg chg="mod">
          <ac:chgData name="r n" userId="e7c1c2e9eecacea3" providerId="LiveId" clId="{3F116CF3-4569-4971-B113-D17583B656E6}" dt="2023-11-16T08:08:57.796" v="6255" actId="114"/>
          <ac:spMkLst>
            <pc:docMk/>
            <pc:sldMk cId="199623501" sldId="331"/>
            <ac:spMk id="8" creationId="{C4E6F9D5-7E7B-FFA1-DA6B-8B73A3D29191}"/>
          </ac:spMkLst>
        </pc:spChg>
        <pc:spChg chg="mod">
          <ac:chgData name="r n" userId="e7c1c2e9eecacea3" providerId="LiveId" clId="{3F116CF3-4569-4971-B113-D17583B656E6}" dt="2023-11-14T07:11:25.758" v="1500" actId="20577"/>
          <ac:spMkLst>
            <pc:docMk/>
            <pc:sldMk cId="199623501" sldId="331"/>
            <ac:spMk id="9" creationId="{FC6C03F5-5D95-52B6-1512-542B79EDDFFD}"/>
          </ac:spMkLst>
        </pc:spChg>
        <pc:spChg chg="mod">
          <ac:chgData name="r n" userId="e7c1c2e9eecacea3" providerId="LiveId" clId="{3F116CF3-4569-4971-B113-D17583B656E6}" dt="2023-11-16T08:09:06.019" v="6256" actId="1076"/>
          <ac:spMkLst>
            <pc:docMk/>
            <pc:sldMk cId="199623501" sldId="331"/>
            <ac:spMk id="10" creationId="{EB673269-8FFB-D6DC-A048-C14BA48257EB}"/>
          </ac:spMkLst>
        </pc:spChg>
        <pc:spChg chg="mod">
          <ac:chgData name="r n" userId="e7c1c2e9eecacea3" providerId="LiveId" clId="{3F116CF3-4569-4971-B113-D17583B656E6}" dt="2023-11-14T07:13:09.181" v="1760" actId="20577"/>
          <ac:spMkLst>
            <pc:docMk/>
            <pc:sldMk cId="199623501" sldId="331"/>
            <ac:spMk id="11" creationId="{F2C11AB9-15EB-F74E-978A-9162A4534728}"/>
          </ac:spMkLst>
        </pc:spChg>
        <pc:spChg chg="add del">
          <ac:chgData name="r n" userId="e7c1c2e9eecacea3" providerId="LiveId" clId="{3F116CF3-4569-4971-B113-D17583B656E6}" dt="2023-11-14T07:12:43.736" v="1723" actId="478"/>
          <ac:spMkLst>
            <pc:docMk/>
            <pc:sldMk cId="199623501" sldId="331"/>
            <ac:spMk id="12" creationId="{4E3BE83C-771C-C308-9B47-0CC5BD2788C8}"/>
          </ac:spMkLst>
        </pc:spChg>
        <pc:spChg chg="del">
          <ac:chgData name="r n" userId="e7c1c2e9eecacea3" providerId="LiveId" clId="{3F116CF3-4569-4971-B113-D17583B656E6}" dt="2023-11-14T07:12:46.833" v="1724" actId="478"/>
          <ac:spMkLst>
            <pc:docMk/>
            <pc:sldMk cId="199623501" sldId="331"/>
            <ac:spMk id="28" creationId="{83FDEC2F-1E01-CD7F-6AE1-09E6870A98BE}"/>
          </ac:spMkLst>
        </pc:spChg>
        <pc:spChg chg="del">
          <ac:chgData name="r n" userId="e7c1c2e9eecacea3" providerId="LiveId" clId="{3F116CF3-4569-4971-B113-D17583B656E6}" dt="2023-11-14T07:12:46.833" v="1724" actId="478"/>
          <ac:spMkLst>
            <pc:docMk/>
            <pc:sldMk cId="199623501" sldId="331"/>
            <ac:spMk id="29" creationId="{1877B65D-4B70-A999-F4AD-19BE24C12E05}"/>
          </ac:spMkLst>
        </pc:spChg>
        <pc:grpChg chg="del">
          <ac:chgData name="r n" userId="e7c1c2e9eecacea3" providerId="LiveId" clId="{3F116CF3-4569-4971-B113-D17583B656E6}" dt="2023-11-14T07:11:36.991" v="1502" actId="478"/>
          <ac:grpSpMkLst>
            <pc:docMk/>
            <pc:sldMk cId="199623501" sldId="331"/>
            <ac:grpSpMk id="3" creationId="{7F8E0111-D2E7-9481-7146-5CD8893553E8}"/>
          </ac:grpSpMkLst>
        </pc:grpChg>
        <pc:grpChg chg="del">
          <ac:chgData name="r n" userId="e7c1c2e9eecacea3" providerId="LiveId" clId="{3F116CF3-4569-4971-B113-D17583B656E6}" dt="2023-11-14T07:11:36.991" v="1502" actId="478"/>
          <ac:grpSpMkLst>
            <pc:docMk/>
            <pc:sldMk cId="199623501" sldId="331"/>
            <ac:grpSpMk id="15" creationId="{EB7A1064-583D-9EBA-F165-5EF48353CE08}"/>
          </ac:grpSpMkLst>
        </pc:grpChg>
        <pc:grpChg chg="del">
          <ac:chgData name="r n" userId="e7c1c2e9eecacea3" providerId="LiveId" clId="{3F116CF3-4569-4971-B113-D17583B656E6}" dt="2023-11-14T07:12:46.833" v="1724" actId="478"/>
          <ac:grpSpMkLst>
            <pc:docMk/>
            <pc:sldMk cId="199623501" sldId="331"/>
            <ac:grpSpMk id="22" creationId="{8EFCEB8E-7B61-8A85-DAFD-3F33E7DE8797}"/>
          </ac:grpSpMkLst>
        </pc:grpChg>
        <pc:picChg chg="del">
          <ac:chgData name="r n" userId="e7c1c2e9eecacea3" providerId="LiveId" clId="{3F116CF3-4569-4971-B113-D17583B656E6}" dt="2023-11-14T07:11:36.991" v="1502" actId="478"/>
          <ac:picMkLst>
            <pc:docMk/>
            <pc:sldMk cId="199623501" sldId="331"/>
            <ac:picMk id="6" creationId="{157DA6F3-485F-A13B-05B7-CAFDC46C9796}"/>
          </ac:picMkLst>
        </pc:picChg>
        <pc:picChg chg="del mod">
          <ac:chgData name="r n" userId="e7c1c2e9eecacea3" providerId="LiveId" clId="{3F116CF3-4569-4971-B113-D17583B656E6}" dt="2023-11-16T02:06:35.873" v="5752" actId="478"/>
          <ac:picMkLst>
            <pc:docMk/>
            <pc:sldMk cId="199623501" sldId="331"/>
            <ac:picMk id="19" creationId="{DE4257A8-7454-432E-919E-FC3A87C3D680}"/>
          </ac:picMkLst>
        </pc:picChg>
        <pc:picChg chg="del">
          <ac:chgData name="r n" userId="e7c1c2e9eecacea3" providerId="LiveId" clId="{3F116CF3-4569-4971-B113-D17583B656E6}" dt="2023-11-14T07:11:36.991" v="1502" actId="478"/>
          <ac:picMkLst>
            <pc:docMk/>
            <pc:sldMk cId="199623501" sldId="331"/>
            <ac:picMk id="20" creationId="{F825620E-1048-C196-DD9C-E941D25165B6}"/>
          </ac:picMkLst>
        </pc:picChg>
        <pc:picChg chg="del">
          <ac:chgData name="r n" userId="e7c1c2e9eecacea3" providerId="LiveId" clId="{3F116CF3-4569-4971-B113-D17583B656E6}" dt="2023-11-14T07:11:36.991" v="1502" actId="478"/>
          <ac:picMkLst>
            <pc:docMk/>
            <pc:sldMk cId="199623501" sldId="331"/>
            <ac:picMk id="21" creationId="{328E71DC-5AC7-6676-D8E0-F8BAD6C7349B}"/>
          </ac:picMkLst>
        </pc:picChg>
        <pc:picChg chg="del">
          <ac:chgData name="r n" userId="e7c1c2e9eecacea3" providerId="LiveId" clId="{3F116CF3-4569-4971-B113-D17583B656E6}" dt="2023-11-14T07:12:46.833" v="1724" actId="478"/>
          <ac:picMkLst>
            <pc:docMk/>
            <pc:sldMk cId="199623501" sldId="331"/>
            <ac:picMk id="25" creationId="{78B5774A-592A-5C93-96DB-8977C2DA3C55}"/>
          </ac:picMkLst>
        </pc:picChg>
        <pc:picChg chg="del">
          <ac:chgData name="r n" userId="e7c1c2e9eecacea3" providerId="LiveId" clId="{3F116CF3-4569-4971-B113-D17583B656E6}" dt="2023-11-14T07:12:46.833" v="1724" actId="478"/>
          <ac:picMkLst>
            <pc:docMk/>
            <pc:sldMk cId="199623501" sldId="331"/>
            <ac:picMk id="26" creationId="{6383E24D-558B-18CD-A23C-6061486F0599}"/>
          </ac:picMkLst>
        </pc:picChg>
        <pc:cxnChg chg="del">
          <ac:chgData name="r n" userId="e7c1c2e9eecacea3" providerId="LiveId" clId="{3F116CF3-4569-4971-B113-D17583B656E6}" dt="2023-11-14T07:11:36.991" v="1502" actId="478"/>
          <ac:cxnSpMkLst>
            <pc:docMk/>
            <pc:sldMk cId="199623501" sldId="331"/>
            <ac:cxnSpMk id="13" creationId="{D3B1478B-2B3D-13F0-DD53-2667CBC9C6EA}"/>
          </ac:cxnSpMkLst>
        </pc:cxnChg>
        <pc:cxnChg chg="del">
          <ac:chgData name="r n" userId="e7c1c2e9eecacea3" providerId="LiveId" clId="{3F116CF3-4569-4971-B113-D17583B656E6}" dt="2023-11-14T07:11:36.991" v="1502" actId="478"/>
          <ac:cxnSpMkLst>
            <pc:docMk/>
            <pc:sldMk cId="199623501" sldId="331"/>
            <ac:cxnSpMk id="14" creationId="{C5F517D3-4EFE-69ED-E33F-F15D7F5092C8}"/>
          </ac:cxnSpMkLst>
        </pc:cxnChg>
      </pc:sldChg>
      <pc:sldChg chg="modSp mod">
        <pc:chgData name="r n" userId="e7c1c2e9eecacea3" providerId="LiveId" clId="{3F116CF3-4569-4971-B113-D17583B656E6}" dt="2023-11-27T02:44:08.319" v="7560" actId="20577"/>
        <pc:sldMkLst>
          <pc:docMk/>
          <pc:sldMk cId="1233891371" sldId="332"/>
        </pc:sldMkLst>
        <pc:spChg chg="mod">
          <ac:chgData name="r n" userId="e7c1c2e9eecacea3" providerId="LiveId" clId="{3F116CF3-4569-4971-B113-D17583B656E6}" dt="2023-11-15T23:38:47.481" v="3232" actId="20577"/>
          <ac:spMkLst>
            <pc:docMk/>
            <pc:sldMk cId="1233891371" sldId="332"/>
            <ac:spMk id="18" creationId="{6CBB6DEC-A463-F84F-E1B8-97237A7CAFB9}"/>
          </ac:spMkLst>
        </pc:spChg>
        <pc:spChg chg="mod">
          <ac:chgData name="r n" userId="e7c1c2e9eecacea3" providerId="LiveId" clId="{3F116CF3-4569-4971-B113-D17583B656E6}" dt="2023-11-16T08:09:25.251" v="6260" actId="20577"/>
          <ac:spMkLst>
            <pc:docMk/>
            <pc:sldMk cId="1233891371" sldId="332"/>
            <ac:spMk id="19" creationId="{E63D2CEA-F1A8-E09A-EABE-16E9666E90BE}"/>
          </ac:spMkLst>
        </pc:spChg>
        <pc:spChg chg="mod">
          <ac:chgData name="r n" userId="e7c1c2e9eecacea3" providerId="LiveId" clId="{3F116CF3-4569-4971-B113-D17583B656E6}" dt="2023-11-26T10:28:57.986" v="7424" actId="20577"/>
          <ac:spMkLst>
            <pc:docMk/>
            <pc:sldMk cId="1233891371" sldId="332"/>
            <ac:spMk id="20" creationId="{53483B50-DD4F-DB72-000C-49877A841C86}"/>
          </ac:spMkLst>
        </pc:spChg>
        <pc:spChg chg="mod">
          <ac:chgData name="r n" userId="e7c1c2e9eecacea3" providerId="LiveId" clId="{3F116CF3-4569-4971-B113-D17583B656E6}" dt="2023-11-27T02:44:08.319" v="7560" actId="20577"/>
          <ac:spMkLst>
            <pc:docMk/>
            <pc:sldMk cId="1233891371" sldId="332"/>
            <ac:spMk id="21" creationId="{B0A5FF8E-CFA6-9C31-B6EF-0ACFF080BB96}"/>
          </ac:spMkLst>
        </pc:spChg>
        <pc:spChg chg="mod">
          <ac:chgData name="r n" userId="e7c1c2e9eecacea3" providerId="LiveId" clId="{3F116CF3-4569-4971-B113-D17583B656E6}" dt="2023-11-17T07:13:24.174" v="6849" actId="20577"/>
          <ac:spMkLst>
            <pc:docMk/>
            <pc:sldMk cId="1233891371" sldId="332"/>
            <ac:spMk id="22" creationId="{A2DBAC0D-F2CB-7A27-48C8-EA8C1DE00928}"/>
          </ac:spMkLst>
        </pc:spChg>
      </pc:sldChg>
      <pc:sldChg chg="addSp delSp modSp mod modClrScheme delAnim modAnim chgLayout">
        <pc:chgData name="r n" userId="e7c1c2e9eecacea3" providerId="LiveId" clId="{3F116CF3-4569-4971-B113-D17583B656E6}" dt="2023-11-27T04:42:29.045" v="9854" actId="20577"/>
        <pc:sldMkLst>
          <pc:docMk/>
          <pc:sldMk cId="2488324204" sldId="333"/>
        </pc:sldMkLst>
        <pc:spChg chg="add mod">
          <ac:chgData name="r n" userId="e7c1c2e9eecacea3" providerId="LiveId" clId="{3F116CF3-4569-4971-B113-D17583B656E6}" dt="2023-11-17T07:43:25.660" v="7234" actId="14100"/>
          <ac:spMkLst>
            <pc:docMk/>
            <pc:sldMk cId="2488324204" sldId="333"/>
            <ac:spMk id="2" creationId="{2AEEDA3C-DF15-98AC-78BF-CA7A04890337}"/>
          </ac:spMkLst>
        </pc:spChg>
        <pc:spChg chg="del">
          <ac:chgData name="r n" userId="e7c1c2e9eecacea3" providerId="LiveId" clId="{3F116CF3-4569-4971-B113-D17583B656E6}" dt="2023-11-14T07:33:26.204" v="2444" actId="478"/>
          <ac:spMkLst>
            <pc:docMk/>
            <pc:sldMk cId="2488324204" sldId="333"/>
            <ac:spMk id="2" creationId="{2B26CC49-8C27-E58E-1EF7-A0D491E8B925}"/>
          </ac:spMkLst>
        </pc:spChg>
        <pc:spChg chg="del">
          <ac:chgData name="r n" userId="e7c1c2e9eecacea3" providerId="LiveId" clId="{3F116CF3-4569-4971-B113-D17583B656E6}" dt="2023-11-14T07:33:26.204" v="2444" actId="478"/>
          <ac:spMkLst>
            <pc:docMk/>
            <pc:sldMk cId="2488324204" sldId="333"/>
            <ac:spMk id="3" creationId="{5FE576CF-2EA0-1066-3D26-46A7E1BB32F0}"/>
          </ac:spMkLst>
        </pc:spChg>
        <pc:spChg chg="add mod">
          <ac:chgData name="r n" userId="e7c1c2e9eecacea3" providerId="LiveId" clId="{3F116CF3-4569-4971-B113-D17583B656E6}" dt="2023-11-17T07:43:32.560" v="7237" actId="14100"/>
          <ac:spMkLst>
            <pc:docMk/>
            <pc:sldMk cId="2488324204" sldId="333"/>
            <ac:spMk id="3" creationId="{8155FD9B-4706-A680-2F53-7288EF5AF547}"/>
          </ac:spMkLst>
        </pc:spChg>
        <pc:spChg chg="add mod">
          <ac:chgData name="r n" userId="e7c1c2e9eecacea3" providerId="LiveId" clId="{3F116CF3-4569-4971-B113-D17583B656E6}" dt="2023-11-17T07:46:55.553" v="7255" actId="1076"/>
          <ac:spMkLst>
            <pc:docMk/>
            <pc:sldMk cId="2488324204" sldId="333"/>
            <ac:spMk id="4" creationId="{678671B0-7144-76F9-5BD5-7ABC15559C89}"/>
          </ac:spMkLst>
        </pc:spChg>
        <pc:spChg chg="del">
          <ac:chgData name="r n" userId="e7c1c2e9eecacea3" providerId="LiveId" clId="{3F116CF3-4569-4971-B113-D17583B656E6}" dt="2023-11-14T07:33:26.204" v="2444" actId="478"/>
          <ac:spMkLst>
            <pc:docMk/>
            <pc:sldMk cId="2488324204" sldId="333"/>
            <ac:spMk id="4" creationId="{87C31559-7E3A-2ECA-5D3C-0FFDC9D9F703}"/>
          </ac:spMkLst>
        </pc:spChg>
        <pc:spChg chg="del">
          <ac:chgData name="r n" userId="e7c1c2e9eecacea3" providerId="LiveId" clId="{3F116CF3-4569-4971-B113-D17583B656E6}" dt="2023-11-14T07:33:26.204" v="2444" actId="478"/>
          <ac:spMkLst>
            <pc:docMk/>
            <pc:sldMk cId="2488324204" sldId="333"/>
            <ac:spMk id="5" creationId="{D9874862-77A6-70F3-DAD6-7EFE3FD58D6B}"/>
          </ac:spMkLst>
        </pc:spChg>
        <pc:spChg chg="add del mod">
          <ac:chgData name="r n" userId="e7c1c2e9eecacea3" providerId="LiveId" clId="{3F116CF3-4569-4971-B113-D17583B656E6}" dt="2023-11-14T07:32:51.679" v="2441" actId="6264"/>
          <ac:spMkLst>
            <pc:docMk/>
            <pc:sldMk cId="2488324204" sldId="333"/>
            <ac:spMk id="6" creationId="{4785BA2A-EBEF-DE6B-5567-62B30B63AF0E}"/>
          </ac:spMkLst>
        </pc:spChg>
        <pc:spChg chg="add mod">
          <ac:chgData name="r n" userId="e7c1c2e9eecacea3" providerId="LiveId" clId="{3F116CF3-4569-4971-B113-D17583B656E6}" dt="2023-11-17T07:43:10.257" v="7229" actId="1076"/>
          <ac:spMkLst>
            <pc:docMk/>
            <pc:sldMk cId="2488324204" sldId="333"/>
            <ac:spMk id="6" creationId="{B51B4344-5A9F-23B8-0E61-C8A9754626B3}"/>
          </ac:spMkLst>
        </pc:spChg>
        <pc:spChg chg="mod ord">
          <ac:chgData name="r n" userId="e7c1c2e9eecacea3" providerId="LiveId" clId="{3F116CF3-4569-4971-B113-D17583B656E6}" dt="2023-11-17T07:30:40.805" v="7109" actId="20577"/>
          <ac:spMkLst>
            <pc:docMk/>
            <pc:sldMk cId="2488324204" sldId="333"/>
            <ac:spMk id="7" creationId="{28F7D5A6-2F67-D9BC-2BB1-3E65833BA939}"/>
          </ac:spMkLst>
        </pc:spChg>
        <pc:spChg chg="add del mod ord">
          <ac:chgData name="r n" userId="e7c1c2e9eecacea3" providerId="LiveId" clId="{3F116CF3-4569-4971-B113-D17583B656E6}" dt="2023-11-14T07:33:21.830" v="2443" actId="700"/>
          <ac:spMkLst>
            <pc:docMk/>
            <pc:sldMk cId="2488324204" sldId="333"/>
            <ac:spMk id="8" creationId="{2376A30A-507B-A6D8-D94F-09E6B81D700E}"/>
          </ac:spMkLst>
        </pc:spChg>
        <pc:spChg chg="add mod">
          <ac:chgData name="r n" userId="e7c1c2e9eecacea3" providerId="LiveId" clId="{3F116CF3-4569-4971-B113-D17583B656E6}" dt="2023-11-27T04:42:29.045" v="9854" actId="20577"/>
          <ac:spMkLst>
            <pc:docMk/>
            <pc:sldMk cId="2488324204" sldId="333"/>
            <ac:spMk id="8" creationId="{46CC34E9-3DD6-D217-1295-C5FAADBE0C17}"/>
          </ac:spMkLst>
        </pc:spChg>
        <pc:spChg chg="add mod">
          <ac:chgData name="r n" userId="e7c1c2e9eecacea3" providerId="LiveId" clId="{3F116CF3-4569-4971-B113-D17583B656E6}" dt="2023-11-27T04:42:05.350" v="9806" actId="1076"/>
          <ac:spMkLst>
            <pc:docMk/>
            <pc:sldMk cId="2488324204" sldId="333"/>
            <ac:spMk id="9" creationId="{B8E3D85A-08B7-9439-803E-7186387EA093}"/>
          </ac:spMkLst>
        </pc:spChg>
        <pc:spChg chg="del">
          <ac:chgData name="r n" userId="e7c1c2e9eecacea3" providerId="LiveId" clId="{3F116CF3-4569-4971-B113-D17583B656E6}" dt="2023-11-14T07:33:26.204" v="2444" actId="478"/>
          <ac:spMkLst>
            <pc:docMk/>
            <pc:sldMk cId="2488324204" sldId="333"/>
            <ac:spMk id="10" creationId="{01E0C281-3B66-B46A-4D3D-876DF8388F3B}"/>
          </ac:spMkLst>
        </pc:spChg>
        <pc:spChg chg="add del mod ord">
          <ac:chgData name="r n" userId="e7c1c2e9eecacea3" providerId="LiveId" clId="{3F116CF3-4569-4971-B113-D17583B656E6}" dt="2023-11-14T07:33:21.830" v="2443" actId="700"/>
          <ac:spMkLst>
            <pc:docMk/>
            <pc:sldMk cId="2488324204" sldId="333"/>
            <ac:spMk id="11" creationId="{E110738F-1717-D9E4-7C72-87CAAC3D410E}"/>
          </ac:spMkLst>
        </pc:spChg>
        <pc:spChg chg="add del mod ord">
          <ac:chgData name="r n" userId="e7c1c2e9eecacea3" providerId="LiveId" clId="{3F116CF3-4569-4971-B113-D17583B656E6}" dt="2023-11-14T07:33:31.333" v="2445" actId="700"/>
          <ac:spMkLst>
            <pc:docMk/>
            <pc:sldMk cId="2488324204" sldId="333"/>
            <ac:spMk id="12" creationId="{FD8A11A4-66B1-0DF9-1A2F-548531AB8F94}"/>
          </ac:spMkLst>
        </pc:spChg>
        <pc:spChg chg="add mod ord">
          <ac:chgData name="r n" userId="e7c1c2e9eecacea3" providerId="LiveId" clId="{3F116CF3-4569-4971-B113-D17583B656E6}" dt="2023-11-17T07:51:32.822" v="7269" actId="20577"/>
          <ac:spMkLst>
            <pc:docMk/>
            <pc:sldMk cId="2488324204" sldId="333"/>
            <ac:spMk id="14" creationId="{9D1AFFE9-E828-7017-3E8C-A944DE2D7E49}"/>
          </ac:spMkLst>
        </pc:spChg>
        <pc:spChg chg="add mod">
          <ac:chgData name="r n" userId="e7c1c2e9eecacea3" providerId="LiveId" clId="{3F116CF3-4569-4971-B113-D17583B656E6}" dt="2023-11-17T07:44:45.843" v="7240" actId="14100"/>
          <ac:spMkLst>
            <pc:docMk/>
            <pc:sldMk cId="2488324204" sldId="333"/>
            <ac:spMk id="15" creationId="{633AAE43-0E30-1C77-C6CF-A4974530C9DD}"/>
          </ac:spMkLst>
        </pc:spChg>
        <pc:cxnChg chg="add mod">
          <ac:chgData name="r n" userId="e7c1c2e9eecacea3" providerId="LiveId" clId="{3F116CF3-4569-4971-B113-D17583B656E6}" dt="2023-11-27T02:46:46.495" v="7561" actId="14100"/>
          <ac:cxnSpMkLst>
            <pc:docMk/>
            <pc:sldMk cId="2488324204" sldId="333"/>
            <ac:cxnSpMk id="5" creationId="{5DA812AE-8F05-0439-78F8-0C164318B2B7}"/>
          </ac:cxnSpMkLst>
        </pc:cxnChg>
        <pc:cxnChg chg="del mod">
          <ac:chgData name="r n" userId="e7c1c2e9eecacea3" providerId="LiveId" clId="{3F116CF3-4569-4971-B113-D17583B656E6}" dt="2023-11-14T07:33:26.204" v="2444" actId="478"/>
          <ac:cxnSpMkLst>
            <pc:docMk/>
            <pc:sldMk cId="2488324204" sldId="333"/>
            <ac:cxnSpMk id="9" creationId="{F059B72D-9CA5-63F5-B5FB-008A52F01606}"/>
          </ac:cxnSpMkLst>
        </pc:cxnChg>
        <pc:cxnChg chg="del">
          <ac:chgData name="r n" userId="e7c1c2e9eecacea3" providerId="LiveId" clId="{3F116CF3-4569-4971-B113-D17583B656E6}" dt="2023-11-14T07:33:26.204" v="2444" actId="478"/>
          <ac:cxnSpMkLst>
            <pc:docMk/>
            <pc:sldMk cId="2488324204" sldId="333"/>
            <ac:cxnSpMk id="13" creationId="{433EABDE-1478-70D1-8FC5-25D1D2AFEBBB}"/>
          </ac:cxnSpMkLst>
        </pc:cxnChg>
      </pc:sldChg>
      <pc:sldChg chg="addSp delSp modSp mod delAnim modAnim">
        <pc:chgData name="r n" userId="e7c1c2e9eecacea3" providerId="LiveId" clId="{3F116CF3-4569-4971-B113-D17583B656E6}" dt="2023-11-24T08:03:41.454" v="7402" actId="1076"/>
        <pc:sldMkLst>
          <pc:docMk/>
          <pc:sldMk cId="2054327341" sldId="334"/>
        </pc:sldMkLst>
        <pc:spChg chg="add mod">
          <ac:chgData name="r n" userId="e7c1c2e9eecacea3" providerId="LiveId" clId="{3F116CF3-4569-4971-B113-D17583B656E6}" dt="2023-11-16T00:03:47.013" v="3836" actId="255"/>
          <ac:spMkLst>
            <pc:docMk/>
            <pc:sldMk cId="2054327341" sldId="334"/>
            <ac:spMk id="2" creationId="{261B30D5-5D61-3E84-8DFF-0543F42635F6}"/>
          </ac:spMkLst>
        </pc:spChg>
        <pc:spChg chg="add mod">
          <ac:chgData name="r n" userId="e7c1c2e9eecacea3" providerId="LiveId" clId="{3F116CF3-4569-4971-B113-D17583B656E6}" dt="2023-11-16T00:03:54.522" v="3837" actId="255"/>
          <ac:spMkLst>
            <pc:docMk/>
            <pc:sldMk cId="2054327341" sldId="334"/>
            <ac:spMk id="3" creationId="{7DE76170-7245-D444-1FDD-86A5DCFCA20C}"/>
          </ac:spMkLst>
        </pc:spChg>
        <pc:spChg chg="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4" creationId="{87C31559-7E3A-2ECA-5D3C-0FFDC9D9F703}"/>
          </ac:spMkLst>
        </pc:spChg>
        <pc:spChg chg="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5" creationId="{D9874862-77A6-70F3-DAD6-7EFE3FD58D6B}"/>
          </ac:spMkLst>
        </pc:spChg>
        <pc:spChg chg="mod">
          <ac:chgData name="r n" userId="e7c1c2e9eecacea3" providerId="LiveId" clId="{3F116CF3-4569-4971-B113-D17583B656E6}" dt="2023-11-17T07:53:13.355" v="7282" actId="20577"/>
          <ac:spMkLst>
            <pc:docMk/>
            <pc:sldMk cId="2054327341" sldId="334"/>
            <ac:spMk id="7" creationId="{28F7D5A6-2F67-D9BC-2BB1-3E65833BA939}"/>
          </ac:spMkLst>
        </pc:spChg>
        <pc:spChg chg="add mod">
          <ac:chgData name="r n" userId="e7c1c2e9eecacea3" providerId="LiveId" clId="{3F116CF3-4569-4971-B113-D17583B656E6}" dt="2023-11-17T07:19:22.258" v="6885" actId="1076"/>
          <ac:spMkLst>
            <pc:docMk/>
            <pc:sldMk cId="2054327341" sldId="334"/>
            <ac:spMk id="8" creationId="{24D36239-FB0A-77DA-E81C-28A82E14DC51}"/>
          </ac:spMkLst>
        </pc:spChg>
        <pc:spChg chg="add del mod">
          <ac:chgData name="r n" userId="e7c1c2e9eecacea3" providerId="LiveId" clId="{3F116CF3-4569-4971-B113-D17583B656E6}" dt="2023-11-16T00:12:33.157" v="3840" actId="478"/>
          <ac:spMkLst>
            <pc:docMk/>
            <pc:sldMk cId="2054327341" sldId="334"/>
            <ac:spMk id="8" creationId="{94A35095-1198-AD2E-2899-1B0BF1FE135E}"/>
          </ac:spMkLst>
        </pc:spChg>
        <pc:spChg chg="add 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9" creationId="{8768BBD6-262E-2BFD-5068-30E5FC673A24}"/>
          </ac:spMkLst>
        </pc:spChg>
        <pc:spChg chg="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10" creationId="{01E0C281-3B66-B46A-4D3D-876DF8388F3B}"/>
          </ac:spMkLst>
        </pc:spChg>
        <pc:spChg chg="add mod">
          <ac:chgData name="r n" userId="e7c1c2e9eecacea3" providerId="LiveId" clId="{3F116CF3-4569-4971-B113-D17583B656E6}" dt="2023-11-17T07:20:19.250" v="6890" actId="14100"/>
          <ac:spMkLst>
            <pc:docMk/>
            <pc:sldMk cId="2054327341" sldId="334"/>
            <ac:spMk id="11" creationId="{6DC36905-B2CA-57E3-80C5-B1A402ABE046}"/>
          </ac:spMkLst>
        </pc:spChg>
        <pc:spChg chg="add 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12" creationId="{999157D7-841E-29BF-DE67-AB57B6972A9A}"/>
          </ac:spMkLst>
        </pc:spChg>
        <pc:spChg chg="add 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14" creationId="{CC7B9003-0B61-E781-43EF-B7F9FB2F1DE2}"/>
          </ac:spMkLst>
        </pc:spChg>
        <pc:spChg chg="del">
          <ac:chgData name="r n" userId="e7c1c2e9eecacea3" providerId="LiveId" clId="{3F116CF3-4569-4971-B113-D17583B656E6}" dt="2023-11-14T07:55:20.335" v="3088" actId="478"/>
          <ac:spMkLst>
            <pc:docMk/>
            <pc:sldMk cId="2054327341" sldId="334"/>
            <ac:spMk id="14" creationId="{D7D050DA-8CED-A57D-8F9D-9374970322D9}"/>
          </ac:spMkLst>
        </pc:spChg>
        <pc:spChg chg="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15" creationId="{1BBE6552-562C-A3F3-77B1-1300524F6C6B}"/>
          </ac:spMkLst>
        </pc:spChg>
        <pc:spChg chg="del">
          <ac:chgData name="r n" userId="e7c1c2e9eecacea3" providerId="LiveId" clId="{3F116CF3-4569-4971-B113-D17583B656E6}" dt="2023-11-14T07:55:19.006" v="3087" actId="478"/>
          <ac:spMkLst>
            <pc:docMk/>
            <pc:sldMk cId="2054327341" sldId="334"/>
            <ac:spMk id="16" creationId="{414DA5EF-1A1E-8E40-4A71-3C4977B56083}"/>
          </ac:spMkLst>
        </pc:spChg>
        <pc:spChg chg="add mod">
          <ac:chgData name="r n" userId="e7c1c2e9eecacea3" providerId="LiveId" clId="{3F116CF3-4569-4971-B113-D17583B656E6}" dt="2023-11-17T07:19:07.096" v="6882" actId="1037"/>
          <ac:spMkLst>
            <pc:docMk/>
            <pc:sldMk cId="2054327341" sldId="334"/>
            <ac:spMk id="16" creationId="{515BFAA5-6AA7-D948-277C-F5B306135324}"/>
          </ac:spMkLst>
        </pc:spChg>
        <pc:spChg chg="add mod">
          <ac:chgData name="r n" userId="e7c1c2e9eecacea3" providerId="LiveId" clId="{3F116CF3-4569-4971-B113-D17583B656E6}" dt="2023-11-17T07:20:59.675" v="6935" actId="1076"/>
          <ac:spMkLst>
            <pc:docMk/>
            <pc:sldMk cId="2054327341" sldId="334"/>
            <ac:spMk id="22" creationId="{F2DE5DB0-4637-B79D-E82A-5C1F9CD72D00}"/>
          </ac:spMkLst>
        </pc:spChg>
        <pc:picChg chg="add mod">
          <ac:chgData name="r n" userId="e7c1c2e9eecacea3" providerId="LiveId" clId="{3F116CF3-4569-4971-B113-D17583B656E6}" dt="2023-11-17T07:19:25.847" v="6886" actId="1076"/>
          <ac:picMkLst>
            <pc:docMk/>
            <pc:sldMk cId="2054327341" sldId="334"/>
            <ac:picMk id="19" creationId="{759AA478-C7D3-D9FC-1DBA-C8B9AAFFCF23}"/>
          </ac:picMkLst>
        </pc:picChg>
        <pc:picChg chg="add mod">
          <ac:chgData name="r n" userId="e7c1c2e9eecacea3" providerId="LiveId" clId="{3F116CF3-4569-4971-B113-D17583B656E6}" dt="2023-11-24T08:03:41.454" v="7402" actId="1076"/>
          <ac:picMkLst>
            <pc:docMk/>
            <pc:sldMk cId="2054327341" sldId="334"/>
            <ac:picMk id="23" creationId="{7C3F5FCB-B851-A1C9-120A-72D9AC8DA7B6}"/>
          </ac:picMkLst>
        </pc:picChg>
        <pc:picChg chg="add del mod">
          <ac:chgData name="r n" userId="e7c1c2e9eecacea3" providerId="LiveId" clId="{3F116CF3-4569-4971-B113-D17583B656E6}" dt="2023-11-24T08:03:32.561" v="7397" actId="478"/>
          <ac:picMkLst>
            <pc:docMk/>
            <pc:sldMk cId="2054327341" sldId="334"/>
            <ac:picMk id="24" creationId="{CA197244-D27E-D717-ECDA-963B5F0A6D03}"/>
          </ac:picMkLst>
        </pc:picChg>
        <pc:cxnChg chg="add mod">
          <ac:chgData name="r n" userId="e7c1c2e9eecacea3" providerId="LiveId" clId="{3F116CF3-4569-4971-B113-D17583B656E6}" dt="2023-11-17T07:19:07.096" v="6882" actId="1037"/>
          <ac:cxnSpMkLst>
            <pc:docMk/>
            <pc:sldMk cId="2054327341" sldId="334"/>
            <ac:cxnSpMk id="6" creationId="{5AFB8BD0-1B8D-6EB0-119B-4297B1F5FEDD}"/>
          </ac:cxnSpMkLst>
        </pc:cxnChg>
        <pc:cxnChg chg="mod">
          <ac:chgData name="r n" userId="e7c1c2e9eecacea3" providerId="LiveId" clId="{3F116CF3-4569-4971-B113-D17583B656E6}" dt="2023-11-17T07:19:07.096" v="6882" actId="1037"/>
          <ac:cxnSpMkLst>
            <pc:docMk/>
            <pc:sldMk cId="2054327341" sldId="334"/>
            <ac:cxnSpMk id="13" creationId="{433EABDE-1478-70D1-8FC5-25D1D2AFEBBB}"/>
          </ac:cxnSpMkLst>
        </pc:cxnChg>
        <pc:cxnChg chg="add mod">
          <ac:chgData name="r n" userId="e7c1c2e9eecacea3" providerId="LiveId" clId="{3F116CF3-4569-4971-B113-D17583B656E6}" dt="2023-11-17T07:19:07.096" v="6882" actId="1037"/>
          <ac:cxnSpMkLst>
            <pc:docMk/>
            <pc:sldMk cId="2054327341" sldId="334"/>
            <ac:cxnSpMk id="17" creationId="{973802C6-982F-6C37-B1BB-B456178DF003}"/>
          </ac:cxnSpMkLst>
        </pc:cxnChg>
        <pc:cxnChg chg="add mod">
          <ac:chgData name="r n" userId="e7c1c2e9eecacea3" providerId="LiveId" clId="{3F116CF3-4569-4971-B113-D17583B656E6}" dt="2023-11-17T07:19:07.096" v="6882" actId="1037"/>
          <ac:cxnSpMkLst>
            <pc:docMk/>
            <pc:sldMk cId="2054327341" sldId="334"/>
            <ac:cxnSpMk id="20" creationId="{9E930062-F5A6-4DE0-C6A6-3681D96D6336}"/>
          </ac:cxnSpMkLst>
        </pc:cxnChg>
        <pc:cxnChg chg="mod">
          <ac:chgData name="r n" userId="e7c1c2e9eecacea3" providerId="LiveId" clId="{3F116CF3-4569-4971-B113-D17583B656E6}" dt="2023-11-17T07:19:18.306" v="6884" actId="1076"/>
          <ac:cxnSpMkLst>
            <pc:docMk/>
            <pc:sldMk cId="2054327341" sldId="334"/>
            <ac:cxnSpMk id="21" creationId="{EE72952C-4559-381A-199A-F892DBC4F7D6}"/>
          </ac:cxnSpMkLst>
        </pc:cxnChg>
      </pc:sldChg>
      <pc:sldChg chg="del">
        <pc:chgData name="r n" userId="e7c1c2e9eecacea3" providerId="LiveId" clId="{3F116CF3-4569-4971-B113-D17583B656E6}" dt="2023-11-14T07:51:08.010" v="3031" actId="47"/>
        <pc:sldMkLst>
          <pc:docMk/>
          <pc:sldMk cId="1692323654" sldId="335"/>
        </pc:sldMkLst>
      </pc:sldChg>
      <pc:sldChg chg="del">
        <pc:chgData name="r n" userId="e7c1c2e9eecacea3" providerId="LiveId" clId="{3F116CF3-4569-4971-B113-D17583B656E6}" dt="2023-11-16T00:12:45.355" v="3841" actId="47"/>
        <pc:sldMkLst>
          <pc:docMk/>
          <pc:sldMk cId="3022684773" sldId="336"/>
        </pc:sldMkLst>
      </pc:sldChg>
      <pc:sldChg chg="del">
        <pc:chgData name="r n" userId="e7c1c2e9eecacea3" providerId="LiveId" clId="{3F116CF3-4569-4971-B113-D17583B656E6}" dt="2023-11-16T00:42:42.811" v="4851" actId="47"/>
        <pc:sldMkLst>
          <pc:docMk/>
          <pc:sldMk cId="747049284" sldId="337"/>
        </pc:sldMkLst>
      </pc:sldChg>
      <pc:sldChg chg="del">
        <pc:chgData name="r n" userId="e7c1c2e9eecacea3" providerId="LiveId" clId="{3F116CF3-4569-4971-B113-D17583B656E6}" dt="2023-11-16T00:42:59.077" v="4853" actId="47"/>
        <pc:sldMkLst>
          <pc:docMk/>
          <pc:sldMk cId="1078132518" sldId="338"/>
        </pc:sldMkLst>
      </pc:sldChg>
      <pc:sldChg chg="addSp delSp modSp add mod modAnim">
        <pc:chgData name="r n" userId="e7c1c2e9eecacea3" providerId="LiveId" clId="{3F116CF3-4569-4971-B113-D17583B656E6}" dt="2023-11-21T02:01:00.981" v="7362" actId="20577"/>
        <pc:sldMkLst>
          <pc:docMk/>
          <pc:sldMk cId="2689058019" sldId="339"/>
        </pc:sldMkLst>
        <pc:spChg chg="mod">
          <ac:chgData name="r n" userId="e7c1c2e9eecacea3" providerId="LiveId" clId="{3F116CF3-4569-4971-B113-D17583B656E6}" dt="2023-11-14T07:18:44.737" v="2190" actId="1076"/>
          <ac:spMkLst>
            <pc:docMk/>
            <pc:sldMk cId="2689058019" sldId="339"/>
            <ac:spMk id="4" creationId="{3969C1C2-6ABC-4219-9205-B93DCA3E51D4}"/>
          </ac:spMkLst>
        </pc:spChg>
        <pc:spChg chg="mod">
          <ac:chgData name="r n" userId="e7c1c2e9eecacea3" providerId="LiveId" clId="{3F116CF3-4569-4971-B113-D17583B656E6}" dt="2023-11-14T07:17:27.003" v="2174" actId="20577"/>
          <ac:spMkLst>
            <pc:docMk/>
            <pc:sldMk cId="2689058019" sldId="339"/>
            <ac:spMk id="5" creationId="{4E486AF5-A687-47B2-BF7B-1F718268E6F5}"/>
          </ac:spMkLst>
        </pc:spChg>
        <pc:spChg chg="add mod">
          <ac:chgData name="r n" userId="e7c1c2e9eecacea3" providerId="LiveId" clId="{3F116CF3-4569-4971-B113-D17583B656E6}" dt="2023-11-16T08:19:13.023" v="6365" actId="255"/>
          <ac:spMkLst>
            <pc:docMk/>
            <pc:sldMk cId="2689058019" sldId="339"/>
            <ac:spMk id="6" creationId="{9074C2ED-09B1-7512-5F83-5EB3985AC83B}"/>
          </ac:spMkLst>
        </pc:spChg>
        <pc:spChg chg="add mod">
          <ac:chgData name="r n" userId="e7c1c2e9eecacea3" providerId="LiveId" clId="{3F116CF3-4569-4971-B113-D17583B656E6}" dt="2023-11-14T07:26:22.008" v="2333" actId="1076"/>
          <ac:spMkLst>
            <pc:docMk/>
            <pc:sldMk cId="2689058019" sldId="339"/>
            <ac:spMk id="7" creationId="{94126DB6-1469-4BFE-D46B-D7274F2EC770}"/>
          </ac:spMkLst>
        </pc:spChg>
        <pc:spChg chg="add del mod">
          <ac:chgData name="r n" userId="e7c1c2e9eecacea3" providerId="LiveId" clId="{3F116CF3-4569-4971-B113-D17583B656E6}" dt="2023-11-16T08:21:57.574" v="6439" actId="478"/>
          <ac:spMkLst>
            <pc:docMk/>
            <pc:sldMk cId="2689058019" sldId="339"/>
            <ac:spMk id="8" creationId="{947ABF61-3DED-8ACE-31D2-C4A3BC74D118}"/>
          </ac:spMkLst>
        </pc:spChg>
        <pc:spChg chg="add mod">
          <ac:chgData name="r n" userId="e7c1c2e9eecacea3" providerId="LiveId" clId="{3F116CF3-4569-4971-B113-D17583B656E6}" dt="2023-11-21T02:01:00.981" v="7362" actId="20577"/>
          <ac:spMkLst>
            <pc:docMk/>
            <pc:sldMk cId="2689058019" sldId="339"/>
            <ac:spMk id="13" creationId="{6AE55533-B8D8-BB91-8C9F-7F72E156E4D1}"/>
          </ac:spMkLst>
        </pc:spChg>
        <pc:spChg chg="add mod">
          <ac:chgData name="r n" userId="e7c1c2e9eecacea3" providerId="LiveId" clId="{3F116CF3-4569-4971-B113-D17583B656E6}" dt="2023-11-14T07:21:21.955" v="2266" actId="1076"/>
          <ac:spMkLst>
            <pc:docMk/>
            <pc:sldMk cId="2689058019" sldId="339"/>
            <ac:spMk id="14" creationId="{FA395031-6AF3-1DC1-965E-726FC2DFAAE3}"/>
          </ac:spMkLst>
        </pc:spChg>
        <pc:spChg chg="add mod">
          <ac:chgData name="r n" userId="e7c1c2e9eecacea3" providerId="LiveId" clId="{3F116CF3-4569-4971-B113-D17583B656E6}" dt="2023-11-14T07:24:16.965" v="2303" actId="1076"/>
          <ac:spMkLst>
            <pc:docMk/>
            <pc:sldMk cId="2689058019" sldId="339"/>
            <ac:spMk id="32" creationId="{92A7EC2B-0F24-27DB-E9B4-C89138EFBB78}"/>
          </ac:spMkLst>
        </pc:spChg>
        <pc:spChg chg="add mod">
          <ac:chgData name="r n" userId="e7c1c2e9eecacea3" providerId="LiveId" clId="{3F116CF3-4569-4971-B113-D17583B656E6}" dt="2023-11-14T07:24:06.337" v="2300" actId="1076"/>
          <ac:spMkLst>
            <pc:docMk/>
            <pc:sldMk cId="2689058019" sldId="339"/>
            <ac:spMk id="33" creationId="{ED5AEA44-7022-1EF4-49E7-DB27E9899798}"/>
          </ac:spMkLst>
        </pc:spChg>
        <pc:spChg chg="add mod">
          <ac:chgData name="r n" userId="e7c1c2e9eecacea3" providerId="LiveId" clId="{3F116CF3-4569-4971-B113-D17583B656E6}" dt="2023-11-14T07:24:11.456" v="2302" actId="1076"/>
          <ac:spMkLst>
            <pc:docMk/>
            <pc:sldMk cId="2689058019" sldId="339"/>
            <ac:spMk id="34" creationId="{FB3C073D-0701-AC3B-16E3-CA4A1B9A02CA}"/>
          </ac:spMkLst>
        </pc:spChg>
        <pc:spChg chg="add mod">
          <ac:chgData name="r n" userId="e7c1c2e9eecacea3" providerId="LiveId" clId="{3F116CF3-4569-4971-B113-D17583B656E6}" dt="2023-11-14T07:24:22.217" v="2305" actId="1076"/>
          <ac:spMkLst>
            <pc:docMk/>
            <pc:sldMk cId="2689058019" sldId="339"/>
            <ac:spMk id="35" creationId="{447237AF-D649-5DF8-1B7C-71ED34CF6689}"/>
          </ac:spMkLst>
        </pc:spChg>
        <pc:spChg chg="add mod">
          <ac:chgData name="r n" userId="e7c1c2e9eecacea3" providerId="LiveId" clId="{3F116CF3-4569-4971-B113-D17583B656E6}" dt="2023-11-14T07:24:39.925" v="2312" actId="14100"/>
          <ac:spMkLst>
            <pc:docMk/>
            <pc:sldMk cId="2689058019" sldId="339"/>
            <ac:spMk id="37" creationId="{D48C21C8-7607-50D8-3EB0-89966A531AE8}"/>
          </ac:spMkLst>
        </pc:spChg>
        <pc:spChg chg="add">
          <ac:chgData name="r n" userId="e7c1c2e9eecacea3" providerId="LiveId" clId="{3F116CF3-4569-4971-B113-D17583B656E6}" dt="2023-11-14T07:25:30.841" v="2315" actId="11529"/>
          <ac:spMkLst>
            <pc:docMk/>
            <pc:sldMk cId="2689058019" sldId="339"/>
            <ac:spMk id="41" creationId="{53653876-875D-03F0-84EE-C859D3BEF503}"/>
          </ac:spMkLst>
        </pc:spChg>
        <pc:spChg chg="add mod">
          <ac:chgData name="r n" userId="e7c1c2e9eecacea3" providerId="LiveId" clId="{3F116CF3-4569-4971-B113-D17583B656E6}" dt="2023-11-16T04:06:55.321" v="5801" actId="14100"/>
          <ac:spMkLst>
            <pc:docMk/>
            <pc:sldMk cId="2689058019" sldId="339"/>
            <ac:spMk id="44" creationId="{FF607D6C-30CE-65A6-92B9-8615D4A15B76}"/>
          </ac:spMkLst>
        </pc:spChg>
        <pc:spChg chg="mod">
          <ac:chgData name="r n" userId="e7c1c2e9eecacea3" providerId="LiveId" clId="{3F116CF3-4569-4971-B113-D17583B656E6}" dt="2023-11-16T04:07:03.373" v="5803" actId="1076"/>
          <ac:spMkLst>
            <pc:docMk/>
            <pc:sldMk cId="2689058019" sldId="339"/>
            <ac:spMk id="46" creationId="{10234F59-A967-AC9C-24C7-ACE12DA9FCCF}"/>
          </ac:spMkLst>
        </pc:spChg>
        <pc:spChg chg="del">
          <ac:chgData name="r n" userId="e7c1c2e9eecacea3" providerId="LiveId" clId="{3F116CF3-4569-4971-B113-D17583B656E6}" dt="2023-11-14T07:19:54.842" v="2231" actId="478"/>
          <ac:spMkLst>
            <pc:docMk/>
            <pc:sldMk cId="2689058019" sldId="339"/>
            <ac:spMk id="67" creationId="{E82B87B8-AE1C-B491-C0CA-C2247A6D003A}"/>
          </ac:spMkLst>
        </pc:spChg>
        <pc:spChg chg="del mod">
          <ac:chgData name="r n" userId="e7c1c2e9eecacea3" providerId="LiveId" clId="{3F116CF3-4569-4971-B113-D17583B656E6}" dt="2023-11-14T07:21:06.593" v="2259" actId="478"/>
          <ac:spMkLst>
            <pc:docMk/>
            <pc:sldMk cId="2689058019" sldId="339"/>
            <ac:spMk id="68" creationId="{3E023CA2-EFBA-3928-9612-D5FF01199A4D}"/>
          </ac:spMkLst>
        </pc:spChg>
        <pc:spChg chg="mod">
          <ac:chgData name="r n" userId="e7c1c2e9eecacea3" providerId="LiveId" clId="{3F116CF3-4569-4971-B113-D17583B656E6}" dt="2023-11-16T04:10:04.403" v="5889" actId="1076"/>
          <ac:spMkLst>
            <pc:docMk/>
            <pc:sldMk cId="2689058019" sldId="339"/>
            <ac:spMk id="69" creationId="{B44353A6-A8AA-4876-9943-5D94921A62B5}"/>
          </ac:spMkLst>
        </pc:spChg>
        <pc:spChg chg="del">
          <ac:chgData name="r n" userId="e7c1c2e9eecacea3" providerId="LiveId" clId="{3F116CF3-4569-4971-B113-D17583B656E6}" dt="2023-11-14T07:18:13.059" v="2175" actId="478"/>
          <ac:spMkLst>
            <pc:docMk/>
            <pc:sldMk cId="2689058019" sldId="339"/>
            <ac:spMk id="73" creationId="{24A19F6C-0AB9-EEE0-60BF-2AA69E2AB79C}"/>
          </ac:spMkLst>
        </pc:spChg>
        <pc:grpChg chg="add mod">
          <ac:chgData name="r n" userId="e7c1c2e9eecacea3" providerId="LiveId" clId="{3F116CF3-4569-4971-B113-D17583B656E6}" dt="2023-11-14T07:23:11.019" v="2289" actId="164"/>
          <ac:grpSpMkLst>
            <pc:docMk/>
            <pc:sldMk cId="2689058019" sldId="339"/>
            <ac:grpSpMk id="30" creationId="{1CF19499-A752-028D-0944-B261026920CE}"/>
          </ac:grpSpMkLst>
        </pc:grpChg>
        <pc:grpChg chg="mod">
          <ac:chgData name="r n" userId="e7c1c2e9eecacea3" providerId="LiveId" clId="{3F116CF3-4569-4971-B113-D17583B656E6}" dt="2023-11-14T07:26:57.864" v="2359" actId="1035"/>
          <ac:grpSpMkLst>
            <pc:docMk/>
            <pc:sldMk cId="2689058019" sldId="339"/>
            <ac:grpSpMk id="42" creationId="{9A6E6B3A-680B-F5C8-7923-399C6AB9848F}"/>
          </ac:grpSpMkLst>
        </pc:grpChg>
        <pc:grpChg chg="mod">
          <ac:chgData name="r n" userId="e7c1c2e9eecacea3" providerId="LiveId" clId="{3F116CF3-4569-4971-B113-D17583B656E6}" dt="2023-11-14T07:19:00.235" v="2193" actId="1076"/>
          <ac:grpSpMkLst>
            <pc:docMk/>
            <pc:sldMk cId="2689058019" sldId="339"/>
            <ac:grpSpMk id="86" creationId="{444E8115-9F66-6632-83EB-3EC972C35F46}"/>
          </ac:grpSpMkLst>
        </pc:grpChg>
        <pc:grpChg chg="mod">
          <ac:chgData name="r n" userId="e7c1c2e9eecacea3" providerId="LiveId" clId="{3F116CF3-4569-4971-B113-D17583B656E6}" dt="2023-11-14T07:20:46.236" v="2247" actId="1076"/>
          <ac:grpSpMkLst>
            <pc:docMk/>
            <pc:sldMk cId="2689058019" sldId="339"/>
            <ac:grpSpMk id="87" creationId="{E656B497-6A3F-F64D-A2F6-D5610794390C}"/>
          </ac:grpSpMkLst>
        </pc:grpChg>
        <pc:graphicFrameChg chg="add del mod">
          <ac:chgData name="r n" userId="e7c1c2e9eecacea3" providerId="LiveId" clId="{3F116CF3-4569-4971-B113-D17583B656E6}" dt="2023-11-14T07:22:19.459" v="2282" actId="478"/>
          <ac:graphicFrameMkLst>
            <pc:docMk/>
            <pc:sldMk cId="2689058019" sldId="339"/>
            <ac:graphicFrameMk id="22" creationId="{5D0EFBD9-E675-40B5-C8E5-7D5F01024DEC}"/>
          </ac:graphicFrameMkLst>
        </pc:graphicFrameChg>
        <pc:picChg chg="add mod">
          <ac:chgData name="r n" userId="e7c1c2e9eecacea3" providerId="LiveId" clId="{3F116CF3-4569-4971-B113-D17583B656E6}" dt="2023-11-14T07:21:26.655" v="2268" actId="1076"/>
          <ac:picMkLst>
            <pc:docMk/>
            <pc:sldMk cId="2689058019" sldId="339"/>
            <ac:picMk id="3" creationId="{3DB2F229-15B2-D8E2-21B0-E1390B297BEE}"/>
          </ac:picMkLst>
        </pc:picChg>
        <pc:picChg chg="add mod">
          <ac:chgData name="r n" userId="e7c1c2e9eecacea3" providerId="LiveId" clId="{3F116CF3-4569-4971-B113-D17583B656E6}" dt="2023-11-14T07:20:50.469" v="2249" actId="1076"/>
          <ac:picMkLst>
            <pc:docMk/>
            <pc:sldMk cId="2689058019" sldId="339"/>
            <ac:picMk id="10" creationId="{C90164CD-5AD9-4F50-CE39-2A28598EDFB3}"/>
          </ac:picMkLst>
        </pc:picChg>
        <pc:picChg chg="add mod">
          <ac:chgData name="r n" userId="e7c1c2e9eecacea3" providerId="LiveId" clId="{3F116CF3-4569-4971-B113-D17583B656E6}" dt="2023-11-14T07:20:54.265" v="2251" actId="1076"/>
          <ac:picMkLst>
            <pc:docMk/>
            <pc:sldMk cId="2689058019" sldId="339"/>
            <ac:picMk id="11" creationId="{4EE83F11-F4CD-6A9B-4152-AA2EABC1EE81}"/>
          </ac:picMkLst>
        </pc:picChg>
        <pc:picChg chg="add mod">
          <ac:chgData name="r n" userId="e7c1c2e9eecacea3" providerId="LiveId" clId="{3F116CF3-4569-4971-B113-D17583B656E6}" dt="2023-11-14T07:21:24.714" v="2267" actId="1076"/>
          <ac:picMkLst>
            <pc:docMk/>
            <pc:sldMk cId="2689058019" sldId="339"/>
            <ac:picMk id="12" creationId="{46B00EA3-AFF5-EC41-B45B-A16654088FD8}"/>
          </ac:picMkLst>
        </pc:picChg>
        <pc:picChg chg="add mod">
          <ac:chgData name="r n" userId="e7c1c2e9eecacea3" providerId="LiveId" clId="{3F116CF3-4569-4971-B113-D17583B656E6}" dt="2023-11-14T07:23:11.019" v="2289" actId="164"/>
          <ac:picMkLst>
            <pc:docMk/>
            <pc:sldMk cId="2689058019" sldId="339"/>
            <ac:picMk id="20" creationId="{AD3080DC-6D97-A8BB-6A9C-4E9E8AB0B1DD}"/>
          </ac:picMkLst>
        </pc:picChg>
        <pc:picChg chg="add mod">
          <ac:chgData name="r n" userId="e7c1c2e9eecacea3" providerId="LiveId" clId="{3F116CF3-4569-4971-B113-D17583B656E6}" dt="2023-11-14T07:23:11.019" v="2289" actId="164"/>
          <ac:picMkLst>
            <pc:docMk/>
            <pc:sldMk cId="2689058019" sldId="339"/>
            <ac:picMk id="26" creationId="{277C450A-570C-67CE-3336-B74C508FFB4A}"/>
          </ac:picMkLst>
        </pc:picChg>
        <pc:picChg chg="mod">
          <ac:chgData name="r n" userId="e7c1c2e9eecacea3" providerId="LiveId" clId="{3F116CF3-4569-4971-B113-D17583B656E6}" dt="2023-11-14T07:26:57.864" v="2359" actId="1035"/>
          <ac:picMkLst>
            <pc:docMk/>
            <pc:sldMk cId="2689058019" sldId="339"/>
            <ac:picMk id="28" creationId="{D6A0B183-5AA8-987F-0932-3AC2CDD1FCFC}"/>
          </ac:picMkLst>
        </pc:picChg>
        <pc:picChg chg="mod">
          <ac:chgData name="r n" userId="e7c1c2e9eecacea3" providerId="LiveId" clId="{3F116CF3-4569-4971-B113-D17583B656E6}" dt="2023-11-14T07:26:57.864" v="2359" actId="1035"/>
          <ac:picMkLst>
            <pc:docMk/>
            <pc:sldMk cId="2689058019" sldId="339"/>
            <ac:picMk id="29" creationId="{13E5C28A-3BA7-DDF1-2E2A-F6F4D8CED7A2}"/>
          </ac:picMkLst>
        </pc:picChg>
        <pc:picChg chg="mod">
          <ac:chgData name="r n" userId="e7c1c2e9eecacea3" providerId="LiveId" clId="{3F116CF3-4569-4971-B113-D17583B656E6}" dt="2023-11-14T07:20:41.795" v="2245" actId="1076"/>
          <ac:picMkLst>
            <pc:docMk/>
            <pc:sldMk cId="2689058019" sldId="339"/>
            <ac:picMk id="39" creationId="{B249651A-A623-34FA-EF5E-11048FB5BB29}"/>
          </ac:picMkLst>
        </pc:picChg>
        <pc:picChg chg="mod">
          <ac:chgData name="r n" userId="e7c1c2e9eecacea3" providerId="LiveId" clId="{3F116CF3-4569-4971-B113-D17583B656E6}" dt="2023-11-14T07:20:51.939" v="2250" actId="1076"/>
          <ac:picMkLst>
            <pc:docMk/>
            <pc:sldMk cId="2689058019" sldId="339"/>
            <ac:picMk id="40" creationId="{3CFF1412-92BA-D044-F0B1-C96288A1B5AA}"/>
          </ac:picMkLst>
        </pc:picChg>
        <pc:picChg chg="mod">
          <ac:chgData name="r n" userId="e7c1c2e9eecacea3" providerId="LiveId" clId="{3F116CF3-4569-4971-B113-D17583B656E6}" dt="2023-11-14T07:26:45.454" v="2335" actId="1076"/>
          <ac:picMkLst>
            <pc:docMk/>
            <pc:sldMk cId="2689058019" sldId="339"/>
            <ac:picMk id="43" creationId="{2823A468-C270-4B40-B863-0733B44869B5}"/>
          </ac:picMkLst>
        </pc:picChg>
        <pc:picChg chg="mod">
          <ac:chgData name="r n" userId="e7c1c2e9eecacea3" providerId="LiveId" clId="{3F116CF3-4569-4971-B113-D17583B656E6}" dt="2023-11-16T04:06:56.763" v="5802" actId="1076"/>
          <ac:picMkLst>
            <pc:docMk/>
            <pc:sldMk cId="2689058019" sldId="339"/>
            <ac:picMk id="71" creationId="{E71CA9CB-177F-82A6-075C-E3FEB37E990A}"/>
          </ac:picMkLst>
        </pc:picChg>
        <pc:picChg chg="del">
          <ac:chgData name="r n" userId="e7c1c2e9eecacea3" providerId="LiveId" clId="{3F116CF3-4569-4971-B113-D17583B656E6}" dt="2023-11-14T07:18:13.059" v="2175" actId="478"/>
          <ac:picMkLst>
            <pc:docMk/>
            <pc:sldMk cId="2689058019" sldId="339"/>
            <ac:picMk id="74" creationId="{4C04600B-9E59-F2A2-9A77-FF687B567274}"/>
          </ac:picMkLst>
        </pc:picChg>
        <pc:picChg chg="mod">
          <ac:chgData name="r n" userId="e7c1c2e9eecacea3" providerId="LiveId" clId="{3F116CF3-4569-4971-B113-D17583B656E6}" dt="2023-11-14T07:20:48.505" v="2248" actId="1076"/>
          <ac:picMkLst>
            <pc:docMk/>
            <pc:sldMk cId="2689058019" sldId="339"/>
            <ac:picMk id="89" creationId="{43D34A82-EBBC-3857-BB4B-91C78DE2E4FB}"/>
          </ac:picMkLst>
        </pc:picChg>
        <pc:cxnChg chg="mod">
          <ac:chgData name="r n" userId="e7c1c2e9eecacea3" providerId="LiveId" clId="{3F116CF3-4569-4971-B113-D17583B656E6}" dt="2023-11-14T07:26:57.864" v="2359" actId="1035"/>
          <ac:cxnSpMkLst>
            <pc:docMk/>
            <pc:sldMk cId="2689058019" sldId="339"/>
            <ac:cxnSpMk id="2" creationId="{AE2F1A38-A7D9-4009-299E-E0FC4F258F41}"/>
          </ac:cxnSpMkLst>
        </pc:cxnChg>
        <pc:cxnChg chg="add mod">
          <ac:chgData name="r n" userId="e7c1c2e9eecacea3" providerId="LiveId" clId="{3F116CF3-4569-4971-B113-D17583B656E6}" dt="2023-11-14T07:21:39.853" v="2272" actId="14100"/>
          <ac:cxnSpMkLst>
            <pc:docMk/>
            <pc:sldMk cId="2689058019" sldId="339"/>
            <ac:cxnSpMk id="16" creationId="{F7A667E2-43F4-F5F7-DF42-E5EE8F689C74}"/>
          </ac:cxnSpMkLst>
        </pc:cxnChg>
        <pc:cxnChg chg="mod">
          <ac:chgData name="r n" userId="e7c1c2e9eecacea3" providerId="LiveId" clId="{3F116CF3-4569-4971-B113-D17583B656E6}" dt="2023-11-14T07:26:57.864" v="2359" actId="1035"/>
          <ac:cxnSpMkLst>
            <pc:docMk/>
            <pc:sldMk cId="2689058019" sldId="339"/>
            <ac:cxnSpMk id="45" creationId="{BF1F70AB-A056-AFE6-B0B5-C0DD5DB4F654}"/>
          </ac:cxnSpMkLst>
        </pc:cxnChg>
        <pc:cxnChg chg="mod">
          <ac:chgData name="r n" userId="e7c1c2e9eecacea3" providerId="LiveId" clId="{3F116CF3-4569-4971-B113-D17583B656E6}" dt="2023-11-14T07:21:31.984" v="2269" actId="14100"/>
          <ac:cxnSpMkLst>
            <pc:docMk/>
            <pc:sldMk cId="2689058019" sldId="339"/>
            <ac:cxnSpMk id="47" creationId="{F79EC009-D0BC-E777-2AD5-413D982CB259}"/>
          </ac:cxnSpMkLst>
        </pc:cxnChg>
        <pc:cxnChg chg="mod">
          <ac:chgData name="r n" userId="e7c1c2e9eecacea3" providerId="LiveId" clId="{3F116CF3-4569-4971-B113-D17583B656E6}" dt="2023-11-14T07:18:55.749" v="2192" actId="14100"/>
          <ac:cxnSpMkLst>
            <pc:docMk/>
            <pc:sldMk cId="2689058019" sldId="339"/>
            <ac:cxnSpMk id="50" creationId="{256F991B-45B5-4088-152C-175821E7D275}"/>
          </ac:cxnSpMkLst>
        </pc:cxnChg>
        <pc:cxnChg chg="del mod">
          <ac:chgData name="r n" userId="e7c1c2e9eecacea3" providerId="LiveId" clId="{3F116CF3-4569-4971-B113-D17583B656E6}" dt="2023-11-14T07:19:54.842" v="2231" actId="478"/>
          <ac:cxnSpMkLst>
            <pc:docMk/>
            <pc:sldMk cId="2689058019" sldId="339"/>
            <ac:cxnSpMk id="63" creationId="{B2E2DC1D-9882-3B19-F606-6BA8778C963F}"/>
          </ac:cxnSpMkLst>
        </pc:cxnChg>
        <pc:cxnChg chg="mod">
          <ac:chgData name="r n" userId="e7c1c2e9eecacea3" providerId="LiveId" clId="{3F116CF3-4569-4971-B113-D17583B656E6}" dt="2023-11-14T07:20:56.013" v="2252" actId="1076"/>
          <ac:cxnSpMkLst>
            <pc:docMk/>
            <pc:sldMk cId="2689058019" sldId="339"/>
            <ac:cxnSpMk id="66" creationId="{074AF528-BD0A-5CD1-5D6F-EA9112041C1B}"/>
          </ac:cxnSpMkLst>
        </pc:cxnChg>
        <pc:cxnChg chg="del mod">
          <ac:chgData name="r n" userId="e7c1c2e9eecacea3" providerId="LiveId" clId="{3F116CF3-4569-4971-B113-D17583B656E6}" dt="2023-11-14T07:26:09.878" v="2330" actId="478"/>
          <ac:cxnSpMkLst>
            <pc:docMk/>
            <pc:sldMk cId="2689058019" sldId="339"/>
            <ac:cxnSpMk id="75" creationId="{BE04A145-EB79-E26F-5E78-63AF4FBF2367}"/>
          </ac:cxnSpMkLst>
        </pc:cxnChg>
        <pc:cxnChg chg="del">
          <ac:chgData name="r n" userId="e7c1c2e9eecacea3" providerId="LiveId" clId="{3F116CF3-4569-4971-B113-D17583B656E6}" dt="2023-11-14T07:18:13.059" v="2175" actId="478"/>
          <ac:cxnSpMkLst>
            <pc:docMk/>
            <pc:sldMk cId="2689058019" sldId="339"/>
            <ac:cxnSpMk id="77" creationId="{25F378BA-F5DE-3815-11CF-F96082EEA5EA}"/>
          </ac:cxnSpMkLst>
        </pc:cxnChg>
      </pc:sldChg>
      <pc:sldChg chg="addSp delSp modSp new mod modClrScheme modAnim chgLayout">
        <pc:chgData name="r n" userId="e7c1c2e9eecacea3" providerId="LiveId" clId="{3F116CF3-4569-4971-B113-D17583B656E6}" dt="2023-11-27T02:53:49.735" v="7598"/>
        <pc:sldMkLst>
          <pc:docMk/>
          <pc:sldMk cId="2681591124" sldId="340"/>
        </pc:sldMkLst>
        <pc:spChg chg="add del">
          <ac:chgData name="r n" userId="e7c1c2e9eecacea3" providerId="LiveId" clId="{3F116CF3-4569-4971-B113-D17583B656E6}" dt="2023-11-17T07:27:41.231" v="7051" actId="478"/>
          <ac:spMkLst>
            <pc:docMk/>
            <pc:sldMk cId="2681591124" sldId="340"/>
            <ac:spMk id="2" creationId="{97605BE0-DCA6-0FBB-F7FE-809E8C76DA10}"/>
          </ac:spMkLst>
        </pc:spChg>
        <pc:spChg chg="add mod">
          <ac:chgData name="r n" userId="e7c1c2e9eecacea3" providerId="LiveId" clId="{3F116CF3-4569-4971-B113-D17583B656E6}" dt="2023-11-27T02:53:26.229" v="7596" actId="20577"/>
          <ac:spMkLst>
            <pc:docMk/>
            <pc:sldMk cId="2681591124" sldId="340"/>
            <ac:spMk id="2" creationId="{DB356DE7-4F27-F849-55BD-200EB7CCF411}"/>
          </ac:spMkLst>
        </pc:spChg>
        <pc:spChg chg="del mod ord">
          <ac:chgData name="r n" userId="e7c1c2e9eecacea3" providerId="LiveId" clId="{3F116CF3-4569-4971-B113-D17583B656E6}" dt="2023-11-16T00:13:10.346" v="3843" actId="700"/>
          <ac:spMkLst>
            <pc:docMk/>
            <pc:sldMk cId="2681591124" sldId="340"/>
            <ac:spMk id="2" creationId="{E5407CF1-B734-CD58-B4A4-54234FD8402B}"/>
          </ac:spMkLst>
        </pc:spChg>
        <pc:spChg chg="del">
          <ac:chgData name="r n" userId="e7c1c2e9eecacea3" providerId="LiveId" clId="{3F116CF3-4569-4971-B113-D17583B656E6}" dt="2023-11-16T00:13:10.346" v="3843" actId="700"/>
          <ac:spMkLst>
            <pc:docMk/>
            <pc:sldMk cId="2681591124" sldId="340"/>
            <ac:spMk id="3" creationId="{0BF107FD-D11A-4470-6724-80F145905E02}"/>
          </ac:spMkLst>
        </pc:spChg>
        <pc:spChg chg="add del mod">
          <ac:chgData name="r n" userId="e7c1c2e9eecacea3" providerId="LiveId" clId="{3F116CF3-4569-4971-B113-D17583B656E6}" dt="2023-11-17T07:27:40.313" v="7050"/>
          <ac:spMkLst>
            <pc:docMk/>
            <pc:sldMk cId="2681591124" sldId="340"/>
            <ac:spMk id="3" creationId="{232399EC-018E-C4E5-C824-D0B797E46CA8}"/>
          </ac:spMkLst>
        </pc:spChg>
        <pc:spChg chg="del">
          <ac:chgData name="r n" userId="e7c1c2e9eecacea3" providerId="LiveId" clId="{3F116CF3-4569-4971-B113-D17583B656E6}" dt="2023-11-16T00:13:10.346" v="3843" actId="700"/>
          <ac:spMkLst>
            <pc:docMk/>
            <pc:sldMk cId="2681591124" sldId="340"/>
            <ac:spMk id="4" creationId="{6D4622CC-EA39-D5A6-CA04-7E8F3DE863F4}"/>
          </ac:spMkLst>
        </pc:spChg>
        <pc:spChg chg="add mod">
          <ac:chgData name="r n" userId="e7c1c2e9eecacea3" providerId="LiveId" clId="{3F116CF3-4569-4971-B113-D17583B656E6}" dt="2023-11-17T07:28:08.197" v="7068" actId="14100"/>
          <ac:spMkLst>
            <pc:docMk/>
            <pc:sldMk cId="2681591124" sldId="340"/>
            <ac:spMk id="4" creationId="{917BF83F-2C78-D716-9313-865D1E0690B0}"/>
          </ac:spMkLst>
        </pc:spChg>
        <pc:spChg chg="del">
          <ac:chgData name="r n" userId="e7c1c2e9eecacea3" providerId="LiveId" clId="{3F116CF3-4569-4971-B113-D17583B656E6}" dt="2023-11-16T00:13:10.346" v="3843" actId="700"/>
          <ac:spMkLst>
            <pc:docMk/>
            <pc:sldMk cId="2681591124" sldId="340"/>
            <ac:spMk id="5" creationId="{2F2A62AF-BBB9-3C47-E465-594101E3DA68}"/>
          </ac:spMkLst>
        </pc:spChg>
        <pc:spChg chg="del">
          <ac:chgData name="r n" userId="e7c1c2e9eecacea3" providerId="LiveId" clId="{3F116CF3-4569-4971-B113-D17583B656E6}" dt="2023-11-16T00:13:10.346" v="3843" actId="700"/>
          <ac:spMkLst>
            <pc:docMk/>
            <pc:sldMk cId="2681591124" sldId="340"/>
            <ac:spMk id="6" creationId="{7C5AC164-4121-3D2D-FE42-0196DFFBADFD}"/>
          </ac:spMkLst>
        </pc:spChg>
        <pc:spChg chg="add mod ord">
          <ac:chgData name="r n" userId="e7c1c2e9eecacea3" providerId="LiveId" clId="{3F116CF3-4569-4971-B113-D17583B656E6}" dt="2023-11-16T00:28:49.122" v="4267" actId="20577"/>
          <ac:spMkLst>
            <pc:docMk/>
            <pc:sldMk cId="2681591124" sldId="340"/>
            <ac:spMk id="7" creationId="{B05951AD-4D92-FA69-C265-8C51E7A3C793}"/>
          </ac:spMkLst>
        </pc:spChg>
        <pc:spChg chg="add mod ord">
          <ac:chgData name="r n" userId="e7c1c2e9eecacea3" providerId="LiveId" clId="{3F116CF3-4569-4971-B113-D17583B656E6}" dt="2023-11-21T02:08:05.044" v="7377" actId="20577"/>
          <ac:spMkLst>
            <pc:docMk/>
            <pc:sldMk cId="2681591124" sldId="340"/>
            <ac:spMk id="8" creationId="{40D48B0A-85BC-52A3-BE2F-3B2DBA446A94}"/>
          </ac:spMkLst>
        </pc:spChg>
        <pc:spChg chg="add mod">
          <ac:chgData name="r n" userId="e7c1c2e9eecacea3" providerId="LiveId" clId="{3F116CF3-4569-4971-B113-D17583B656E6}" dt="2023-11-21T02:08:13.487" v="7378" actId="1076"/>
          <ac:spMkLst>
            <pc:docMk/>
            <pc:sldMk cId="2681591124" sldId="340"/>
            <ac:spMk id="9" creationId="{E05DC199-90AA-20A5-C0E5-9B895167D86D}"/>
          </ac:spMkLst>
        </pc:spChg>
        <pc:spChg chg="add del">
          <ac:chgData name="r n" userId="e7c1c2e9eecacea3" providerId="LiveId" clId="{3F116CF3-4569-4971-B113-D17583B656E6}" dt="2023-11-16T00:39:53.480" v="4768" actId="11529"/>
          <ac:spMkLst>
            <pc:docMk/>
            <pc:sldMk cId="2681591124" sldId="340"/>
            <ac:spMk id="10" creationId="{79BCC75C-CB39-6FEB-C294-74D7C7199575}"/>
          </ac:spMkLst>
        </pc:spChg>
        <pc:spChg chg="add del">
          <ac:chgData name="r n" userId="e7c1c2e9eecacea3" providerId="LiveId" clId="{3F116CF3-4569-4971-B113-D17583B656E6}" dt="2023-11-16T00:40:11.630" v="4772" actId="11529"/>
          <ac:spMkLst>
            <pc:docMk/>
            <pc:sldMk cId="2681591124" sldId="340"/>
            <ac:spMk id="11" creationId="{EB45A6DA-CF1F-3190-A0D7-5D1B02BEABB8}"/>
          </ac:spMkLst>
        </pc:spChg>
        <pc:spChg chg="add del mod">
          <ac:chgData name="r n" userId="e7c1c2e9eecacea3" providerId="LiveId" clId="{3F116CF3-4569-4971-B113-D17583B656E6}" dt="2023-11-16T00:40:09.198" v="4771" actId="767"/>
          <ac:spMkLst>
            <pc:docMk/>
            <pc:sldMk cId="2681591124" sldId="340"/>
            <ac:spMk id="12" creationId="{7A336B7F-51EA-7F15-3CBE-292ACBD54F2F}"/>
          </ac:spMkLst>
        </pc:spChg>
        <pc:spChg chg="add mod">
          <ac:chgData name="r n" userId="e7c1c2e9eecacea3" providerId="LiveId" clId="{3F116CF3-4569-4971-B113-D17583B656E6}" dt="2023-11-21T02:08:13.487" v="7378" actId="1076"/>
          <ac:spMkLst>
            <pc:docMk/>
            <pc:sldMk cId="2681591124" sldId="340"/>
            <ac:spMk id="13" creationId="{3C4AC6B1-B894-86F8-7868-156141821C56}"/>
          </ac:spMkLst>
        </pc:spChg>
        <pc:cxnChg chg="add mod">
          <ac:chgData name="r n" userId="e7c1c2e9eecacea3" providerId="LiveId" clId="{3F116CF3-4569-4971-B113-D17583B656E6}" dt="2023-11-21T02:08:13.487" v="7378" actId="1076"/>
          <ac:cxnSpMkLst>
            <pc:docMk/>
            <pc:sldMk cId="2681591124" sldId="340"/>
            <ac:cxnSpMk id="15" creationId="{84F4E351-D5DF-C4C3-59E0-37163F63FB14}"/>
          </ac:cxnSpMkLst>
        </pc:cxnChg>
      </pc:sldChg>
      <pc:sldChg chg="addSp delSp modSp mod modClrScheme chgLayout">
        <pc:chgData name="r n" userId="e7c1c2e9eecacea3" providerId="LiveId" clId="{3F116CF3-4569-4971-B113-D17583B656E6}" dt="2023-11-16T04:26:26.850" v="6209" actId="20577"/>
        <pc:sldMkLst>
          <pc:docMk/>
          <pc:sldMk cId="2788641708" sldId="341"/>
        </pc:sldMkLst>
        <pc:spChg chg="add mod ord">
          <ac:chgData name="r n" userId="e7c1c2e9eecacea3" providerId="LiveId" clId="{3F116CF3-4569-4971-B113-D17583B656E6}" dt="2023-11-16T04:26:19.272" v="6166" actId="700"/>
          <ac:spMkLst>
            <pc:docMk/>
            <pc:sldMk cId="2788641708" sldId="341"/>
            <ac:spMk id="2" creationId="{AC7B099E-3C85-E406-7C2F-FA327662A35F}"/>
          </ac:spMkLst>
        </pc:spChg>
        <pc:spChg chg="mod ord">
          <ac:chgData name="r n" userId="e7c1c2e9eecacea3" providerId="LiveId" clId="{3F116CF3-4569-4971-B113-D17583B656E6}" dt="2023-11-16T04:26:26.850" v="6209" actId="20577"/>
          <ac:spMkLst>
            <pc:docMk/>
            <pc:sldMk cId="2788641708" sldId="341"/>
            <ac:spMk id="5" creationId="{B441A9AC-5D1B-FA9A-FE40-62DE2F9307B9}"/>
          </ac:spMkLst>
        </pc:spChg>
        <pc:spChg chg="del mod ord">
          <ac:chgData name="r n" userId="e7c1c2e9eecacea3" providerId="LiveId" clId="{3F116CF3-4569-4971-B113-D17583B656E6}" dt="2023-11-16T04:26:19.272" v="6166" actId="700"/>
          <ac:spMkLst>
            <pc:docMk/>
            <pc:sldMk cId="2788641708" sldId="341"/>
            <ac:spMk id="6" creationId="{694AB4B7-90F0-64FD-2C75-B6DAFD4B66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C150C-DBB9-B149-8528-711E18D8A779}" type="datetimeFigureOut">
              <a:rPr kumimoji="1" lang="en-JP" smtClean="0"/>
              <a:t>12/01/2023</a:t>
            </a:fld>
            <a:endParaRPr kumimoji="1"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  <a:endParaRPr kumimoji="1"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B8A2-B55E-3148-889F-0642153B7BFF}" type="slidenum">
              <a:rPr kumimoji="1" lang="en-JP" smtClean="0"/>
              <a:t>‹#›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74766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422197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10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95918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11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037512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12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43934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13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20889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14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86100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15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73843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16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40092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2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73832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3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208915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4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32027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5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1028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6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71954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7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72427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8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119538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0B8A2-B55E-3148-889F-0642153B7BFF}" type="slidenum">
              <a:rPr kumimoji="1" lang="en-JP" smtClean="0"/>
              <a:t>9</a:t>
            </a:fld>
            <a:endParaRPr kumimoji="1" lang="en-JP"/>
          </a:p>
        </p:txBody>
      </p:sp>
    </p:spTree>
    <p:extLst>
      <p:ext uri="{BB962C8B-B14F-4D97-AF65-F5344CB8AC3E}">
        <p14:creationId xmlns:p14="http://schemas.microsoft.com/office/powerpoint/2010/main" val="31124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13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01948" y="2030377"/>
            <a:ext cx="797442" cy="864915"/>
            <a:chOff x="8540602" y="3572540"/>
            <a:chExt cx="1196163" cy="1297172"/>
          </a:xfrm>
        </p:grpSpPr>
        <p:sp>
          <p:nvSpPr>
            <p:cNvPr id="8" name="Pie 7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01948" y="5424106"/>
            <a:ext cx="797442" cy="864915"/>
            <a:chOff x="8540602" y="3572540"/>
            <a:chExt cx="1196163" cy="1297172"/>
          </a:xfrm>
        </p:grpSpPr>
        <p:sp>
          <p:nvSpPr>
            <p:cNvPr id="12" name="Pie 11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1948" y="3735333"/>
            <a:ext cx="797442" cy="864915"/>
            <a:chOff x="8540602" y="3572540"/>
            <a:chExt cx="1196163" cy="1297172"/>
          </a:xfrm>
        </p:grpSpPr>
        <p:sp>
          <p:nvSpPr>
            <p:cNvPr id="15" name="Pie 14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094628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678403" y="2094628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3952960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678403" y="3952960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635425" y="5552608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6678403" y="5552608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1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ffee_mark_with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2" y="1669368"/>
            <a:ext cx="7037402" cy="49758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1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724932" y="1503107"/>
            <a:ext cx="10628869" cy="44067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792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420" y="1634609"/>
            <a:ext cx="10640291" cy="4462333"/>
          </a:xfrm>
        </p:spPr>
        <p:txBody>
          <a:bodyPr/>
          <a:lstStyle>
            <a:lvl1pPr marL="0" marR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kumimoji="1" lang="en-US" altLang="ja-JP"/>
              <a:t>Procedure 1</a:t>
            </a:r>
          </a:p>
          <a:p>
            <a:pPr lvl="0"/>
            <a:r>
              <a:rPr kumimoji="1" lang="en-US" altLang="ja-JP"/>
              <a:t>Procedure 2</a:t>
            </a:r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3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4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5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6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7</a:t>
            </a:r>
            <a:endParaRPr kumimoji="1" lang="ja-JP" altLang="en-US"/>
          </a:p>
          <a:p>
            <a:pPr marL="0" marR="0" lvl="0" indent="0" algn="l" defTabSz="9142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/>
              <a:t>Procedure 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0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929158"/>
            <a:ext cx="4637227" cy="316574"/>
          </a:xfrm>
        </p:spPr>
        <p:txBody>
          <a:bodyPr anchor="t" anchorCtr="0"/>
          <a:lstStyle>
            <a:lvl1pPr algn="r"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14985" y="1857388"/>
            <a:ext cx="494715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667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13" name="Rectangle 2"/>
          <p:cNvSpPr/>
          <p:nvPr/>
        </p:nvSpPr>
        <p:spPr>
          <a:xfrm>
            <a:off x="6241848" y="1857389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7" name="Rectangle 2"/>
          <p:cNvSpPr/>
          <p:nvPr/>
        </p:nvSpPr>
        <p:spPr>
          <a:xfrm>
            <a:off x="6241848" y="2349544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8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370432"/>
            <a:ext cx="4637227" cy="316574"/>
          </a:xfrm>
        </p:spPr>
        <p:txBody>
          <a:bodyPr anchor="t" anchorCtr="0"/>
          <a:lstStyle>
            <a:lvl1pPr algn="r"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614985" y="4298662"/>
            <a:ext cx="494715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667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24" name="Rectangle 2"/>
          <p:cNvSpPr/>
          <p:nvPr/>
        </p:nvSpPr>
        <p:spPr>
          <a:xfrm>
            <a:off x="6243640" y="4298663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25" name="Rectangle 2"/>
          <p:cNvSpPr/>
          <p:nvPr/>
        </p:nvSpPr>
        <p:spPr>
          <a:xfrm>
            <a:off x="6243640" y="4790818"/>
            <a:ext cx="286065" cy="3285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28540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079489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09292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537328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58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-plus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340193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542207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861048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351205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340193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542207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861048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189734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-2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15841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409016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043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549275"/>
            <a:ext cx="9985645" cy="15440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3599282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-and-properti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3279296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3121671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613171"/>
            <a:ext cx="9985645" cy="74144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435" y="4882248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5022522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341363"/>
            <a:ext cx="9985645" cy="7519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715929" y="1482902"/>
            <a:ext cx="10637871" cy="131602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1890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40B85-7BAF-4643-992F-53A897D6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A44907-0897-4087-A094-A2F73E816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71014D-7167-4A68-8D57-6881BCDBE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1">
            <a:extLst>
              <a:ext uri="{FF2B5EF4-FFF2-40B4-BE49-F238E27FC236}">
                <a16:creationId xmlns:a16="http://schemas.microsoft.com/office/drawing/2014/main" id="{1B71E709-AB3B-4E07-95EE-F182AD807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497" y="1807675"/>
            <a:ext cx="4827917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>
            <a:extLst>
              <a:ext uri="{FF2B5EF4-FFF2-40B4-BE49-F238E27FC236}">
                <a16:creationId xmlns:a16="http://schemas.microsoft.com/office/drawing/2014/main" id="{88CEB21C-75FA-4110-A6F1-D3D11366B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497" y="2555725"/>
            <a:ext cx="4827917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4CF22E-004F-4551-9855-7E6358EB674C}"/>
              </a:ext>
            </a:extLst>
          </p:cNvPr>
          <p:cNvSpPr/>
          <p:nvPr userDrawn="1"/>
        </p:nvSpPr>
        <p:spPr>
          <a:xfrm>
            <a:off x="724930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AC816528-06AF-464B-BE63-BDDC04FCA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9977" y="1795099"/>
            <a:ext cx="4827917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BCAA31E8-7A1B-41BA-8CD2-8F9618B2AE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9977" y="2543149"/>
            <a:ext cx="4827917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1153E3-6D54-458E-A9C5-659C9B88D03A}"/>
              </a:ext>
            </a:extLst>
          </p:cNvPr>
          <p:cNvSpPr/>
          <p:nvPr userDrawn="1"/>
        </p:nvSpPr>
        <p:spPr>
          <a:xfrm>
            <a:off x="6294410" y="1779421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59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1 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32856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45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_text_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588653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783640"/>
            <a:ext cx="9985645" cy="404104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187746"/>
            <a:ext cx="9985645" cy="7808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76042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_text_horizon_one_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90638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5101371"/>
            <a:ext cx="9985645" cy="404104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5505477"/>
            <a:ext cx="9985645" cy="7808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681610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51310"/>
            <a:ext cx="9985645" cy="73122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207886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315440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706323"/>
            <a:ext cx="9985645" cy="80279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82641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77293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3</a:t>
            </a:r>
            <a:endParaRPr kumimoji="1" lang="ja-JP" altLang="en-US" sz="2400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5332241"/>
            <a:ext cx="9985645" cy="76105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766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51310"/>
            <a:ext cx="9985645" cy="73122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3207886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315440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3706323"/>
            <a:ext cx="9985645" cy="80279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82641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77293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5332241"/>
            <a:ext cx="9985645" cy="76105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2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387720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2881919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282843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150330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09684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3</a:t>
            </a:r>
            <a:endParaRPr kumimoji="1" lang="ja-JP" altLang="en-US" sz="240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2172867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68157" y="4638428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20" hasCustomPrompt="1"/>
          </p:nvPr>
        </p:nvSpPr>
        <p:spPr>
          <a:xfrm>
            <a:off x="1368157" y="539638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4</a:t>
            </a:r>
            <a:endParaRPr kumimoji="1" lang="ja-JP" altLang="en-US"/>
          </a:p>
        </p:txBody>
      </p:sp>
      <p:sp>
        <p:nvSpPr>
          <p:cNvPr id="18" name="Rectangle 61"/>
          <p:cNvSpPr/>
          <p:nvPr/>
        </p:nvSpPr>
        <p:spPr>
          <a:xfrm>
            <a:off x="787400" y="534290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4</a:t>
            </a:r>
            <a:endParaRPr kumimoji="1" lang="ja-JP" altLang="en-US" sz="240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68157" y="5884484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74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iz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655754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787400" y="160227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3387720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2</a:t>
            </a:r>
            <a:endParaRPr kumimoji="1" lang="ja-JP" altLang="en-US"/>
          </a:p>
        </p:txBody>
      </p:sp>
      <p:sp>
        <p:nvSpPr>
          <p:cNvPr id="5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2881919"/>
            <a:ext cx="9985645" cy="48809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87400" y="282843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1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7" y="4150330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3</a:t>
            </a:r>
            <a:endParaRPr kumimoji="1" lang="ja-JP" altLang="en-US"/>
          </a:p>
        </p:txBody>
      </p:sp>
      <p:sp>
        <p:nvSpPr>
          <p:cNvPr id="62" name="Rectangle 61"/>
          <p:cNvSpPr/>
          <p:nvPr/>
        </p:nvSpPr>
        <p:spPr>
          <a:xfrm>
            <a:off x="787400" y="4096849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368157" y="2172867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1</a:t>
            </a:r>
            <a:endParaRPr kumimoji="1" lang="ja-JP" alt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1368157" y="4638428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3</a:t>
            </a:r>
            <a:endParaRPr kumimoji="1" lang="ja-JP" altLang="en-US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20" hasCustomPrompt="1"/>
          </p:nvPr>
        </p:nvSpPr>
        <p:spPr>
          <a:xfrm>
            <a:off x="1368157" y="5396385"/>
            <a:ext cx="9985645" cy="488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Item 4</a:t>
            </a:r>
            <a:endParaRPr kumimoji="1" lang="ja-JP" altLang="en-US"/>
          </a:p>
        </p:txBody>
      </p:sp>
      <p:sp>
        <p:nvSpPr>
          <p:cNvPr id="18" name="Rectangle 61"/>
          <p:cNvSpPr/>
          <p:nvPr/>
        </p:nvSpPr>
        <p:spPr>
          <a:xfrm>
            <a:off x="787400" y="5342905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1368157" y="5884484"/>
            <a:ext cx="9985645" cy="338850"/>
          </a:xfrm>
        </p:spPr>
        <p:txBody>
          <a:bodyPr>
            <a:normAutofit/>
          </a:bodyPr>
          <a:lstStyle>
            <a:lvl1pPr>
              <a:defRPr sz="2133" baseline="0"/>
            </a:lvl1pPr>
          </a:lstStyle>
          <a:p>
            <a:pPr lvl="0"/>
            <a:r>
              <a:rPr kumimoji="1" lang="en-US" altLang="ja-JP"/>
              <a:t>Sub Item 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50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80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43389" y="3673459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22803" y="3282968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3404928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63340" y="3673459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243389" y="53710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4622803" y="498053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510249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Algorithm3</a:t>
            </a:r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563340" y="53710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7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622803" y="2876507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2998466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22803" y="4144256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4266217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Algorithm3</a:t>
            </a:r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22803" y="535191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1241" y="547387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Algorithm4</a:t>
            </a:r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243389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563340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243389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7563340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243389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563340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3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C00FE-BB84-423E-ACB7-C813E3C6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E62EE4-FDE4-4F81-A186-13E8EA5E1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F878AB-C879-48E7-9523-F526814F49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8AD5BC70-3917-4C13-BA35-28BBD67AD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497" y="1807675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91A662EB-4122-4C7D-AFF3-4CF83EFF6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497" y="2555725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D65529-6E75-4B4F-8D13-19A0BC28E7B7}"/>
              </a:ext>
            </a:extLst>
          </p:cNvPr>
          <p:cNvSpPr/>
          <p:nvPr userDrawn="1"/>
        </p:nvSpPr>
        <p:spPr>
          <a:xfrm>
            <a:off x="724930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>
            <a:extLst>
              <a:ext uri="{FF2B5EF4-FFF2-40B4-BE49-F238E27FC236}">
                <a16:creationId xmlns:a16="http://schemas.microsoft.com/office/drawing/2014/main" id="{D55A0709-0589-453A-A1A2-9CBE3F8E8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7263" y="1807675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>
            <a:extLst>
              <a:ext uri="{FF2B5EF4-FFF2-40B4-BE49-F238E27FC236}">
                <a16:creationId xmlns:a16="http://schemas.microsoft.com/office/drawing/2014/main" id="{C3FD922C-CD8F-45E6-B8DD-D69B7E3E67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7263" y="2555725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6700AAA-D19A-4350-AB3D-A3608233B26F}"/>
              </a:ext>
            </a:extLst>
          </p:cNvPr>
          <p:cNvSpPr/>
          <p:nvPr userDrawn="1"/>
        </p:nvSpPr>
        <p:spPr>
          <a:xfrm>
            <a:off x="4491696" y="1791997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1">
            <a:extLst>
              <a:ext uri="{FF2B5EF4-FFF2-40B4-BE49-F238E27FC236}">
                <a16:creationId xmlns:a16="http://schemas.microsoft.com/office/drawing/2014/main" id="{B27A3D6C-92FB-46CF-BC34-D7043396F2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4029" y="1809631"/>
            <a:ext cx="3282121" cy="652283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>
            <a:extLst>
              <a:ext uri="{FF2B5EF4-FFF2-40B4-BE49-F238E27FC236}">
                <a16:creationId xmlns:a16="http://schemas.microsoft.com/office/drawing/2014/main" id="{35492BAA-813B-4C16-87C3-4F8F9A102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4029" y="2557681"/>
            <a:ext cx="3282121" cy="36846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E7B1377-572E-4729-9F3D-B7403E94C68B}"/>
              </a:ext>
            </a:extLst>
          </p:cNvPr>
          <p:cNvSpPr/>
          <p:nvPr userDrawn="1"/>
        </p:nvSpPr>
        <p:spPr>
          <a:xfrm>
            <a:off x="8258462" y="1793953"/>
            <a:ext cx="49554" cy="84381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19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no_ora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77560" y="1547226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10455031" y="1547226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13775" y="3220038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4850612" y="3200375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81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3001570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7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2297102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12922" y="2507908"/>
            <a:ext cx="1617786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Oracle1</a:t>
            </a:r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612924" y="3916844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4"/>
          <p:cNvSpPr>
            <a:spLocks noGrp="1"/>
          </p:cNvSpPr>
          <p:nvPr>
            <p:ph type="body" sz="quarter" idx="15" hasCustomPrompt="1"/>
          </p:nvPr>
        </p:nvSpPr>
        <p:spPr>
          <a:xfrm>
            <a:off x="9674468" y="4143769"/>
            <a:ext cx="1617786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Oracle2</a:t>
            </a:r>
            <a:endParaRPr kumimoji="1" lang="ja-JP" altLang="en-US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713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01865" y="1555133"/>
            <a:ext cx="6251937" cy="9093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/>
              <a:t>Caption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10545" y="2996722"/>
            <a:ext cx="5843257" cy="811409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kumimoji="1" lang="en-US" altLang="ja-JP"/>
              <a:t>Sub Line 1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5174674" y="3052212"/>
            <a:ext cx="291531" cy="292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510545" y="4295813"/>
            <a:ext cx="5843257" cy="811409"/>
          </a:xfrm>
        </p:spPr>
        <p:txBody>
          <a:bodyPr>
            <a:normAutofit/>
          </a:bodyPr>
          <a:lstStyle>
            <a:lvl1pPr>
              <a:defRPr sz="2667"/>
            </a:lvl1pPr>
          </a:lstStyle>
          <a:p>
            <a:pPr lvl="0"/>
            <a:r>
              <a:rPr kumimoji="1" lang="en-US" altLang="ja-JP"/>
              <a:t>Sub Line 2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838202" y="1539327"/>
            <a:ext cx="4210763" cy="436507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74673" y="4357648"/>
            <a:ext cx="291531" cy="292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877305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24069"/>
            <a:ext cx="10515600" cy="519948"/>
          </a:xfrm>
        </p:spPr>
        <p:txBody>
          <a:bodyPr>
            <a:normAutofit/>
          </a:bodyPr>
          <a:lstStyle>
            <a:lvl1pPr>
              <a:defRPr sz="2667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/>
              <a:t>Definition Name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27800"/>
            <a:ext cx="10515600" cy="36820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Def Text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368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h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506904"/>
            <a:ext cx="10515600" cy="519948"/>
          </a:xfrm>
        </p:spPr>
        <p:txBody>
          <a:bodyPr>
            <a:normAutofit/>
          </a:bodyPr>
          <a:lstStyle>
            <a:lvl1pPr>
              <a:defRPr sz="2667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/>
              <a:t>Definition Name</a:t>
            </a:r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91278"/>
            <a:ext cx="10515600" cy="384469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Math Def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644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Pro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2197313"/>
            <a:ext cx="10515600" cy="383865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Proof</a:t>
            </a:r>
            <a:endParaRPr kumimoji="1" lang="ja-JP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494511"/>
            <a:ext cx="10515600" cy="528129"/>
          </a:xfrm>
        </p:spPr>
        <p:txBody>
          <a:bodyPr>
            <a:normAutofit/>
          </a:bodyPr>
          <a:lstStyle>
            <a:lvl1pPr>
              <a:defRPr sz="2667">
                <a:latin typeface="+mj-ea"/>
                <a:ea typeface="+mj-ea"/>
              </a:defRPr>
            </a:lvl1pPr>
          </a:lstStyle>
          <a:p>
            <a:r>
              <a:rPr kumimoji="1" lang="en-US" altLang="ja-JP"/>
              <a:t>Statement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439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504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d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80067" y="2560400"/>
            <a:ext cx="9465733" cy="1737205"/>
          </a:xfrm>
        </p:spPr>
        <p:txBody>
          <a:bodyPr anchor="ctr">
            <a:normAutofit/>
          </a:bodyPr>
          <a:lstStyle>
            <a:lvl1pPr algn="l">
              <a:defRPr sz="3734" baseline="0"/>
            </a:lvl1pPr>
          </a:lstStyle>
          <a:p>
            <a:pPr lvl="0"/>
            <a:r>
              <a:rPr kumimoji="1" lang="en-US" altLang="ja-JP"/>
              <a:t>Text inserted here</a:t>
            </a:r>
          </a:p>
        </p:txBody>
      </p:sp>
    </p:spTree>
    <p:extLst>
      <p:ext uri="{BB962C8B-B14F-4D97-AF65-F5344CB8AC3E}">
        <p14:creationId xmlns:p14="http://schemas.microsoft.com/office/powerpoint/2010/main" val="1498978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4000"/>
            </a:lvl1pPr>
            <a:lvl2pPr>
              <a:defRPr sz="3199"/>
            </a:lvl2pPr>
            <a:lvl3pPr>
              <a:defRPr sz="2799"/>
            </a:lvl3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67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_enumera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A1B0D-BA0B-4FFC-923C-10C6317D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B02938-F197-46F0-9838-7AC6C6FE2C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5EA6C8-D127-4615-B8AD-747D268D6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E38D3D-542F-49A5-AFA9-C4D4EFD7F819}"/>
              </a:ext>
            </a:extLst>
          </p:cNvPr>
          <p:cNvSpPr/>
          <p:nvPr userDrawn="1"/>
        </p:nvSpPr>
        <p:spPr>
          <a:xfrm>
            <a:off x="566477" y="1844824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10">
            <a:extLst>
              <a:ext uri="{FF2B5EF4-FFF2-40B4-BE49-F238E27FC236}">
                <a16:creationId xmlns:a16="http://schemas.microsoft.com/office/drawing/2014/main" id="{1E265642-076E-4EE0-BFD3-3EAF0C259E1E}"/>
              </a:ext>
            </a:extLst>
          </p:cNvPr>
          <p:cNvSpPr/>
          <p:nvPr userDrawn="1"/>
        </p:nvSpPr>
        <p:spPr>
          <a:xfrm>
            <a:off x="566478" y="1844824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D7E838F4-1A78-4196-B279-C03361E5C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2573022"/>
            <a:ext cx="10991447" cy="32322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4208EE17-38E3-493D-8C34-D9217BE579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8477" y="1700808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g_proper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7" y="3025985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1" y="2635494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39" y="2757453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38" y="3025985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243387" y="546020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4622801" y="5069710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39" y="519166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63338" y="546020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5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18" name="Rectangle 2"/>
          <p:cNvSpPr/>
          <p:nvPr/>
        </p:nvSpPr>
        <p:spPr>
          <a:xfrm>
            <a:off x="787400" y="1641354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20" name="Rectangle 58"/>
          <p:cNvSpPr/>
          <p:nvPr/>
        </p:nvSpPr>
        <p:spPr>
          <a:xfrm>
            <a:off x="793435" y="4092918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29" name="Text Placeholder 55"/>
          <p:cNvSpPr>
            <a:spLocks noGrp="1"/>
          </p:cNvSpPr>
          <p:nvPr>
            <p:ph type="body" sz="quarter" idx="17" hasCustomPrompt="1"/>
          </p:nvPr>
        </p:nvSpPr>
        <p:spPr>
          <a:xfrm>
            <a:off x="1368155" y="4233192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</p:spTree>
    <p:extLst>
      <p:ext uri="{BB962C8B-B14F-4D97-AF65-F5344CB8AC3E}">
        <p14:creationId xmlns:p14="http://schemas.microsoft.com/office/powerpoint/2010/main" val="48853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761145" y="3228007"/>
            <a:ext cx="460171" cy="4613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A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897983" y="3208344"/>
            <a:ext cx="2789767" cy="50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Challenger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664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556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6" y="1564332"/>
            <a:ext cx="10523667" cy="176804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87" y="3913017"/>
            <a:ext cx="10523667" cy="1500187"/>
          </a:xfrm>
        </p:spPr>
        <p:txBody>
          <a:bodyPr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46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3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8" y="5283456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38289" y="5721052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61430" y="5283456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461431" y="5721052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4575" y="5268865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Author3</a:t>
            </a:r>
            <a:endParaRPr kumimoji="1" lang="ja-JP" alt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084576" y="5706461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806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2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687755" y="5190022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87756" y="5627618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10897" y="5190022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310898" y="5627618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03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_3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422465" y="403105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22466" y="446865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26921" y="403105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526922" y="446865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422465" y="5478054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Author3</a:t>
            </a:r>
            <a:endParaRPr kumimoji="1" lang="ja-JP" alt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2466" y="5915650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Affiliation3</a:t>
            </a:r>
            <a:endParaRPr kumimoji="1" lang="ja-JP" alt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3334E1E-2CE5-4D26-A1F6-25978EF34A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8048" y="5471219"/>
            <a:ext cx="3241487" cy="42300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Author4</a:t>
            </a:r>
            <a:endParaRPr kumimoji="1" lang="ja-JP" alt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751299D-D269-48BF-9AA5-9F3B2D5A6D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8049" y="5908815"/>
            <a:ext cx="3241486" cy="609694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3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_5-autho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2024" y="609696"/>
            <a:ext cx="10495005" cy="1820811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2024" y="2430506"/>
            <a:ext cx="10495005" cy="1242030"/>
          </a:xfrm>
        </p:spPr>
        <p:txBody>
          <a:bodyPr>
            <a:noAutofit/>
          </a:bodyPr>
          <a:lstStyle>
            <a:lvl1pPr marL="0" indent="0" algn="l">
              <a:buNone/>
              <a:defRPr sz="4000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2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20" indent="0" algn="ctr">
              <a:buNone/>
              <a:defRPr sz="1600"/>
            </a:lvl6pPr>
            <a:lvl7pPr marL="2742742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 </a:t>
            </a:r>
            <a:br>
              <a:rPr kumimoji="1" lang="en-US" altLang="ja-JP"/>
            </a:br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15480" y="5161754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Author3</a:t>
            </a:r>
            <a:endParaRPr kumimoji="1" lang="ja-JP" alt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415480" y="5589240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Affiliation3</a:t>
            </a:r>
            <a:endParaRPr kumimoji="1" lang="ja-JP" alt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583831" y="5161754"/>
            <a:ext cx="3024337" cy="46285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Author4</a:t>
            </a:r>
            <a:endParaRPr kumimoji="1" lang="ja-JP" altLang="en-US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583831" y="5589240"/>
            <a:ext cx="302433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Affiliation4</a:t>
            </a:r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680175" y="5161755"/>
            <a:ext cx="3384377" cy="46795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Author5</a:t>
            </a:r>
            <a:endParaRPr kumimoji="1" lang="ja-JP" altLang="en-US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680174" y="5594339"/>
            <a:ext cx="3384377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Affiliation5</a:t>
            </a:r>
            <a:endParaRPr kumimoji="1" lang="ja-JP" alt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279576" y="3789041"/>
            <a:ext cx="3744417" cy="533963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Author1</a:t>
            </a:r>
            <a:endParaRPr kumimoji="1" lang="ja-JP" altLang="en-US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2279576" y="4287637"/>
            <a:ext cx="3744418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Affiliation1</a:t>
            </a:r>
            <a:endParaRPr kumimoji="1" lang="ja-JP" alt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3789041"/>
            <a:ext cx="3816424" cy="52740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Author2</a:t>
            </a:r>
            <a:endParaRPr kumimoji="1" lang="ja-JP" altLang="en-US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281075"/>
            <a:ext cx="3816424" cy="435273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Affiliation2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756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6" y="1564332"/>
            <a:ext cx="10523667" cy="176804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787" y="3913017"/>
            <a:ext cx="10523667" cy="1500187"/>
          </a:xfrm>
        </p:spPr>
        <p:txBody>
          <a:bodyPr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6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4622803" y="2876507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21241" y="2998466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Algorithm2</a:t>
            </a:r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22803" y="4144256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1241" y="4266217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Algorithm3</a:t>
            </a:r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4622803" y="5351919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821241" y="5473879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Algorithm4</a:t>
            </a:r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3243389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563340" y="3282630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243389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7563340" y="4517652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3243389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563340" y="572922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9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_enumera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32151-C5B0-4EBD-BC0D-BC385C0F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E9231F-E242-4EFF-883D-68279BACA8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90BFA-77D8-4742-B8FE-32D31BDBA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0A97CF-5567-45BC-8173-FFD232581593}"/>
              </a:ext>
            </a:extLst>
          </p:cNvPr>
          <p:cNvSpPr/>
          <p:nvPr userDrawn="1"/>
        </p:nvSpPr>
        <p:spPr>
          <a:xfrm>
            <a:off x="577161" y="1412776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10">
            <a:extLst>
              <a:ext uri="{FF2B5EF4-FFF2-40B4-BE49-F238E27FC236}">
                <a16:creationId xmlns:a16="http://schemas.microsoft.com/office/drawing/2014/main" id="{13AA0BAA-C9E6-4A66-9A3A-5E4FC3B8A9A1}"/>
              </a:ext>
            </a:extLst>
          </p:cNvPr>
          <p:cNvSpPr/>
          <p:nvPr userDrawn="1"/>
        </p:nvSpPr>
        <p:spPr>
          <a:xfrm>
            <a:off x="577162" y="1412776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24F9A09F-5811-4F79-94D7-E2D67A5297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68" y="2140974"/>
            <a:ext cx="10991447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BC05AF2A-DD6C-4E15-9CCD-7FFC6A7A77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7262" y="1296287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>
            <a:extLst>
              <a:ext uri="{FF2B5EF4-FFF2-40B4-BE49-F238E27FC236}">
                <a16:creationId xmlns:a16="http://schemas.microsoft.com/office/drawing/2014/main" id="{4809EAED-B509-4617-B85E-339EE35638E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68" y="4576050"/>
            <a:ext cx="10991447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7463D90-7580-4890-8C45-BE8FCABAE70C}"/>
              </a:ext>
            </a:extLst>
          </p:cNvPr>
          <p:cNvSpPr/>
          <p:nvPr userDrawn="1"/>
        </p:nvSpPr>
        <p:spPr>
          <a:xfrm>
            <a:off x="551384" y="4040297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ホームベース 10">
            <a:extLst>
              <a:ext uri="{FF2B5EF4-FFF2-40B4-BE49-F238E27FC236}">
                <a16:creationId xmlns:a16="http://schemas.microsoft.com/office/drawing/2014/main" id="{E7673BEE-A2B3-4014-8DA2-CB96A1874EA3}"/>
              </a:ext>
            </a:extLst>
          </p:cNvPr>
          <p:cNvSpPr/>
          <p:nvPr userDrawn="1"/>
        </p:nvSpPr>
        <p:spPr>
          <a:xfrm>
            <a:off x="551385" y="4040297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>
            <a:extLst>
              <a:ext uri="{FF2B5EF4-FFF2-40B4-BE49-F238E27FC236}">
                <a16:creationId xmlns:a16="http://schemas.microsoft.com/office/drawing/2014/main" id="{39DCEC15-5A70-4CBB-AD6B-FAC5845643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1485" y="3923808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58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orith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243389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622803" y="1602401"/>
            <a:ext cx="2780323" cy="754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21241" y="1724362"/>
            <a:ext cx="2383447" cy="5659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Algorithm1</a:t>
            </a:r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7563340" y="1992893"/>
            <a:ext cx="118012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47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e_orac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930" y="5424713"/>
            <a:ext cx="10628870" cy="867642"/>
          </a:xfrm>
        </p:spPr>
        <p:txBody>
          <a:bodyPr/>
          <a:lstStyle>
            <a:lvl1pPr>
              <a:lnSpc>
                <a:spcPct val="70000"/>
              </a:lnSpc>
              <a:spcBef>
                <a:spcPts val="1600"/>
              </a:spcBef>
              <a:defRPr baseline="0"/>
            </a:lvl1pPr>
          </a:lstStyle>
          <a:p>
            <a:pPr lvl="0"/>
            <a:r>
              <a:rPr kumimoji="1" lang="en-US" altLang="ja-JP"/>
              <a:t>Winning condition</a:t>
            </a:r>
          </a:p>
          <a:p>
            <a:pPr lvl="0"/>
            <a:r>
              <a:rPr kumimoji="1" lang="en-US" altLang="ja-JP"/>
              <a:t>Second line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4930" y="1555195"/>
            <a:ext cx="3135870" cy="349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667"/>
              <a:t>Challenger</a:t>
            </a:r>
            <a:endParaRPr kumimoji="1" lang="ja-JP" altLang="en-US" sz="2667"/>
          </a:p>
        </p:txBody>
      </p:sp>
      <p:sp>
        <p:nvSpPr>
          <p:cNvPr id="12" name="正方形/長方形 11"/>
          <p:cNvSpPr/>
          <p:nvPr/>
        </p:nvSpPr>
        <p:spPr>
          <a:xfrm>
            <a:off x="6502402" y="1555195"/>
            <a:ext cx="898769" cy="349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/>
              <a:t>A</a:t>
            </a:r>
            <a:endParaRPr kumimoji="1" lang="ja-JP" altLang="en-US" sz="4800"/>
          </a:p>
        </p:txBody>
      </p:sp>
      <p:sp>
        <p:nvSpPr>
          <p:cNvPr id="13" name="正方形/長方形 12"/>
          <p:cNvSpPr/>
          <p:nvPr/>
        </p:nvSpPr>
        <p:spPr>
          <a:xfrm>
            <a:off x="9612926" y="3001570"/>
            <a:ext cx="1740877" cy="88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9713385" y="3212377"/>
            <a:ext cx="1539957" cy="67247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/>
              <a:t>Oracle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0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208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7400" y="1641356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95251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59" name="Rectangle 58"/>
          <p:cNvSpPr/>
          <p:nvPr/>
        </p:nvSpPr>
        <p:spPr>
          <a:xfrm>
            <a:off x="793435" y="4092920"/>
            <a:ext cx="432000" cy="432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664182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2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umnerate 2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F942F-D260-4B40-BDAC-78A1404A589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1368157" y="1798981"/>
            <a:ext cx="9985645" cy="331402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8157" y="2195251"/>
            <a:ext cx="9985645" cy="15655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1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5" hasCustomPrompt="1"/>
          </p:nvPr>
        </p:nvSpPr>
        <p:spPr>
          <a:xfrm>
            <a:off x="1368157" y="4233194"/>
            <a:ext cx="9985645" cy="332121"/>
          </a:xfrm>
        </p:spPr>
        <p:txBody>
          <a:bodyPr anchor="t" anchorCtr="0"/>
          <a:lstStyle>
            <a:lvl1pPr>
              <a:lnSpc>
                <a:spcPct val="50000"/>
              </a:lnSpc>
              <a:spcBef>
                <a:spcPts val="1200"/>
              </a:spcBef>
              <a:spcAft>
                <a:spcPts val="400"/>
              </a:spcAft>
              <a:defRPr/>
            </a:lvl1pPr>
          </a:lstStyle>
          <a:p>
            <a:pPr lvl="0"/>
            <a:r>
              <a:rPr kumimoji="1" lang="en-US" altLang="ja-JP"/>
              <a:t>Item 2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157" y="4664182"/>
            <a:ext cx="9985645" cy="155596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800"/>
              </a:spcBef>
              <a:defRPr sz="2400" baseline="0"/>
            </a:lvl1pPr>
          </a:lstStyle>
          <a:p>
            <a:pPr lvl="0"/>
            <a:r>
              <a:rPr kumimoji="1" lang="en-US" altLang="ja-JP"/>
              <a:t>Sub Item 2</a:t>
            </a:r>
          </a:p>
          <a:p>
            <a:pPr lvl="0"/>
            <a:r>
              <a:rPr kumimoji="1" lang="en-US" altLang="ja-JP"/>
              <a:t>Line 2</a:t>
            </a:r>
          </a:p>
          <a:p>
            <a:pPr lvl="0"/>
            <a:r>
              <a:rPr kumimoji="1" lang="en-US" altLang="ja-JP"/>
              <a:t>Line 3</a:t>
            </a:r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B004F5E-7733-49E6-8F8B-B37265182618}"/>
              </a:ext>
            </a:extLst>
          </p:cNvPr>
          <p:cNvSpPr/>
          <p:nvPr userDrawn="1"/>
        </p:nvSpPr>
        <p:spPr>
          <a:xfrm>
            <a:off x="782467" y="1648031"/>
            <a:ext cx="452040" cy="4823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1</a:t>
            </a:r>
            <a:endParaRPr kumimoji="1" lang="ja-JP" altLang="en-US" sz="240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2F605A8-7F6B-492D-B56E-F66AB30C46F0}"/>
              </a:ext>
            </a:extLst>
          </p:cNvPr>
          <p:cNvSpPr/>
          <p:nvPr userDrawn="1"/>
        </p:nvSpPr>
        <p:spPr>
          <a:xfrm>
            <a:off x="782467" y="4100769"/>
            <a:ext cx="452040" cy="4823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/>
              <a:t>2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898025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>
              <a:defRPr sz="4000"/>
            </a:lvl1pPr>
            <a:lvl2pPr>
              <a:defRPr sz="3199"/>
            </a:lvl2pPr>
            <a:lvl3pPr>
              <a:defRPr sz="2799"/>
            </a:lvl3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5979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43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043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)enumera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79669-F8ED-4D44-856E-D35882D9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29AABB-CAAD-4B57-966A-4F4824F48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A0691B-AE50-4A4E-8E8D-AC59F2DE2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1">
            <a:extLst>
              <a:ext uri="{FF2B5EF4-FFF2-40B4-BE49-F238E27FC236}">
                <a16:creationId xmlns:a16="http://schemas.microsoft.com/office/drawing/2014/main" id="{BC8E1D46-2C1E-46E4-8C6B-5F86BB605F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068" y="1980406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F5EF94-784B-497F-B438-9C6454822A73}"/>
              </a:ext>
            </a:extLst>
          </p:cNvPr>
          <p:cNvSpPr/>
          <p:nvPr userDrawn="1"/>
        </p:nvSpPr>
        <p:spPr>
          <a:xfrm>
            <a:off x="551384" y="1444653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ホームベース 10">
            <a:extLst>
              <a:ext uri="{FF2B5EF4-FFF2-40B4-BE49-F238E27FC236}">
                <a16:creationId xmlns:a16="http://schemas.microsoft.com/office/drawing/2014/main" id="{F9395964-05F5-4995-934D-3A7F09EA472C}"/>
              </a:ext>
            </a:extLst>
          </p:cNvPr>
          <p:cNvSpPr/>
          <p:nvPr userDrawn="1"/>
        </p:nvSpPr>
        <p:spPr>
          <a:xfrm>
            <a:off x="551385" y="1444653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4E989D7B-A5FD-45C2-9405-C9C981E767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51485" y="1328164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テキスト プレースホルダー 11">
            <a:extLst>
              <a:ext uri="{FF2B5EF4-FFF2-40B4-BE49-F238E27FC236}">
                <a16:creationId xmlns:a16="http://schemas.microsoft.com/office/drawing/2014/main" id="{2380787E-3F0B-4251-84FB-C0EB57A04D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395" y="1444653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0" name="テキスト プレースホルダー 11">
            <a:extLst>
              <a:ext uri="{FF2B5EF4-FFF2-40B4-BE49-F238E27FC236}">
                <a16:creationId xmlns:a16="http://schemas.microsoft.com/office/drawing/2014/main" id="{44636FEC-6167-41CF-BFEB-4A990F15E8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068" y="3649194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9088D1-9BEC-4A7A-A71B-9CB6AEE53FA1}"/>
              </a:ext>
            </a:extLst>
          </p:cNvPr>
          <p:cNvSpPr/>
          <p:nvPr userDrawn="1"/>
        </p:nvSpPr>
        <p:spPr>
          <a:xfrm>
            <a:off x="551384" y="3113441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ホームベース 10">
            <a:extLst>
              <a:ext uri="{FF2B5EF4-FFF2-40B4-BE49-F238E27FC236}">
                <a16:creationId xmlns:a16="http://schemas.microsoft.com/office/drawing/2014/main" id="{FCA0130D-BBF9-4CBB-8927-5207F1AFE5E1}"/>
              </a:ext>
            </a:extLst>
          </p:cNvPr>
          <p:cNvSpPr/>
          <p:nvPr userDrawn="1"/>
        </p:nvSpPr>
        <p:spPr>
          <a:xfrm>
            <a:off x="551385" y="3113441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B24FEBE9-125F-46B2-B831-96A8272EBF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51485" y="2996952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814FFC29-63C3-4DB4-B573-47CF39A0EE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95" y="311344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30C0C303-593D-4139-8CC2-938CAEF59A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068" y="5377386"/>
            <a:ext cx="10991447" cy="9445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36A34C-9078-45BA-AEF8-9D807241054A}"/>
              </a:ext>
            </a:extLst>
          </p:cNvPr>
          <p:cNvSpPr/>
          <p:nvPr userDrawn="1"/>
        </p:nvSpPr>
        <p:spPr>
          <a:xfrm>
            <a:off x="551384" y="4841633"/>
            <a:ext cx="10991447" cy="521743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ホームベース 10">
            <a:extLst>
              <a:ext uri="{FF2B5EF4-FFF2-40B4-BE49-F238E27FC236}">
                <a16:creationId xmlns:a16="http://schemas.microsoft.com/office/drawing/2014/main" id="{FF435FDA-A5AD-47F8-B740-A35927088AD0}"/>
              </a:ext>
            </a:extLst>
          </p:cNvPr>
          <p:cNvSpPr/>
          <p:nvPr userDrawn="1"/>
        </p:nvSpPr>
        <p:spPr>
          <a:xfrm>
            <a:off x="551385" y="4841633"/>
            <a:ext cx="900100" cy="52174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>
            <a:extLst>
              <a:ext uri="{FF2B5EF4-FFF2-40B4-BE49-F238E27FC236}">
                <a16:creationId xmlns:a16="http://schemas.microsoft.com/office/drawing/2014/main" id="{30CCBB76-7AFA-42F2-8382-59D957D468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51485" y="4725144"/>
            <a:ext cx="10091346" cy="63823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>
            <a:extLst>
              <a:ext uri="{FF2B5EF4-FFF2-40B4-BE49-F238E27FC236}">
                <a16:creationId xmlns:a16="http://schemas.microsoft.com/office/drawing/2014/main" id="{EA98FCAF-8F0D-4FE4-937A-7C265B1481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1395" y="4841633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414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item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724930" y="2780928"/>
            <a:ext cx="10628870" cy="436880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54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24493" y="2610282"/>
            <a:ext cx="348864" cy="413186"/>
            <a:chOff x="8540602" y="3572540"/>
            <a:chExt cx="1196163" cy="1297172"/>
          </a:xfrm>
        </p:grpSpPr>
        <p:sp>
          <p:nvSpPr>
            <p:cNvPr id="8" name="Pie 7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Pie 8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605067"/>
            <a:ext cx="5134311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545278" y="2605067"/>
            <a:ext cx="4954732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5047836"/>
            <a:ext cx="5134311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545279" y="5047836"/>
            <a:ext cx="4954731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545279" y="3246976"/>
            <a:ext cx="4954731" cy="166433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2400" baseline="0"/>
            </a:lvl1pPr>
          </a:lstStyle>
          <a:p>
            <a:pPr lvl="0"/>
            <a:r>
              <a:rPr kumimoji="1" lang="en-US" altLang="ja-JP"/>
              <a:t>Text</a:t>
            </a:r>
          </a:p>
          <a:p>
            <a:pPr lvl="0"/>
            <a:r>
              <a:rPr kumimoji="1" lang="en-US" altLang="ja-JP"/>
              <a:t>Text 2</a:t>
            </a:r>
          </a:p>
          <a:p>
            <a:pPr lvl="0"/>
            <a:r>
              <a:rPr kumimoji="1" lang="en-US" altLang="ja-JP"/>
              <a:t>Text 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924493" y="5047836"/>
            <a:ext cx="348864" cy="413186"/>
            <a:chOff x="8540602" y="3572540"/>
            <a:chExt cx="1196163" cy="1297172"/>
          </a:xfrm>
        </p:grpSpPr>
        <p:sp>
          <p:nvSpPr>
            <p:cNvPr id="23" name="Pie 22"/>
            <p:cNvSpPr/>
            <p:nvPr/>
          </p:nvSpPr>
          <p:spPr>
            <a:xfrm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 rot="10800000">
              <a:off x="8540602" y="3572540"/>
              <a:ext cx="1196163" cy="1297172"/>
            </a:xfrm>
            <a:prstGeom prst="pie">
              <a:avLst>
                <a:gd name="adj1" fmla="val 5336349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6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e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45504"/>
            <a:ext cx="6092456" cy="53124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2457" y="1545504"/>
            <a:ext cx="6149163" cy="5312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3284" y="208183"/>
            <a:ext cx="10628870" cy="95587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5425" y="2605067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678403" y="2605067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1</a:t>
            </a:r>
            <a:endParaRPr kumimoji="1" lang="ja-JP" altLang="en-US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635425" y="5047836"/>
            <a:ext cx="4821607" cy="736413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6678403" y="5047836"/>
            <a:ext cx="4821607" cy="7364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en-US" altLang="ja-JP"/>
              <a:t>Item 2</a:t>
            </a:r>
            <a:endParaRPr kumimoji="1" lang="ja-JP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815573" y="2449678"/>
            <a:ext cx="762439" cy="721655"/>
            <a:chOff x="11445295" y="487866"/>
            <a:chExt cx="1143658" cy="1082316"/>
          </a:xfrm>
        </p:grpSpPr>
        <p:sp>
          <p:nvSpPr>
            <p:cNvPr id="19" name="Isosceles Triangle 18"/>
            <p:cNvSpPr/>
            <p:nvPr/>
          </p:nvSpPr>
          <p:spPr>
            <a:xfrm rot="5400000">
              <a:off x="11475966" y="457195"/>
              <a:ext cx="1082316" cy="1143658"/>
            </a:xfrm>
            <a:prstGeom prst="triangle">
              <a:avLst>
                <a:gd name="adj" fmla="val 539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11878740" y="694713"/>
              <a:ext cx="697407" cy="7230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19406" y="4874387"/>
            <a:ext cx="762439" cy="721655"/>
            <a:chOff x="11445295" y="487866"/>
            <a:chExt cx="1143658" cy="1082316"/>
          </a:xfrm>
        </p:grpSpPr>
        <p:sp>
          <p:nvSpPr>
            <p:cNvPr id="22" name="Isosceles Triangle 21"/>
            <p:cNvSpPr/>
            <p:nvPr/>
          </p:nvSpPr>
          <p:spPr>
            <a:xfrm rot="5400000">
              <a:off x="11475966" y="457195"/>
              <a:ext cx="1082316" cy="1143658"/>
            </a:xfrm>
            <a:prstGeom prst="triangle">
              <a:avLst>
                <a:gd name="adj" fmla="val 5395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11878740" y="694713"/>
              <a:ext cx="697407" cy="72301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34751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930" y="208183"/>
            <a:ext cx="10628870" cy="95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930" y="1515181"/>
            <a:ext cx="10628870" cy="466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40DA-489B-4315-B2D1-D1CCC3599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64162" y="1101486"/>
            <a:ext cx="386629" cy="120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1" tIns="30475" rIns="60951" bIns="30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724933" y="1101486"/>
            <a:ext cx="10882183" cy="120019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695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1" r:id="rId3"/>
    <p:sldLayoutId id="2147483715" r:id="rId4"/>
    <p:sldLayoutId id="2147483713" r:id="rId5"/>
    <p:sldLayoutId id="214748371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1" r:id="rId15"/>
    <p:sldLayoutId id="2147483672" r:id="rId16"/>
    <p:sldLayoutId id="2147483717" r:id="rId17"/>
    <p:sldLayoutId id="2147483719" r:id="rId18"/>
    <p:sldLayoutId id="2147483705" r:id="rId19"/>
    <p:sldLayoutId id="2147483673" r:id="rId20"/>
    <p:sldLayoutId id="2147483674" r:id="rId21"/>
    <p:sldLayoutId id="2147483675" r:id="rId22"/>
    <p:sldLayoutId id="2147483676" r:id="rId23"/>
    <p:sldLayoutId id="2147483707" r:id="rId24"/>
    <p:sldLayoutId id="2147483677" r:id="rId25"/>
    <p:sldLayoutId id="2147483708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1" r:id="rId39"/>
    <p:sldLayoutId id="2147483692" r:id="rId40"/>
    <p:sldLayoutId id="2147483694" r:id="rId41"/>
    <p:sldLayoutId id="2147483695" r:id="rId42"/>
    <p:sldLayoutId id="2147483721" r:id="rId43"/>
  </p:sldLayoutIdLst>
  <p:txStyles>
    <p:titleStyle>
      <a:lvl1pPr algn="l" defTabSz="914248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48" rtl="0" eaLnBrk="1" latinLnBrk="0" hangingPunct="1">
        <a:lnSpc>
          <a:spcPct val="90000"/>
        </a:lnSpc>
        <a:spcBef>
          <a:spcPts val="1000"/>
        </a:spcBef>
        <a:buFontTx/>
        <a:buNone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indent="0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2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5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B12-D15D-4314-B784-A73DA28CC05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443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6" r:id="rId2"/>
    <p:sldLayoutId id="2147483709" r:id="rId3"/>
    <p:sldLayoutId id="214748370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10" r:id="rId11"/>
    <p:sldLayoutId id="2147483704" r:id="rId12"/>
    <p:sldLayoutId id="2147483718" r:id="rId13"/>
    <p:sldLayoutId id="2147483720" r:id="rId14"/>
  </p:sldLayoutIdLst>
  <p:hf hdr="0" ftr="0" dt="0"/>
  <p:txStyles>
    <p:titleStyle>
      <a:lvl1pPr algn="l" defTabSz="914248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248" rtl="0" eaLnBrk="1" latinLnBrk="0" hangingPunct="1">
        <a:lnSpc>
          <a:spcPct val="90000"/>
        </a:lnSpc>
        <a:spcBef>
          <a:spcPts val="1000"/>
        </a:spcBef>
        <a:buFontTx/>
        <a:buNone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indent="0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indent="0" algn="l" defTabSz="914248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0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5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2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2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0" algn="l" defTabSz="9142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0.png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40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80.png"/><Relationship Id="rId9" Type="http://schemas.openxmlformats.org/officeDocument/2006/relationships/image" Target="../media/image11.png"/><Relationship Id="rId1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25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24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23" Type="http://schemas.openxmlformats.org/officeDocument/2006/relationships/image" Target="../media/image28.png"/><Relationship Id="rId28" Type="http://schemas.openxmlformats.org/officeDocument/2006/relationships/image" Target="../media/image270.png"/><Relationship Id="rId10" Type="http://schemas.openxmlformats.org/officeDocument/2006/relationships/image" Target="../media/image12.png"/><Relationship Id="rId19" Type="http://schemas.openxmlformats.org/officeDocument/2006/relationships/image" Target="../media/image24.png"/><Relationship Id="rId4" Type="http://schemas.openxmlformats.org/officeDocument/2006/relationships/image" Target="../media/image80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One-out-of-Many</a:t>
            </a:r>
            <a:br>
              <a:rPr kumimoji="1" lang="en-US" altLang="ja-JP" dirty="0"/>
            </a:br>
            <a:r>
              <a:rPr kumimoji="1" lang="en-US" altLang="ja-JP" dirty="0"/>
              <a:t>Unclonable Cryptography:</a:t>
            </a:r>
            <a:endParaRPr kumimoji="1" lang="ja-JP" altLang="en-US" dirty="0"/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A8B241C1-C69C-782C-ECA2-62231C73C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Definitions, Constructions, and More</a:t>
            </a:r>
            <a:endParaRPr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Fuyuki Kitagawa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kumimoji="1" lang="en-US" altLang="ja-JP"/>
              <a:t>NTT SIL</a:t>
            </a: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Ryo </a:t>
            </a:r>
            <a:r>
              <a:rPr lang="en-US" altLang="ja-JP" dirty="0" err="1"/>
              <a:t>Nishimaki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NTT SIL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6675A4-A9F7-CC42-F892-2E75798FFCDF}"/>
              </a:ext>
            </a:extLst>
          </p:cNvPr>
          <p:cNvSpPr txBox="1"/>
          <p:nvPr/>
        </p:nvSpPr>
        <p:spPr>
          <a:xfrm>
            <a:off x="239688" y="6386046"/>
            <a:ext cx="9528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79713" algn="l"/>
              </a:tabLst>
            </a:pPr>
            <a:r>
              <a:rPr lang="en-US" altLang="ja-JP" sz="1400"/>
              <a:t>Some </a:t>
            </a:r>
            <a:r>
              <a:rPr lang="en-US" altLang="ja-JP" sz="1400" err="1"/>
              <a:t>i</a:t>
            </a:r>
            <a:r>
              <a:rPr lang="ja-JP" altLang="en-US" sz="1400"/>
              <a:t>cons</a:t>
            </a:r>
            <a:r>
              <a:rPr lang="en-US" altLang="ja-JP" sz="1400"/>
              <a:t> from </a:t>
            </a:r>
            <a:r>
              <a:rPr lang="ja-JP" altLang="en-US" sz="1400"/>
              <a:t>Freepik</a:t>
            </a:r>
            <a:r>
              <a:rPr lang="en-US" altLang="ja-JP" sz="1400"/>
              <a:t> </a:t>
            </a:r>
            <a:r>
              <a:rPr lang="ja-JP" altLang="en-US" sz="1400"/>
              <a:t>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114236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28F7D5A6-2F67-D9BC-2BB1-3E65833B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Interpretation of New Definition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9D1AFFE9-E828-7017-3E8C-A944DE2D7E49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671590" y="1813188"/>
                <a:ext cx="10628870" cy="436880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𝑆𝑢𝑐𝑐𝑒𝑠𝑠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𝑄𝑢𝑎𝑛𝑡𝑢𝑚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𝑂𝑏𝑗𝑒𝑐𝑡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altLang="ja-JP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See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ja-JP" b="0" dirty="0"/>
                  <a:t>case 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Assume checking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/>
                  <a:t>and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/>
                  <a:t>answers, but looking at only one answer 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𝐶𝐼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𝐼𝐶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endParaRPr lang="en-US" altLang="ja-JP" dirty="0"/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𝐶𝐼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𝐼𝐶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≤1+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コンテンツ プレースホルダー 13">
                <a:extLst>
                  <a:ext uri="{FF2B5EF4-FFF2-40B4-BE49-F238E27FC236}">
                    <a16:creationId xmlns:a16="http://schemas.microsoft.com/office/drawing/2014/main" id="{9D1AFFE9-E828-7017-3E8C-A944DE2D7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671590" y="1813188"/>
                <a:ext cx="10628870" cy="4368803"/>
              </a:xfrm>
              <a:blipFill>
                <a:blip r:embed="rId3"/>
                <a:stretch>
                  <a:fillRect l="-13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吹き出し: 角を丸めた四角形 14">
                <a:extLst>
                  <a:ext uri="{FF2B5EF4-FFF2-40B4-BE49-F238E27FC236}">
                    <a16:creationId xmlns:a16="http://schemas.microsoft.com/office/drawing/2014/main" id="{633AAE43-0E30-1C77-C6CF-A4974530C9DD}"/>
                  </a:ext>
                </a:extLst>
              </p:cNvPr>
              <p:cNvSpPr/>
              <p:nvPr/>
            </p:nvSpPr>
            <p:spPr>
              <a:xfrm>
                <a:off x="7147562" y="4508443"/>
                <a:ext cx="4854970" cy="502914"/>
              </a:xfrm>
              <a:prstGeom prst="wedgeRoundRectCallout">
                <a:avLst>
                  <a:gd name="adj1" fmla="val -33689"/>
                  <a:gd name="adj2" fmla="val -114147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0" dirty="0"/>
                  <a:t>Standard Def. says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吹き出し: 角を丸めた四角形 14">
                <a:extLst>
                  <a:ext uri="{FF2B5EF4-FFF2-40B4-BE49-F238E27FC236}">
                    <a16:creationId xmlns:a16="http://schemas.microsoft.com/office/drawing/2014/main" id="{633AAE43-0E30-1C77-C6CF-A4974530C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562" y="4508443"/>
                <a:ext cx="4854970" cy="502914"/>
              </a:xfrm>
              <a:prstGeom prst="wedgeRoundRectCallout">
                <a:avLst>
                  <a:gd name="adj1" fmla="val -33689"/>
                  <a:gd name="adj2" fmla="val -114147"/>
                  <a:gd name="adj3" fmla="val 16667"/>
                </a:avLst>
              </a:prstGeom>
              <a:blipFill>
                <a:blip r:embed="rId4"/>
                <a:stretch>
                  <a:fillRect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2AEEDA3C-DF15-98AC-78BF-CA7A04890337}"/>
              </a:ext>
            </a:extLst>
          </p:cNvPr>
          <p:cNvSpPr/>
          <p:nvPr/>
        </p:nvSpPr>
        <p:spPr>
          <a:xfrm>
            <a:off x="3226244" y="3358077"/>
            <a:ext cx="1752600" cy="287399"/>
          </a:xfrm>
          <a:prstGeom prst="wedgeRoundRectCallout">
            <a:avLst>
              <a:gd name="adj1" fmla="val -65181"/>
              <a:gd name="adj2" fmla="val 10995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Both correct</a:t>
            </a:r>
            <a:endParaRPr kumimoji="1" lang="en-US" altLang="ja-JP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8155FD9B-4706-A680-2F53-7288EF5AF547}"/>
                  </a:ext>
                </a:extLst>
              </p:cNvPr>
              <p:cNvSpPr/>
              <p:nvPr/>
            </p:nvSpPr>
            <p:spPr>
              <a:xfrm>
                <a:off x="5044440" y="3358077"/>
                <a:ext cx="3162300" cy="287399"/>
              </a:xfrm>
              <a:prstGeom prst="wedgeRoundRectCallout">
                <a:avLst>
                  <a:gd name="adj1" fmla="val -32727"/>
                  <a:gd name="adj2" fmla="val 93979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1800" dirty="0"/>
                  <a:t> is incorrect,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1800" dirty="0"/>
                  <a:t> is correct</a:t>
                </a:r>
              </a:p>
            </p:txBody>
          </p:sp>
        </mc:Choice>
        <mc:Fallback xmlns="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8155FD9B-4706-A680-2F53-7288EF5AF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440" y="3358077"/>
                <a:ext cx="3162300" cy="287399"/>
              </a:xfrm>
              <a:prstGeom prst="wedgeRoundRectCallout">
                <a:avLst>
                  <a:gd name="adj1" fmla="val -32727"/>
                  <a:gd name="adj2" fmla="val 93979"/>
                  <a:gd name="adj3" fmla="val 16667"/>
                </a:avLst>
              </a:prstGeom>
              <a:blipFill>
                <a:blip r:embed="rId5"/>
                <a:stretch>
                  <a:fillRect t="-17647"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DA812AE-8F05-0439-78F8-0C164318B2B7}"/>
              </a:ext>
            </a:extLst>
          </p:cNvPr>
          <p:cNvCxnSpPr>
            <a:cxnSpLocks/>
          </p:cNvCxnSpPr>
          <p:nvPr/>
        </p:nvCxnSpPr>
        <p:spPr>
          <a:xfrm>
            <a:off x="1737360" y="4694254"/>
            <a:ext cx="2750820" cy="0"/>
          </a:xfrm>
          <a:prstGeom prst="line">
            <a:avLst/>
          </a:prstGeom>
          <a:ln w="508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51B4344-5A9F-23B8-0E61-C8A9754626B3}"/>
              </a:ext>
            </a:extLst>
          </p:cNvPr>
          <p:cNvSpPr/>
          <p:nvPr/>
        </p:nvSpPr>
        <p:spPr>
          <a:xfrm>
            <a:off x="1524000" y="4859600"/>
            <a:ext cx="3520440" cy="397499"/>
          </a:xfrm>
          <a:prstGeom prst="wedgeRoundRectCallout">
            <a:avLst>
              <a:gd name="adj1" fmla="val -11310"/>
              <a:gd name="adj2" fmla="val -7992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expected #correct answer</a:t>
            </a:r>
            <a:endParaRPr kumimoji="1"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CC34E9-3DD6-D217-1295-C5FAADBE0C17}"/>
              </a:ext>
            </a:extLst>
          </p:cNvPr>
          <p:cNvSpPr txBox="1"/>
          <p:nvPr/>
        </p:nvSpPr>
        <p:spPr>
          <a:xfrm>
            <a:off x="614722" y="5905718"/>
            <a:ext cx="9807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[Aaronson09]: focusing on expected #successful copies (given multiple instances)</a:t>
            </a:r>
          </a:p>
          <a:p>
            <a:r>
              <a:rPr lang="en-US" altLang="ja-JP" sz="2000" dirty="0"/>
              <a:t>                          </a:t>
            </a:r>
            <a:r>
              <a:rPr kumimoji="1" lang="en-US" altLang="ja-JP" sz="2000" dirty="0"/>
              <a:t>for copy-protection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E3D85A-08B7-9439-803E-7186387EA093}"/>
              </a:ext>
            </a:extLst>
          </p:cNvPr>
          <p:cNvSpPr txBox="1"/>
          <p:nvPr/>
        </p:nvSpPr>
        <p:spPr>
          <a:xfrm>
            <a:off x="614722" y="5586127"/>
            <a:ext cx="712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[Behera-Sataath20]: similar</a:t>
            </a:r>
            <a:r>
              <a:rPr lang="ja-JP" altLang="en-US" sz="2000" dirty="0"/>
              <a:t> </a:t>
            </a:r>
            <a:r>
              <a:rPr lang="en-US" altLang="ja-JP" sz="2000" dirty="0"/>
              <a:t>security</a:t>
            </a:r>
            <a:r>
              <a:rPr kumimoji="1" lang="en-US" altLang="ja-JP" sz="2000" dirty="0"/>
              <a:t> for quantum money</a:t>
            </a:r>
            <a:endParaRPr kumimoji="1" lang="ja-JP" altLang="en-US" sz="2000" dirty="0"/>
          </a:p>
        </p:txBody>
      </p:sp>
      <p:sp>
        <p:nvSpPr>
          <p:cNvPr id="4" name="矢印: 左右 3">
            <a:extLst>
              <a:ext uri="{FF2B5EF4-FFF2-40B4-BE49-F238E27FC236}">
                <a16:creationId xmlns:a16="http://schemas.microsoft.com/office/drawing/2014/main" id="{678671B0-7144-76F9-5BD5-7ABC15559C89}"/>
              </a:ext>
            </a:extLst>
          </p:cNvPr>
          <p:cNvSpPr/>
          <p:nvPr/>
        </p:nvSpPr>
        <p:spPr>
          <a:xfrm>
            <a:off x="817497" y="4265776"/>
            <a:ext cx="799070" cy="30628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6" grpId="0" animBg="1"/>
      <p:bldP spid="8" grpId="0"/>
      <p:bldP spid="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441A9AC-5D1B-FA9A-FE40-62DE2F93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How to Achieve</a:t>
            </a:r>
            <a:endParaRPr lang="ja-JP" altLang="en-US" dirty="0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C7B099E-3C85-E406-7C2F-FA327662A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86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28F7D5A6-2F67-D9BC-2BB1-3E65833B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Construction Overview</a:t>
            </a:r>
            <a:endParaRPr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C31559-7E3A-2ECA-5D3C-0FFDC9D9F703}"/>
              </a:ext>
            </a:extLst>
          </p:cNvPr>
          <p:cNvSpPr/>
          <p:nvPr/>
        </p:nvSpPr>
        <p:spPr>
          <a:xfrm>
            <a:off x="849700" y="2049810"/>
            <a:ext cx="2291360" cy="709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OM-UE</a:t>
            </a:r>
            <a:endParaRPr kumimoji="1" lang="ja-JP" altLang="en-US" sz="18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9874862-77A6-70F3-DAD6-7EFE3FD58D6B}"/>
              </a:ext>
            </a:extLst>
          </p:cNvPr>
          <p:cNvSpPr/>
          <p:nvPr/>
        </p:nvSpPr>
        <p:spPr>
          <a:xfrm>
            <a:off x="8620360" y="2023572"/>
            <a:ext cx="2291360" cy="709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One-time strong anti-piracy SDE</a:t>
            </a:r>
            <a:endParaRPr kumimoji="1" lang="en-US" altLang="ja-JP" sz="18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1E0C281-3B66-B46A-4D3D-876DF8388F3B}"/>
              </a:ext>
            </a:extLst>
          </p:cNvPr>
          <p:cNvSpPr/>
          <p:nvPr/>
        </p:nvSpPr>
        <p:spPr>
          <a:xfrm>
            <a:off x="4744580" y="2049810"/>
            <a:ext cx="2291360" cy="709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OM-SDE</a:t>
            </a:r>
            <a:endParaRPr kumimoji="1" lang="en-US" altLang="ja-JP" sz="18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33EABDE-1478-70D1-8FC5-25D1D2AFEBBB}"/>
              </a:ext>
            </a:extLst>
          </p:cNvPr>
          <p:cNvCxnSpPr>
            <a:cxnSpLocks/>
            <a:stCxn id="10" idx="1"/>
            <a:endCxn id="4" idx="3"/>
          </p:cNvCxnSpPr>
          <p:nvPr/>
        </p:nvCxnSpPr>
        <p:spPr>
          <a:xfrm flipH="1">
            <a:off x="3141060" y="2404542"/>
            <a:ext cx="1603520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BBE6552-562C-A3F3-77B1-1300524F6C6B}"/>
              </a:ext>
            </a:extLst>
          </p:cNvPr>
          <p:cNvSpPr/>
          <p:nvPr/>
        </p:nvSpPr>
        <p:spPr>
          <a:xfrm>
            <a:off x="8473441" y="4358640"/>
            <a:ext cx="2621279" cy="7094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/>
              <a:t>1-key succinct-key Ciphertext-Policy FE</a:t>
            </a:r>
            <a:endParaRPr kumimoji="1" lang="ja-JP" altLang="en-US" sz="18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E72952C-4559-381A-199A-F892DBC4F7D6}"/>
              </a:ext>
            </a:extLst>
          </p:cNvPr>
          <p:cNvCxnSpPr>
            <a:cxnSpLocks/>
          </p:cNvCxnSpPr>
          <p:nvPr/>
        </p:nvCxnSpPr>
        <p:spPr>
          <a:xfrm flipV="1">
            <a:off x="9784080" y="2733036"/>
            <a:ext cx="0" cy="1625604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AFB8BD0-1B8D-6EB0-119B-4297B1F5FEDD}"/>
              </a:ext>
            </a:extLst>
          </p:cNvPr>
          <p:cNvCxnSpPr>
            <a:cxnSpLocks/>
          </p:cNvCxnSpPr>
          <p:nvPr/>
        </p:nvCxnSpPr>
        <p:spPr>
          <a:xfrm flipH="1">
            <a:off x="7016840" y="2370684"/>
            <a:ext cx="1603520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68BBD6-262E-2BFD-5068-30E5FC673A24}"/>
              </a:ext>
            </a:extLst>
          </p:cNvPr>
          <p:cNvSpPr txBox="1"/>
          <p:nvPr/>
        </p:nvSpPr>
        <p:spPr>
          <a:xfrm>
            <a:off x="2742744" y="1588145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Same as [GZ20]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6DC36905-B2CA-57E3-80C5-B1A402ABE046}"/>
              </a:ext>
            </a:extLst>
          </p:cNvPr>
          <p:cNvSpPr/>
          <p:nvPr/>
        </p:nvSpPr>
        <p:spPr>
          <a:xfrm>
            <a:off x="8328660" y="1588145"/>
            <a:ext cx="2674620" cy="349870"/>
          </a:xfrm>
          <a:prstGeom prst="wedgeEllipseCallout">
            <a:avLst>
              <a:gd name="adj1" fmla="val -23767"/>
              <a:gd name="adj2" fmla="val 641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Multi-bit plaintext</a:t>
            </a:r>
            <a:endParaRPr kumimoji="1" lang="ja-JP" altLang="en-US" sz="1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1B30D5-5D61-3E84-8DFF-0543F42635F6}"/>
              </a:ext>
            </a:extLst>
          </p:cNvPr>
          <p:cNvSpPr txBox="1"/>
          <p:nvPr/>
        </p:nvSpPr>
        <p:spPr>
          <a:xfrm>
            <a:off x="633343" y="5946541"/>
            <a:ext cx="253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OM: One-out-of-Many</a:t>
            </a:r>
            <a:endParaRPr kumimoji="1" lang="ja-JP" altLang="en-US" sz="1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E76170-7245-D444-1FDD-86A5DCFCA20C}"/>
              </a:ext>
            </a:extLst>
          </p:cNvPr>
          <p:cNvSpPr txBox="1"/>
          <p:nvPr/>
        </p:nvSpPr>
        <p:spPr>
          <a:xfrm>
            <a:off x="633343" y="6301274"/>
            <a:ext cx="722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SDE</a:t>
            </a:r>
            <a:r>
              <a:rPr kumimoji="1" lang="en-US" altLang="ja-JP" sz="1800" dirty="0"/>
              <a:t>: Single-</a:t>
            </a:r>
            <a:r>
              <a:rPr kumimoji="1" lang="en-US" altLang="ja-JP" sz="1800" dirty="0" err="1"/>
              <a:t>Decrypto</a:t>
            </a:r>
            <a:r>
              <a:rPr lang="en-US" altLang="ja-JP" sz="1800" dirty="0" err="1"/>
              <a:t>r</a:t>
            </a:r>
            <a:r>
              <a:rPr lang="en-US" altLang="ja-JP" sz="1800" dirty="0"/>
              <a:t> Encryption (Copy-protected decryption key)</a:t>
            </a:r>
            <a:endParaRPr kumimoji="1" lang="ja-JP" altLang="en-US" sz="1800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999157D7-841E-29BF-DE67-AB57B6972A9A}"/>
              </a:ext>
            </a:extLst>
          </p:cNvPr>
          <p:cNvSpPr/>
          <p:nvPr/>
        </p:nvSpPr>
        <p:spPr>
          <a:xfrm>
            <a:off x="2844892" y="2935559"/>
            <a:ext cx="2931065" cy="750133"/>
          </a:xfrm>
          <a:prstGeom prst="wedgeRoundRectCallout">
            <a:avLst>
              <a:gd name="adj1" fmla="val -14853"/>
              <a:gd name="adj2" fmla="val -9901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[GZ20]’s SDE is different from [CLLZ21]’s SDE</a:t>
            </a:r>
            <a:endParaRPr kumimoji="1" lang="ja-JP" altLang="en-US" sz="1600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C7B9003-0B61-E781-43EF-B7F9FB2F1DE2}"/>
              </a:ext>
            </a:extLst>
          </p:cNvPr>
          <p:cNvSpPr/>
          <p:nvPr/>
        </p:nvSpPr>
        <p:spPr>
          <a:xfrm>
            <a:off x="4744580" y="4351328"/>
            <a:ext cx="2291359" cy="7094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Hash Encryption &amp; Garbled Circuits</a:t>
            </a:r>
            <a:endParaRPr kumimoji="1" lang="ja-JP" altLang="en-US" sz="1800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15BFAA5-6AA7-D948-277C-F5B306135324}"/>
              </a:ext>
            </a:extLst>
          </p:cNvPr>
          <p:cNvSpPr/>
          <p:nvPr/>
        </p:nvSpPr>
        <p:spPr>
          <a:xfrm>
            <a:off x="849700" y="4351328"/>
            <a:ext cx="2291359" cy="70946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>
                <a:solidFill>
                  <a:schemeClr val="accent1"/>
                </a:solidFill>
              </a:rPr>
              <a:t>LWE</a:t>
            </a:r>
            <a:endParaRPr kumimoji="1" lang="ja-JP" altLang="en-US" sz="1800" dirty="0">
              <a:solidFill>
                <a:schemeClr val="accent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73802C6-982F-6C37-B1BB-B456178DF003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7035939" y="4706060"/>
            <a:ext cx="1437502" cy="7312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E930062-F5A6-4DE0-C6A6-3681D96D6336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3141059" y="4706060"/>
            <a:ext cx="160352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D36239-FB0A-77DA-E81C-28A82E14DC51}"/>
              </a:ext>
            </a:extLst>
          </p:cNvPr>
          <p:cNvSpPr txBox="1"/>
          <p:nvPr/>
        </p:nvSpPr>
        <p:spPr>
          <a:xfrm>
            <a:off x="9741120" y="3278219"/>
            <a:ext cx="260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Watermarking extraction </a:t>
            </a:r>
          </a:p>
          <a:p>
            <a:r>
              <a:rPr kumimoji="1" lang="en-US" altLang="ja-JP" sz="1600" dirty="0"/>
              <a:t>technique [K</a:t>
            </a:r>
            <a:r>
              <a:rPr kumimoji="1" lang="en-US" altLang="ja-JP" sz="1600" dirty="0">
                <a:solidFill>
                  <a:schemeClr val="accent3"/>
                </a:solidFill>
              </a:rPr>
              <a:t>N</a:t>
            </a:r>
            <a:r>
              <a:rPr kumimoji="1" lang="en-US" altLang="ja-JP" sz="1600" dirty="0"/>
              <a:t>22]</a:t>
            </a:r>
            <a:endParaRPr kumimoji="1" lang="ja-JP" altLang="en-US" sz="1600" dirty="0"/>
          </a:p>
        </p:txBody>
      </p:sp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759AA478-C7D3-D9FC-1DBA-C8B9AAFFC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27" y="3243981"/>
            <a:ext cx="603713" cy="60371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DE5DB0-4637-B79D-E82A-5C1F9CD72D00}"/>
              </a:ext>
            </a:extLst>
          </p:cNvPr>
          <p:cNvSpPr txBox="1"/>
          <p:nvPr/>
        </p:nvSpPr>
        <p:spPr>
          <a:xfrm>
            <a:off x="8032552" y="1254367"/>
            <a:ext cx="346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[AKL23]: 1-bit scheme w/o assumptions</a:t>
            </a:r>
            <a:endParaRPr kumimoji="1" lang="ja-JP" altLang="en-US" sz="1400" dirty="0"/>
          </a:p>
        </p:txBody>
      </p:sp>
      <p:pic>
        <p:nvPicPr>
          <p:cNvPr id="23" name="図 22" descr="図形&#10;&#10;低い精度で自動的に生成された説明">
            <a:extLst>
              <a:ext uri="{FF2B5EF4-FFF2-40B4-BE49-F238E27FC236}">
                <a16:creationId xmlns:a16="http://schemas.microsoft.com/office/drawing/2014/main" id="{7C3F5FCB-B851-A1C9-120A-72D9AC8DA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25" y="298349"/>
            <a:ext cx="689095" cy="6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1" grpId="0" animBg="1"/>
      <p:bldP spid="12" grpId="0" animBg="1"/>
      <p:bldP spid="14" grpId="0" animBg="1"/>
      <p:bldP spid="16" grpId="0" animBg="1"/>
      <p:bldP spid="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05951AD-4D92-FA69-C265-8C51E7A3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SDE from 1-key succinct-key CPFE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40D48B0A-85BC-52A3-BE2F-3B2DBA446A94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724930" y="1721748"/>
                <a:ext cx="10628870" cy="4368803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KeyGen: 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⨂⋯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𝑓𝑒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Enc: 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𝐹𝐸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dirty="0"/>
                  <a:t> output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 for any input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Dec: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Recover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from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 (succinct-key property)</a:t>
                </a:r>
              </a:p>
              <a:p>
                <a:pPr marL="914324" lvl="1" indent="-457200">
                  <a:buFont typeface="Arial" panose="020B0604020202020204" pitchFamily="34" charset="0"/>
                  <a:buChar char="•"/>
                </a:pPr>
                <a:r>
                  <a:rPr lang="en-US" altLang="ja-JP" b="0" dirty="0"/>
                  <a:t>Recover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from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40D48B0A-85BC-52A3-BE2F-3B2DBA446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724930" y="1721748"/>
                <a:ext cx="10628870" cy="4368803"/>
              </a:xfrm>
              <a:blipFill>
                <a:blip r:embed="rId3"/>
                <a:stretch>
                  <a:fillRect l="-1319" t="-2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E05DC199-90AA-20A5-C0E5-9B895167D86D}"/>
                  </a:ext>
                </a:extLst>
              </p:cNvPr>
              <p:cNvSpPr/>
              <p:nvPr/>
            </p:nvSpPr>
            <p:spPr>
              <a:xfrm>
                <a:off x="8069580" y="3941711"/>
                <a:ext cx="3657600" cy="73914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/>
                  <a:t>Extracting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1600" dirty="0"/>
                  <a:t> from </a:t>
                </a:r>
                <a:r>
                  <a:rPr kumimoji="1" lang="en-US" altLang="ja-JP" sz="1600" dirty="0" err="1"/>
                  <a:t>decryptor</a:t>
                </a:r>
                <a:r>
                  <a:rPr kumimoji="1" lang="en-US" altLang="ja-JP" sz="1600" dirty="0"/>
                  <a:t> via watermarking technique [K</a:t>
                </a:r>
                <a:r>
                  <a:rPr kumimoji="1" lang="en-US" altLang="ja-JP" sz="1600" dirty="0">
                    <a:solidFill>
                      <a:schemeClr val="accent3"/>
                    </a:solidFill>
                  </a:rPr>
                  <a:t>N</a:t>
                </a:r>
                <a:r>
                  <a:rPr kumimoji="1" lang="en-US" altLang="ja-JP" sz="1600" dirty="0"/>
                  <a:t>22]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E05DC199-90AA-20A5-C0E5-9B895167D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580" y="3941711"/>
                <a:ext cx="3657600" cy="7391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C4AC6B1-B894-86F8-7868-156141821C56}"/>
              </a:ext>
            </a:extLst>
          </p:cNvPr>
          <p:cNvSpPr/>
          <p:nvPr/>
        </p:nvSpPr>
        <p:spPr>
          <a:xfrm>
            <a:off x="7913370" y="5450471"/>
            <a:ext cx="3970020" cy="64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Breaking monogamy property of BB84</a:t>
            </a:r>
            <a:endParaRPr kumimoji="1" lang="ja-JP" altLang="en-US" sz="16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4F4E351-D5DF-C4C3-59E0-37163F63FB14}"/>
              </a:ext>
            </a:extLst>
          </p:cNvPr>
          <p:cNvCxnSpPr>
            <a:stCxn id="9" idx="2"/>
            <a:endCxn id="13" idx="0"/>
          </p:cNvCxnSpPr>
          <p:nvPr/>
        </p:nvCxnSpPr>
        <p:spPr>
          <a:xfrm>
            <a:off x="9898380" y="4680851"/>
            <a:ext cx="0" cy="7696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17BF83F-2C78-D716-9313-865D1E0690B0}"/>
              </a:ext>
            </a:extLst>
          </p:cNvPr>
          <p:cNvSpPr/>
          <p:nvPr/>
        </p:nvSpPr>
        <p:spPr>
          <a:xfrm>
            <a:off x="3078480" y="1721748"/>
            <a:ext cx="1546860" cy="345948"/>
          </a:xfrm>
          <a:prstGeom prst="wedgeRoundRectCallout">
            <a:avLst>
              <a:gd name="adj1" fmla="val -47434"/>
              <a:gd name="adj2" fmla="val 11316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BB84 state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吹き出し: 角を丸めた四角形 1">
                <a:extLst>
                  <a:ext uri="{FF2B5EF4-FFF2-40B4-BE49-F238E27FC236}">
                    <a16:creationId xmlns:a16="http://schemas.microsoft.com/office/drawing/2014/main" id="{DB356DE7-4F27-F849-55BD-200EB7CCF411}"/>
                  </a:ext>
                </a:extLst>
              </p:cNvPr>
              <p:cNvSpPr/>
              <p:nvPr/>
            </p:nvSpPr>
            <p:spPr>
              <a:xfrm>
                <a:off x="8496300" y="1407529"/>
                <a:ext cx="3387090" cy="739140"/>
              </a:xfrm>
              <a:prstGeom prst="wedgeRoundRectCallout">
                <a:avLst>
                  <a:gd name="adj1" fmla="val -52693"/>
                  <a:gd name="adj2" fmla="val 90668"/>
                  <a:gd name="adj3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/>
                  <a:t>Derived from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2000" dirty="0"/>
              </a:p>
              <a:p>
                <a:pPr algn="ctr"/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000" dirty="0"/>
                  <a:t>-</a:t>
                </a:r>
                <a:r>
                  <a:rPr kumimoji="1" lang="en-US" altLang="ja-JP" sz="2000" dirty="0" err="1"/>
                  <a:t>dependant</a:t>
                </a:r>
                <a:r>
                  <a:rPr kumimoji="1" lang="en-US" altLang="ja-JP" sz="2000" dirty="0"/>
                  <a:t> part is short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" name="吹き出し: 角を丸めた四角形 1">
                <a:extLst>
                  <a:ext uri="{FF2B5EF4-FFF2-40B4-BE49-F238E27FC236}">
                    <a16:creationId xmlns:a16="http://schemas.microsoft.com/office/drawing/2014/main" id="{DB356DE7-4F27-F849-55BD-200EB7CCF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0" y="1407529"/>
                <a:ext cx="3387090" cy="739140"/>
              </a:xfrm>
              <a:prstGeom prst="wedgeRoundRectCallout">
                <a:avLst>
                  <a:gd name="adj1" fmla="val -52693"/>
                  <a:gd name="adj2" fmla="val 90668"/>
                  <a:gd name="adj3" fmla="val 16667"/>
                </a:avLst>
              </a:prstGeom>
              <a:blipFill>
                <a:blip r:embed="rId5"/>
                <a:stretch>
                  <a:fillRect t="-1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5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7E1DFE9-B809-D73A-0F87-A6D9B259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Other Results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7E07887-08A4-3A59-C10D-4D09EBC2C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(One-out-of-many) copy-protection for 1-bit point function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1ABF8922-B625-9365-D48E-9B459CE036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From (one-out-of-many) UE, QFHE, and tools instantiated with LWE</a:t>
            </a:r>
            <a:endParaRPr lang="ja-JP" alt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AC29BE90-AAFE-2A77-930A-0792586A71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(One-out-of-many) unclonable predicate encryption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75F1BEB-7838-384B-0080-513E1A022B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From (one-out-of-many) UE, QFHE, and tools instantiated with LWE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13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F75FF3FD-C36B-0B2A-7A0D-C1101B04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Wrap-up</a:t>
            </a:r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9C0E644-E44A-B9F2-2145-A02E4D97E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170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D13966A-B4C8-73BE-A647-2A26FA04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One-out-of-Many Unclonable Cryptography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CCE1637-AEE6-3E8F-5268-CF5C03824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/>
              <a:t>Definitions</a:t>
            </a:r>
            <a:endParaRPr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3947E95-11EB-4572-6E69-3CA869AD8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UE, Copy-protection for point functions, Unclonable PE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15D90500-39FA-8DC3-2777-A5D3893A3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/>
              <a:t>Constructions</a:t>
            </a:r>
            <a:endParaRPr lang="ja-JP" altLang="en-US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44A504E4-4847-009A-B37A-72F935538E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One-time secret-key multi-bit SDE and OM UE from LWE</a:t>
            </a:r>
          </a:p>
          <a:p>
            <a:r>
              <a:rPr lang="en-US" altLang="ja-JP" dirty="0"/>
              <a:t>Copy-protection for 1-bit point functions and unclonable UE from UE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1D1884-E95C-FD5D-2B66-169B16A0F6A9}"/>
              </a:ext>
            </a:extLst>
          </p:cNvPr>
          <p:cNvSpPr txBox="1"/>
          <p:nvPr/>
        </p:nvSpPr>
        <p:spPr>
          <a:xfrm>
            <a:off x="8692079" y="2780233"/>
            <a:ext cx="291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ia.cr/2023/229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CBC4D6-3578-5891-A54F-7A7AFA879AD5}"/>
              </a:ext>
            </a:extLst>
          </p:cNvPr>
          <p:cNvSpPr txBox="1"/>
          <p:nvPr/>
        </p:nvSpPr>
        <p:spPr>
          <a:xfrm>
            <a:off x="8692079" y="3365008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Thank you!</a:t>
            </a:r>
            <a:endParaRPr kumimoji="1" lang="en-US" altLang="ja-JP" sz="3200" dirty="0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24D20EA6-08D4-C7C6-7BED-37C72BEE4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30" y="2869423"/>
            <a:ext cx="991169" cy="9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E2CE6F7-EC29-48EB-547D-2A27761C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we propose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AA0C05CA-F49A-52C6-F84A-2F397D10C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New definitions for unclonable cryptography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C3F71DC4-1D13-6917-29A3-252955879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Relaxed indistinguishability-based </a:t>
            </a:r>
            <a:r>
              <a:rPr lang="en-US" altLang="ja-JP" dirty="0" err="1"/>
              <a:t>unclonability</a:t>
            </a:r>
            <a:endParaRPr lang="en-US" altLang="ja-JP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52541F69-FE37-B68B-E0B7-8BD0B7DDAB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Unclonable crypto schemes in the standard model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2360FDF5-B435-7AD7-9AC5-11448F5330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SKE and predicate encryption</a:t>
            </a:r>
          </a:p>
          <a:p>
            <a:r>
              <a:rPr lang="en-US" altLang="ja-JP" dirty="0"/>
              <a:t>Copy-protection for single-bit output point function</a:t>
            </a:r>
          </a:p>
          <a:p>
            <a:r>
              <a:rPr lang="en-US" altLang="ja-JP" dirty="0"/>
              <a:t>Single-</a:t>
            </a:r>
            <a:r>
              <a:rPr lang="en-US" altLang="ja-JP" dirty="0" err="1"/>
              <a:t>decryptor</a:t>
            </a:r>
            <a:r>
              <a:rPr lang="en-US" altLang="ja-JP" dirty="0"/>
              <a:t> encryption</a:t>
            </a:r>
            <a:endParaRPr lang="ja-JP" altLang="en-US" dirty="0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5C7C2180-1D50-6F2F-B546-F8F3E2620DA1}"/>
              </a:ext>
            </a:extLst>
          </p:cNvPr>
          <p:cNvSpPr/>
          <p:nvPr/>
        </p:nvSpPr>
        <p:spPr>
          <a:xfrm>
            <a:off x="8747760" y="4455873"/>
            <a:ext cx="175260" cy="827152"/>
          </a:xfrm>
          <a:prstGeom prst="rightBrace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E95770-375F-1EFF-F13F-A75223DBCC0F}"/>
              </a:ext>
            </a:extLst>
          </p:cNvPr>
          <p:cNvSpPr txBox="1"/>
          <p:nvPr/>
        </p:nvSpPr>
        <p:spPr>
          <a:xfrm>
            <a:off x="8854440" y="4669394"/>
            <a:ext cx="261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Under the new Def.</a:t>
            </a:r>
            <a:endParaRPr kumimoji="1" lang="ja-JP" altLang="en-US" sz="2000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A0A64DE9-E42B-4E21-20BB-F37B7EE98497}"/>
              </a:ext>
            </a:extLst>
          </p:cNvPr>
          <p:cNvSpPr/>
          <p:nvPr/>
        </p:nvSpPr>
        <p:spPr>
          <a:xfrm>
            <a:off x="3147060" y="5924132"/>
            <a:ext cx="2476500" cy="338328"/>
          </a:xfrm>
          <a:prstGeom prst="wedgeRoundRectCallout">
            <a:avLst>
              <a:gd name="adj1" fmla="val -42679"/>
              <a:gd name="adj2" fmla="val -86149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Standard Def.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06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" grpId="0" animBg="1"/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A6593666-6505-4063-8004-B116E56F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86" y="1564332"/>
            <a:ext cx="10523667" cy="1768044"/>
          </a:xfrm>
        </p:spPr>
        <p:txBody>
          <a:bodyPr/>
          <a:lstStyle/>
          <a:p>
            <a:r>
              <a:rPr lang="en-US" altLang="ja-JP" dirty="0"/>
              <a:t>What is Unclonable Crypto?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DC20A94-A680-4DF0-92DE-6D3C51F0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787" y="3913017"/>
            <a:ext cx="10523667" cy="1500187"/>
          </a:xfrm>
        </p:spPr>
        <p:txBody>
          <a:bodyPr/>
          <a:lstStyle/>
          <a:p>
            <a:r>
              <a:rPr kumimoji="1" lang="en-US" altLang="ja-JP" dirty="0"/>
              <a:t>(Focusing on unclonable encryption)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968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B40637DD-940B-14A0-C27C-B5278493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Limitation of Classical Cryptography</a:t>
            </a:r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BC60FC3E-0B1E-0912-AECC-7BE2B0B71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/>
              <a:t>Can copy classical information as</a:t>
            </a:r>
            <a:r>
              <a:rPr lang="ja-JP" altLang="en-US"/>
              <a:t> </a:t>
            </a:r>
            <a:r>
              <a:rPr lang="en-US" altLang="ja-JP"/>
              <a:t>much</a:t>
            </a:r>
            <a:r>
              <a:rPr lang="ja-JP" altLang="en-US"/>
              <a:t> </a:t>
            </a:r>
            <a:r>
              <a:rPr lang="en-US" altLang="ja-JP"/>
              <a:t>as</a:t>
            </a:r>
            <a:r>
              <a:rPr lang="ja-JP" altLang="en-US"/>
              <a:t> </a:t>
            </a:r>
            <a:r>
              <a:rPr lang="en-US" altLang="ja-JP"/>
              <a:t>you</a:t>
            </a:r>
            <a:r>
              <a:rPr lang="ja-JP" altLang="en-US"/>
              <a:t> </a:t>
            </a:r>
            <a:r>
              <a:rPr lang="en-US" altLang="ja-JP"/>
              <a:t>want</a:t>
            </a:r>
            <a:endParaRPr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D352D9A1-5DBF-F07B-C291-7A9230205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 dirty="0">
              <a:solidFill>
                <a:schemeClr val="accent3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5F37609-3A7F-BC83-4A38-5D239FC372EB}"/>
              </a:ext>
            </a:extLst>
          </p:cNvPr>
          <p:cNvCxnSpPr>
            <a:cxnSpLocks/>
          </p:cNvCxnSpPr>
          <p:nvPr/>
        </p:nvCxnSpPr>
        <p:spPr>
          <a:xfrm>
            <a:off x="4511824" y="3933056"/>
            <a:ext cx="338437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9ADFD9-B308-B84C-AE0E-C5BE4DF338AE}"/>
              </a:ext>
            </a:extLst>
          </p:cNvPr>
          <p:cNvSpPr txBox="1"/>
          <p:nvPr/>
        </p:nvSpPr>
        <p:spPr>
          <a:xfrm>
            <a:off x="786956" y="2577115"/>
            <a:ext cx="204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Keep a copy</a:t>
            </a:r>
            <a:endParaRPr kumimoji="1" lang="ja-JP" altLang="en-US" sz="2400" dirty="0"/>
          </a:p>
        </p:txBody>
      </p:sp>
      <p:pic>
        <p:nvPicPr>
          <p:cNvPr id="6" name="図 5" descr="グラフィカル ユーザー インターフェイス, アイコン&#10;&#10;自動的に生成された説明">
            <a:extLst>
              <a:ext uri="{FF2B5EF4-FFF2-40B4-BE49-F238E27FC236}">
                <a16:creationId xmlns:a16="http://schemas.microsoft.com/office/drawing/2014/main" id="{47B03A8A-39FD-7808-BA60-BDF3F89AB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57" y="3231401"/>
            <a:ext cx="790801" cy="79080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23C26FC-4785-5683-5605-441CABF54EA3}"/>
              </a:ext>
            </a:extLst>
          </p:cNvPr>
          <p:cNvSpPr txBox="1"/>
          <p:nvPr/>
        </p:nvSpPr>
        <p:spPr>
          <a:xfrm>
            <a:off x="5056865" y="3423128"/>
            <a:ext cx="2121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Download</a:t>
            </a:r>
            <a:endParaRPr kumimoji="1" lang="ja-JP" altLang="en-US" sz="3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F90C0D-DE02-F4EB-AF5D-DCCF09565599}"/>
              </a:ext>
            </a:extLst>
          </p:cNvPr>
          <p:cNvSpPr txBox="1"/>
          <p:nvPr/>
        </p:nvSpPr>
        <p:spPr>
          <a:xfrm>
            <a:off x="858061" y="4235734"/>
            <a:ext cx="10691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accent3"/>
                </a:solidFill>
              </a:rPr>
              <a:t>Copy-protection is i</a:t>
            </a:r>
            <a:r>
              <a:rPr kumimoji="1" lang="en-US" altLang="ja-JP" sz="3200" dirty="0">
                <a:solidFill>
                  <a:schemeClr val="accent3"/>
                </a:solidFill>
              </a:rPr>
              <a:t>mpossible by classical cryptography</a:t>
            </a:r>
            <a:endParaRPr kumimoji="1" lang="ja-JP" altLang="en-US" sz="3200" dirty="0">
              <a:solidFill>
                <a:schemeClr val="accent3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24F1F32-A5AD-4BF3-0416-7D45ACB06E1F}"/>
              </a:ext>
            </a:extLst>
          </p:cNvPr>
          <p:cNvCxnSpPr>
            <a:cxnSpLocks/>
          </p:cNvCxnSpPr>
          <p:nvPr/>
        </p:nvCxnSpPr>
        <p:spPr>
          <a:xfrm flipH="1">
            <a:off x="4400380" y="3277508"/>
            <a:ext cx="342567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AF539B-05EE-D8BF-917B-D4AF211DDB87}"/>
              </a:ext>
            </a:extLst>
          </p:cNvPr>
          <p:cNvSpPr txBox="1"/>
          <p:nvPr/>
        </p:nvSpPr>
        <p:spPr>
          <a:xfrm>
            <a:off x="5475216" y="2670199"/>
            <a:ext cx="119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Store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4D383C-435C-96B3-A783-66880CBC7356}"/>
              </a:ext>
            </a:extLst>
          </p:cNvPr>
          <p:cNvSpPr txBox="1"/>
          <p:nvPr/>
        </p:nvSpPr>
        <p:spPr>
          <a:xfrm>
            <a:off x="858061" y="5348769"/>
            <a:ext cx="765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Copy protection using </a:t>
            </a:r>
            <a:r>
              <a:rPr lang="en-US" altLang="ja-JP" sz="3200" i="1" dirty="0">
                <a:solidFill>
                  <a:schemeClr val="accent3"/>
                </a:solidFill>
              </a:rPr>
              <a:t>quantum</a:t>
            </a:r>
            <a:r>
              <a:rPr lang="en-US" altLang="ja-JP" sz="3200" dirty="0"/>
              <a:t> power!</a:t>
            </a:r>
            <a:endParaRPr kumimoji="1" lang="ja-JP" altLang="en-US" sz="3200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B90B882-2452-FE5F-FE77-4F6C0DB2E959}"/>
              </a:ext>
            </a:extLst>
          </p:cNvPr>
          <p:cNvGrpSpPr/>
          <p:nvPr/>
        </p:nvGrpSpPr>
        <p:grpSpPr>
          <a:xfrm>
            <a:off x="8410857" y="2369902"/>
            <a:ext cx="693058" cy="790802"/>
            <a:chOff x="2503169" y="4299111"/>
            <a:chExt cx="1010043" cy="1057804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93AA5CE-1754-431A-4A72-F6ACF19A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3A9CD94-065D-9468-3828-66EF2AEEA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A8B3674-ED03-B33B-631A-80D0A744DE3B}"/>
              </a:ext>
            </a:extLst>
          </p:cNvPr>
          <p:cNvGrpSpPr/>
          <p:nvPr/>
        </p:nvGrpSpPr>
        <p:grpSpPr>
          <a:xfrm>
            <a:off x="1491062" y="3038780"/>
            <a:ext cx="693058" cy="790802"/>
            <a:chOff x="2503169" y="4299111"/>
            <a:chExt cx="1010043" cy="105780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010B29D-5933-6EEE-7124-B35044A28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6328339-CAD3-5C48-0574-807291D41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E7BE35BB-46BA-1A96-7DC1-F1967FED36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80" y="2658553"/>
            <a:ext cx="1535984" cy="1535984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F42606A-D34D-9FD5-8E44-015205391AB3}"/>
              </a:ext>
            </a:extLst>
          </p:cNvPr>
          <p:cNvGrpSpPr/>
          <p:nvPr/>
        </p:nvGrpSpPr>
        <p:grpSpPr>
          <a:xfrm>
            <a:off x="8757386" y="5266055"/>
            <a:ext cx="693058" cy="790802"/>
            <a:chOff x="2503169" y="4299111"/>
            <a:chExt cx="1010043" cy="105780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901C3CB-5644-DBFB-64F5-D0151A22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ADF79C8-C93B-7158-2289-1C14FE6A2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F148F46-FEEC-90BF-27FE-7DB14736B82D}"/>
              </a:ext>
            </a:extLst>
          </p:cNvPr>
          <p:cNvGrpSpPr/>
          <p:nvPr/>
        </p:nvGrpSpPr>
        <p:grpSpPr>
          <a:xfrm>
            <a:off x="11079764" y="5781502"/>
            <a:ext cx="693058" cy="790802"/>
            <a:chOff x="2503169" y="4299111"/>
            <a:chExt cx="1010043" cy="1057804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15D9D73-F7CA-7950-8EF0-29FBD49F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3A06390-9960-4E7D-470C-3BB23071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46FAD40-C7B1-16D4-1FF7-BEC08894FA17}"/>
              </a:ext>
            </a:extLst>
          </p:cNvPr>
          <p:cNvGrpSpPr/>
          <p:nvPr/>
        </p:nvGrpSpPr>
        <p:grpSpPr>
          <a:xfrm>
            <a:off x="11079764" y="4831260"/>
            <a:ext cx="693058" cy="790802"/>
            <a:chOff x="2503169" y="4299111"/>
            <a:chExt cx="1010043" cy="1057804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AD99BAD2-6EE6-FF2A-2713-51FC2DE53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A770481C-6F10-BDA1-174C-051F1EE4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65B0026-DEB1-6EF4-EB36-661CD3166A8D}"/>
              </a:ext>
            </a:extLst>
          </p:cNvPr>
          <p:cNvCxnSpPr>
            <a:stCxn id="5" idx="3"/>
          </p:cNvCxnSpPr>
          <p:nvPr/>
        </p:nvCxnSpPr>
        <p:spPr>
          <a:xfrm flipV="1">
            <a:off x="9450444" y="5266055"/>
            <a:ext cx="1560456" cy="5317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F9173D0-FCDC-434C-38C2-11F767EEC2A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450444" y="5797781"/>
            <a:ext cx="1550868" cy="38018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 descr="ロゴ, アイコン&#10;&#10;自動的に生成された説明">
            <a:extLst>
              <a:ext uri="{FF2B5EF4-FFF2-40B4-BE49-F238E27FC236}">
                <a16:creationId xmlns:a16="http://schemas.microsoft.com/office/drawing/2014/main" id="{3CC60137-D1E1-633A-6A4C-E13DC5B44B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68" y="5346825"/>
            <a:ext cx="787776" cy="787776"/>
          </a:xfrm>
          <a:prstGeom prst="rect">
            <a:avLst/>
          </a:prstGeom>
        </p:spPr>
      </p:pic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DE3DC21F-CDBC-28F9-7710-5114184D4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18" y="5160251"/>
            <a:ext cx="601040" cy="601040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49154341-46F8-57C6-AF56-362470A05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991" y="5701726"/>
            <a:ext cx="601040" cy="601040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91644B78-1587-6896-9A23-368B11FA5C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28" y="4779065"/>
            <a:ext cx="601040" cy="60104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21CD861-DA23-53F5-59F0-F4D1BB38D645}"/>
              </a:ext>
            </a:extLst>
          </p:cNvPr>
          <p:cNvGrpSpPr/>
          <p:nvPr/>
        </p:nvGrpSpPr>
        <p:grpSpPr>
          <a:xfrm>
            <a:off x="3131486" y="3038780"/>
            <a:ext cx="693058" cy="790802"/>
            <a:chOff x="2503169" y="4299111"/>
            <a:chExt cx="1010043" cy="1057804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9367C9C-2155-F90D-F243-62FA927CB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14" y="4663817"/>
              <a:ext cx="693098" cy="693098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1B08E1D-641B-C284-60AF-F530D4E5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9" y="4299111"/>
              <a:ext cx="762529" cy="762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3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0" grpId="0"/>
      <p:bldP spid="12" grpId="0"/>
      <p:bldP spid="12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E486AF5-A687-47B2-BF7B-1F718268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Unclonable Encryption (Security) [BL20]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69C1C2-6ABC-4219-9205-B93DCA3E5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2823A468-C270-4B40-B863-0733B4486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38" y="1299467"/>
            <a:ext cx="780290" cy="780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38905" y="1513890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𝑒𝑘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5" y="1513890"/>
                <a:ext cx="59824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BF1F70AB-A056-AFE6-B0B5-C0DD5DB4F654}"/>
              </a:ext>
            </a:extLst>
          </p:cNvPr>
          <p:cNvCxnSpPr>
            <a:cxnSpLocks/>
          </p:cNvCxnSpPr>
          <p:nvPr/>
        </p:nvCxnSpPr>
        <p:spPr>
          <a:xfrm flipH="1">
            <a:off x="2132103" y="2349486"/>
            <a:ext cx="544695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AE2F1A38-A7D9-4009-299E-E0FC4F258F41}"/>
              </a:ext>
            </a:extLst>
          </p:cNvPr>
          <p:cNvCxnSpPr>
            <a:cxnSpLocks/>
          </p:cNvCxnSpPr>
          <p:nvPr/>
        </p:nvCxnSpPr>
        <p:spPr>
          <a:xfrm>
            <a:off x="2231727" y="3268995"/>
            <a:ext cx="534733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A6E6B3A-680B-F5C8-7923-399C6AB9848F}"/>
              </a:ext>
            </a:extLst>
          </p:cNvPr>
          <p:cNvGrpSpPr/>
          <p:nvPr/>
        </p:nvGrpSpPr>
        <p:grpSpPr>
          <a:xfrm>
            <a:off x="4447083" y="2427976"/>
            <a:ext cx="782517" cy="762529"/>
            <a:chOff x="4447083" y="2427976"/>
            <a:chExt cx="782517" cy="762529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8AB0C13-9E47-6F82-8CAC-65D0BD7CBF35}"/>
                </a:ext>
              </a:extLst>
            </p:cNvPr>
            <p:cNvGrpSpPr/>
            <p:nvPr/>
          </p:nvGrpSpPr>
          <p:grpSpPr>
            <a:xfrm>
              <a:off x="4581187" y="2427976"/>
              <a:ext cx="648413" cy="762529"/>
              <a:chOff x="400317" y="4326029"/>
              <a:chExt cx="1010043" cy="1057804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26A0960A-9671-4BB6-AAAF-514E8C2AB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262" y="4690735"/>
                <a:ext cx="693098" cy="693098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C5516F70-110C-41DB-BC96-270182294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317" y="4326029"/>
                <a:ext cx="762529" cy="762529"/>
              </a:xfrm>
              <a:prstGeom prst="rect">
                <a:avLst/>
              </a:prstGeom>
            </p:spPr>
          </p:pic>
        </p:grpSp>
        <p:pic>
          <p:nvPicPr>
            <p:cNvPr id="23" name="図 22" descr="アイコン&#10;&#10;自動的に生成された説明">
              <a:extLst>
                <a:ext uri="{FF2B5EF4-FFF2-40B4-BE49-F238E27FC236}">
                  <a16:creationId xmlns:a16="http://schemas.microsoft.com/office/drawing/2014/main" id="{A14644F9-D1C7-B16F-4CDB-B0089BAD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083" y="2520890"/>
              <a:ext cx="337572" cy="337572"/>
            </a:xfrm>
            <a:prstGeom prst="rect">
              <a:avLst/>
            </a:prstGeom>
          </p:spPr>
        </p:pic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E656B497-6A3F-F64D-A2F6-D5610794390C}"/>
              </a:ext>
            </a:extLst>
          </p:cNvPr>
          <p:cNvGrpSpPr/>
          <p:nvPr/>
        </p:nvGrpSpPr>
        <p:grpSpPr>
          <a:xfrm>
            <a:off x="6576060" y="3515091"/>
            <a:ext cx="640080" cy="645127"/>
            <a:chOff x="6576060" y="3515091"/>
            <a:chExt cx="640080" cy="645127"/>
          </a:xfrm>
        </p:grpSpPr>
        <p:pic>
          <p:nvPicPr>
            <p:cNvPr id="84" name="図 83" descr="図形&#10;&#10;低い精度で自動的に生成された説明">
              <a:extLst>
                <a:ext uri="{FF2B5EF4-FFF2-40B4-BE49-F238E27FC236}">
                  <a16:creationId xmlns:a16="http://schemas.microsoft.com/office/drawing/2014/main" id="{314A2216-9945-F5C9-CBA5-1AC665E3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70" y="3648748"/>
              <a:ext cx="511470" cy="511470"/>
            </a:xfrm>
            <a:prstGeom prst="rect">
              <a:avLst/>
            </a:prstGeom>
          </p:spPr>
        </p:pic>
        <p:pic>
          <p:nvPicPr>
            <p:cNvPr id="9" name="図 8" descr="アイコン&#10;&#10;自動的に生成された説明">
              <a:extLst>
                <a:ext uri="{FF2B5EF4-FFF2-40B4-BE49-F238E27FC236}">
                  <a16:creationId xmlns:a16="http://schemas.microsoft.com/office/drawing/2014/main" id="{04A2FB6D-5436-088D-FA52-B264972F7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060" y="3515091"/>
              <a:ext cx="488184" cy="488184"/>
            </a:xfrm>
            <a:prstGeom prst="rect">
              <a:avLst/>
            </a:prstGeom>
          </p:spPr>
        </p:pic>
      </p:grpSp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FFDF4624-FDAA-9048-2553-960CF06F05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3" y="2117266"/>
            <a:ext cx="894163" cy="894163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EBE0C89-F98D-2D8A-67D3-743DDA56A3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21" y="1921268"/>
            <a:ext cx="876639" cy="87663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6A0B183-5AA8-987F-0932-3AC2CDD1F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59" y="1651538"/>
            <a:ext cx="539460" cy="53946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3E5C28A-3BA7-DDF1-2E2A-F6F4D8CED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50" y="1651538"/>
            <a:ext cx="539460" cy="539460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B249651A-A623-34FA-EF5E-11048FB5BB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65" y="4598537"/>
            <a:ext cx="876639" cy="876639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3CFF1412-92BA-D044-F0B1-C96288A1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06" y="4581189"/>
            <a:ext cx="876639" cy="83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0234F59-A967-AC9C-24C7-ACE12DA9FCCF}"/>
                  </a:ext>
                </a:extLst>
              </p:cNvPr>
              <p:cNvSpPr txBox="1"/>
              <p:nvPr/>
            </p:nvSpPr>
            <p:spPr>
              <a:xfrm>
                <a:off x="4171323" y="4095498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0234F59-A967-AC9C-24C7-ACE12DA9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23" y="4095498"/>
                <a:ext cx="598245" cy="677108"/>
              </a:xfrm>
              <a:prstGeom prst="rect">
                <a:avLst/>
              </a:prstGeom>
              <a:blipFill>
                <a:blip r:embed="rId13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79EC009-D0BC-E777-2AD5-413D982CB259}"/>
              </a:ext>
            </a:extLst>
          </p:cNvPr>
          <p:cNvCxnSpPr>
            <a:cxnSpLocks/>
          </p:cNvCxnSpPr>
          <p:nvPr/>
        </p:nvCxnSpPr>
        <p:spPr>
          <a:xfrm flipH="1">
            <a:off x="7216140" y="2907458"/>
            <a:ext cx="1002242" cy="15714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56F991B-45B5-4088-152C-175821E7D275}"/>
              </a:ext>
            </a:extLst>
          </p:cNvPr>
          <p:cNvCxnSpPr>
            <a:cxnSpLocks/>
          </p:cNvCxnSpPr>
          <p:nvPr/>
        </p:nvCxnSpPr>
        <p:spPr>
          <a:xfrm>
            <a:off x="8289240" y="2896467"/>
            <a:ext cx="845661" cy="158241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B2E2DC1D-9882-3B19-F606-6BA8778C963F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7107984" y="5475176"/>
            <a:ext cx="1" cy="3332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074AF528-BD0A-5CD1-5D6F-EA9112041C1B}"/>
              </a:ext>
            </a:extLst>
          </p:cNvPr>
          <p:cNvCxnSpPr>
            <a:cxnSpLocks/>
          </p:cNvCxnSpPr>
          <p:nvPr/>
        </p:nvCxnSpPr>
        <p:spPr>
          <a:xfrm flipH="1">
            <a:off x="9278825" y="5449473"/>
            <a:ext cx="1" cy="3332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E82B87B8-AE1C-B491-C0CA-C2247A6D003A}"/>
                  </a:ext>
                </a:extLst>
              </p:cNvPr>
              <p:cNvSpPr txBox="1"/>
              <p:nvPr/>
            </p:nvSpPr>
            <p:spPr>
              <a:xfrm>
                <a:off x="6869832" y="5764102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E82B87B8-AE1C-B491-C0CA-C2247A6D0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832" y="5764102"/>
                <a:ext cx="598245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E023CA2-EFBA-3928-9612-D5FF01199A4D}"/>
                  </a:ext>
                </a:extLst>
              </p:cNvPr>
              <p:cNvSpPr txBox="1"/>
              <p:nvPr/>
            </p:nvSpPr>
            <p:spPr>
              <a:xfrm>
                <a:off x="9118900" y="5771282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E023CA2-EFBA-3928-9612-D5FF01199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900" y="5771282"/>
                <a:ext cx="598245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44353A6-A8AA-4876-9943-5D94921A62B5}"/>
                  </a:ext>
                </a:extLst>
              </p:cNvPr>
              <p:cNvSpPr txBox="1"/>
              <p:nvPr/>
            </p:nvSpPr>
            <p:spPr>
              <a:xfrm>
                <a:off x="393067" y="5763309"/>
                <a:ext cx="4298084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𝑛𝑒𝑔𝑙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44353A6-A8AA-4876-9943-5D94921A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7" y="5763309"/>
                <a:ext cx="4298084" cy="8066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図 70">
            <a:extLst>
              <a:ext uri="{FF2B5EF4-FFF2-40B4-BE49-F238E27FC236}">
                <a16:creationId xmlns:a16="http://schemas.microsoft.com/office/drawing/2014/main" id="{E71CA9CB-177F-82A6-075C-E3FEB37E990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64" y="4838777"/>
            <a:ext cx="710180" cy="73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24A19F6C-0AB9-EEE0-60BF-2AA69E2AB79C}"/>
                  </a:ext>
                </a:extLst>
              </p:cNvPr>
              <p:cNvSpPr txBox="1"/>
              <p:nvPr/>
            </p:nvSpPr>
            <p:spPr>
              <a:xfrm>
                <a:off x="10938029" y="4095498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24A19F6C-0AB9-EEE0-60BF-2AA69E2A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029" y="4095498"/>
                <a:ext cx="598245" cy="677108"/>
              </a:xfrm>
              <a:prstGeom prst="rect">
                <a:avLst/>
              </a:prstGeom>
              <a:blipFill>
                <a:blip r:embed="rId18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図 73">
            <a:extLst>
              <a:ext uri="{FF2B5EF4-FFF2-40B4-BE49-F238E27FC236}">
                <a16:creationId xmlns:a16="http://schemas.microsoft.com/office/drawing/2014/main" id="{4C04600B-9E59-F2A2-9A77-FF687B5672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70" y="4838777"/>
            <a:ext cx="710180" cy="735369"/>
          </a:xfrm>
          <a:prstGeom prst="rect">
            <a:avLst/>
          </a:prstGeom>
        </p:spPr>
      </p:pic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BE04A145-EB79-E26F-5E78-63AF4FBF2367}"/>
              </a:ext>
            </a:extLst>
          </p:cNvPr>
          <p:cNvCxnSpPr>
            <a:cxnSpLocks/>
          </p:cNvCxnSpPr>
          <p:nvPr/>
        </p:nvCxnSpPr>
        <p:spPr>
          <a:xfrm>
            <a:off x="5044813" y="5052075"/>
            <a:ext cx="153124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25F378BA-F5DE-3815-11CF-F96082EEA5EA}"/>
              </a:ext>
            </a:extLst>
          </p:cNvPr>
          <p:cNvCxnSpPr>
            <a:cxnSpLocks/>
          </p:cNvCxnSpPr>
          <p:nvPr/>
        </p:nvCxnSpPr>
        <p:spPr>
          <a:xfrm flipH="1">
            <a:off x="9799320" y="5052075"/>
            <a:ext cx="96795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444E8115-9F66-6632-83EB-3EC972C35F46}"/>
              </a:ext>
            </a:extLst>
          </p:cNvPr>
          <p:cNvGrpSpPr/>
          <p:nvPr/>
        </p:nvGrpSpPr>
        <p:grpSpPr>
          <a:xfrm>
            <a:off x="9106684" y="3533885"/>
            <a:ext cx="610461" cy="612566"/>
            <a:chOff x="9106684" y="3533885"/>
            <a:chExt cx="610461" cy="612566"/>
          </a:xfrm>
        </p:grpSpPr>
        <p:pic>
          <p:nvPicPr>
            <p:cNvPr id="82" name="図 81" descr="アイコン&#10;&#10;自動的に生成された説明">
              <a:extLst>
                <a:ext uri="{FF2B5EF4-FFF2-40B4-BE49-F238E27FC236}">
                  <a16:creationId xmlns:a16="http://schemas.microsoft.com/office/drawing/2014/main" id="{5FF03E21-AB12-7F51-8D44-CCDEE98A5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433" y="3565739"/>
              <a:ext cx="580712" cy="580712"/>
            </a:xfrm>
            <a:prstGeom prst="rect">
              <a:avLst/>
            </a:prstGeom>
          </p:spPr>
        </p:pic>
        <p:pic>
          <p:nvPicPr>
            <p:cNvPr id="85" name="図 84" descr="アイコン&#10;&#10;自動的に生成された説明">
              <a:extLst>
                <a:ext uri="{FF2B5EF4-FFF2-40B4-BE49-F238E27FC236}">
                  <a16:creationId xmlns:a16="http://schemas.microsoft.com/office/drawing/2014/main" id="{74B9B2D0-9C15-197A-E313-60AE1070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84" y="3533885"/>
              <a:ext cx="344281" cy="344281"/>
            </a:xfrm>
            <a:prstGeom prst="rect">
              <a:avLst/>
            </a:prstGeom>
          </p:spPr>
        </p:pic>
      </p:grpSp>
      <p:pic>
        <p:nvPicPr>
          <p:cNvPr id="89" name="図 88" descr="文字の書かれた紙&#10;&#10;自動的に生成された説明">
            <a:extLst>
              <a:ext uri="{FF2B5EF4-FFF2-40B4-BE49-F238E27FC236}">
                <a16:creationId xmlns:a16="http://schemas.microsoft.com/office/drawing/2014/main" id="{43D34A82-EBBC-3857-BB4B-91C78DE2E4F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36" y="4494401"/>
            <a:ext cx="1026815" cy="10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7" grpId="0"/>
      <p:bldP spid="68" grpId="0"/>
      <p:bldP spid="69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F2C11AB9-15EB-F74E-978A-9162A45347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Ananth-</a:t>
            </a:r>
            <a:r>
              <a:rPr lang="en-US" altLang="ja-JP" dirty="0" err="1"/>
              <a:t>Kaleoglu</a:t>
            </a:r>
            <a:r>
              <a:rPr lang="en-US" altLang="ja-JP" dirty="0"/>
              <a:t>-Li-Liu-</a:t>
            </a:r>
            <a:r>
              <a:rPr lang="en-US" altLang="ja-JP" dirty="0" err="1"/>
              <a:t>Zhandry</a:t>
            </a:r>
            <a:r>
              <a:rPr lang="en-US" altLang="ja-JP" dirty="0"/>
              <a:t> (CRYPTO 2022)</a:t>
            </a:r>
          </a:p>
          <a:p>
            <a:r>
              <a:rPr lang="en-US" altLang="ja-JP" dirty="0"/>
              <a:t>Ananth-</a:t>
            </a:r>
            <a:r>
              <a:rPr lang="en-US" altLang="ja-JP" dirty="0" err="1"/>
              <a:t>Kaleoglu</a:t>
            </a:r>
            <a:r>
              <a:rPr lang="en-US" altLang="ja-JP" dirty="0"/>
              <a:t>-Liu (CRYPTO 2023)</a:t>
            </a:r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D2914731-087E-096D-49A8-F422AE93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Prior Works</a:t>
            </a:r>
            <a:endParaRPr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4E6F9D5-7E7B-FFA1-DA6B-8B73A3D29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i="1" dirty="0">
                <a:solidFill>
                  <a:schemeClr val="accent3"/>
                </a:solidFill>
              </a:rPr>
              <a:t>One-way secure </a:t>
            </a:r>
            <a:r>
              <a:rPr lang="en-US" altLang="ja-JP" dirty="0"/>
              <a:t>in the standard model</a:t>
            </a:r>
            <a:endParaRPr lang="ja-JP" altLang="en-US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FC6C03F5-5D95-52B6-1512-542B79EDDF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 dirty="0"/>
              <a:t>Broadbent-Lord (TQC 2020)</a:t>
            </a:r>
          </a:p>
          <a:p>
            <a:r>
              <a:rPr lang="en-US" altLang="ja-JP" dirty="0"/>
              <a:t>Ananth-</a:t>
            </a:r>
            <a:r>
              <a:rPr lang="en-US" altLang="ja-JP" dirty="0" err="1"/>
              <a:t>Kaleoglu</a:t>
            </a:r>
            <a:r>
              <a:rPr lang="en-US" altLang="ja-JP" dirty="0"/>
              <a:t> (TCC 2021)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B673269-8FFB-D6DC-A048-C14BA48257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8157" y="4205207"/>
            <a:ext cx="9985645" cy="332121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Indistinguishable secure in the </a:t>
            </a:r>
            <a:r>
              <a:rPr lang="en-US" altLang="ja-JP" i="1" dirty="0">
                <a:solidFill>
                  <a:schemeClr val="accent3"/>
                </a:solidFill>
              </a:rPr>
              <a:t>QROM</a:t>
            </a:r>
            <a:endParaRPr lang="ja-JP" alt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>
            <a:extLst>
              <a:ext uri="{FF2B5EF4-FFF2-40B4-BE49-F238E27FC236}">
                <a16:creationId xmlns:a16="http://schemas.microsoft.com/office/drawing/2014/main" id="{6CBB6DEC-A463-F84F-E1B8-97237A7C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Question &amp; Main Result</a:t>
            </a:r>
            <a:endParaRPr lang="ja-JP" altLang="en-US" dirty="0"/>
          </a:p>
        </p:txBody>
      </p:sp>
      <p:sp>
        <p:nvSpPr>
          <p:cNvPr id="19" name="テキスト プレースホルダー 18">
            <a:extLst>
              <a:ext uri="{FF2B5EF4-FFF2-40B4-BE49-F238E27FC236}">
                <a16:creationId xmlns:a16="http://schemas.microsoft.com/office/drawing/2014/main" id="{E63D2CEA-F1A8-E09A-EABE-16E9666E9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Q. Indistinguishable secure UE in the standard model?</a:t>
            </a:r>
            <a:endParaRPr lang="ja-JP" altLang="en-US" dirty="0"/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53483B50-DD4F-DB72-000C-49877A841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ja-JP"/>
              <a:t>Big open </a:t>
            </a:r>
            <a:r>
              <a:rPr lang="en-US" altLang="ja-JP" dirty="0"/>
              <a:t>question!</a:t>
            </a:r>
            <a:endParaRPr lang="ja-JP" altLang="en-US" dirty="0"/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B0A5FF8E-CFA6-9C31-B6EF-0ACFF080B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This work: </a:t>
            </a:r>
            <a:r>
              <a:rPr lang="en-US" altLang="ja-JP" dirty="0">
                <a:solidFill>
                  <a:schemeClr val="accent3"/>
                </a:solidFill>
              </a:rPr>
              <a:t>achieving UE in the standard model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A2DBAC0D-F2CB-7A27-48C8-EA8C1DE00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3"/>
                </a:solidFill>
              </a:rPr>
              <a:t>Under a </a:t>
            </a:r>
            <a:r>
              <a:rPr lang="en-US" altLang="ja-JP" i="1" dirty="0">
                <a:solidFill>
                  <a:schemeClr val="accent3"/>
                </a:solidFill>
              </a:rPr>
              <a:t>relaxed</a:t>
            </a:r>
            <a:r>
              <a:rPr lang="en-US" altLang="ja-JP" dirty="0">
                <a:solidFill>
                  <a:schemeClr val="accent3"/>
                </a:solidFill>
              </a:rPr>
              <a:t> definition </a:t>
            </a:r>
          </a:p>
          <a:p>
            <a:r>
              <a:rPr lang="en-US" altLang="ja-JP" dirty="0"/>
              <a:t>Based on the LWE assumption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89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441A9AC-5D1B-FA9A-FE40-62DE2F93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One-out-of-Many </a:t>
            </a:r>
            <a:r>
              <a:rPr lang="en-US" altLang="ja-JP" dirty="0" err="1"/>
              <a:t>Unclonability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94AB4B7-90F0-64FD-2C75-B6DAFD4B6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666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E486AF5-A687-47B2-BF7B-1F718268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One-out-of-Many </a:t>
            </a:r>
            <a:r>
              <a:rPr kumimoji="1" lang="en-US" altLang="ja-JP" dirty="0" err="1"/>
              <a:t>Unclonability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69C1C2-6ABC-4219-9205-B93DCA3E5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67B12-D15D-4314-B784-A73DA28CC05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2823A468-C270-4B40-B863-0733B4486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16" y="1288782"/>
            <a:ext cx="780290" cy="780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38905" y="1513890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𝑒𝑘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5" y="1513890"/>
                <a:ext cx="59824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BF1F70AB-A056-AFE6-B0B5-C0DD5DB4F654}"/>
              </a:ext>
            </a:extLst>
          </p:cNvPr>
          <p:cNvCxnSpPr>
            <a:cxnSpLocks/>
          </p:cNvCxnSpPr>
          <p:nvPr/>
        </p:nvCxnSpPr>
        <p:spPr>
          <a:xfrm flipH="1">
            <a:off x="2132103" y="2075166"/>
            <a:ext cx="544695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AE2F1A38-A7D9-4009-299E-E0FC4F258F41}"/>
              </a:ext>
            </a:extLst>
          </p:cNvPr>
          <p:cNvCxnSpPr>
            <a:cxnSpLocks/>
          </p:cNvCxnSpPr>
          <p:nvPr/>
        </p:nvCxnSpPr>
        <p:spPr>
          <a:xfrm>
            <a:off x="2231727" y="2994675"/>
            <a:ext cx="534733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A6E6B3A-680B-F5C8-7923-399C6AB9848F}"/>
              </a:ext>
            </a:extLst>
          </p:cNvPr>
          <p:cNvGrpSpPr/>
          <p:nvPr/>
        </p:nvGrpSpPr>
        <p:grpSpPr>
          <a:xfrm>
            <a:off x="4447083" y="2153656"/>
            <a:ext cx="782517" cy="762529"/>
            <a:chOff x="4447083" y="2427976"/>
            <a:chExt cx="782517" cy="762529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68AB0C13-9E47-6F82-8CAC-65D0BD7CBF35}"/>
                </a:ext>
              </a:extLst>
            </p:cNvPr>
            <p:cNvGrpSpPr/>
            <p:nvPr/>
          </p:nvGrpSpPr>
          <p:grpSpPr>
            <a:xfrm>
              <a:off x="4581187" y="2427976"/>
              <a:ext cx="648413" cy="762529"/>
              <a:chOff x="400317" y="4326029"/>
              <a:chExt cx="1010043" cy="1057804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26A0960A-9671-4BB6-AAAF-514E8C2AB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262" y="4690735"/>
                <a:ext cx="693098" cy="693098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C5516F70-110C-41DB-BC96-270182294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317" y="4326029"/>
                <a:ext cx="762529" cy="762529"/>
              </a:xfrm>
              <a:prstGeom prst="rect">
                <a:avLst/>
              </a:prstGeom>
            </p:spPr>
          </p:pic>
        </p:grpSp>
        <p:pic>
          <p:nvPicPr>
            <p:cNvPr id="23" name="図 22" descr="アイコン&#10;&#10;自動的に生成された説明">
              <a:extLst>
                <a:ext uri="{FF2B5EF4-FFF2-40B4-BE49-F238E27FC236}">
                  <a16:creationId xmlns:a16="http://schemas.microsoft.com/office/drawing/2014/main" id="{A14644F9-D1C7-B16F-4CDB-B0089BAD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083" y="2520890"/>
              <a:ext cx="337572" cy="337572"/>
            </a:xfrm>
            <a:prstGeom prst="rect">
              <a:avLst/>
            </a:prstGeom>
          </p:spPr>
        </p:pic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E656B497-6A3F-F64D-A2F6-D5610794390C}"/>
              </a:ext>
            </a:extLst>
          </p:cNvPr>
          <p:cNvGrpSpPr/>
          <p:nvPr/>
        </p:nvGrpSpPr>
        <p:grpSpPr>
          <a:xfrm>
            <a:off x="5429855" y="3565639"/>
            <a:ext cx="640080" cy="645127"/>
            <a:chOff x="6576060" y="3515091"/>
            <a:chExt cx="640080" cy="645127"/>
          </a:xfrm>
        </p:grpSpPr>
        <p:pic>
          <p:nvPicPr>
            <p:cNvPr id="84" name="図 83" descr="図形&#10;&#10;低い精度で自動的に生成された説明">
              <a:extLst>
                <a:ext uri="{FF2B5EF4-FFF2-40B4-BE49-F238E27FC236}">
                  <a16:creationId xmlns:a16="http://schemas.microsoft.com/office/drawing/2014/main" id="{314A2216-9945-F5C9-CBA5-1AC665E3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70" y="3648748"/>
              <a:ext cx="511470" cy="511470"/>
            </a:xfrm>
            <a:prstGeom prst="rect">
              <a:avLst/>
            </a:prstGeom>
          </p:spPr>
        </p:pic>
        <p:pic>
          <p:nvPicPr>
            <p:cNvPr id="9" name="図 8" descr="アイコン&#10;&#10;自動的に生成された説明">
              <a:extLst>
                <a:ext uri="{FF2B5EF4-FFF2-40B4-BE49-F238E27FC236}">
                  <a16:creationId xmlns:a16="http://schemas.microsoft.com/office/drawing/2014/main" id="{04A2FB6D-5436-088D-FA52-B264972F7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060" y="3515091"/>
              <a:ext cx="488184" cy="488184"/>
            </a:xfrm>
            <a:prstGeom prst="rect">
              <a:avLst/>
            </a:prstGeom>
          </p:spPr>
        </p:pic>
      </p:grpSp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FFDF4624-FDAA-9048-2553-960CF06F05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3" y="2117266"/>
            <a:ext cx="894163" cy="894163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FEBE0C89-F98D-2D8A-67D3-743DDA56A3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21" y="1921268"/>
            <a:ext cx="876639" cy="87663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6A0B183-5AA8-987F-0932-3AC2CDD1F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59" y="1377218"/>
            <a:ext cx="539460" cy="53946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3E5C28A-3BA7-DDF1-2E2A-F6F4D8CED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50" y="1377218"/>
            <a:ext cx="539460" cy="539460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B249651A-A623-34FA-EF5E-11048FB5BB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84" y="4599880"/>
            <a:ext cx="876639" cy="876639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3CFF1412-92BA-D044-F0B1-C96288A1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46" y="4686554"/>
            <a:ext cx="876639" cy="83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0234F59-A967-AC9C-24C7-ACE12DA9FCCF}"/>
                  </a:ext>
                </a:extLst>
              </p:cNvPr>
              <p:cNvSpPr txBox="1"/>
              <p:nvPr/>
            </p:nvSpPr>
            <p:spPr>
              <a:xfrm>
                <a:off x="3339436" y="3685396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10234F59-A967-AC9C-24C7-ACE12DA9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436" y="3685396"/>
                <a:ext cx="598245" cy="677108"/>
              </a:xfrm>
              <a:prstGeom prst="rect">
                <a:avLst/>
              </a:prstGeom>
              <a:blipFill>
                <a:blip r:embed="rId13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79EC009-D0BC-E777-2AD5-413D982CB259}"/>
              </a:ext>
            </a:extLst>
          </p:cNvPr>
          <p:cNvCxnSpPr>
            <a:cxnSpLocks/>
          </p:cNvCxnSpPr>
          <p:nvPr/>
        </p:nvCxnSpPr>
        <p:spPr>
          <a:xfrm flipH="1">
            <a:off x="5643635" y="2885924"/>
            <a:ext cx="2620999" cy="16952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56F991B-45B5-4088-152C-175821E7D275}"/>
              </a:ext>
            </a:extLst>
          </p:cNvPr>
          <p:cNvCxnSpPr>
            <a:cxnSpLocks/>
          </p:cNvCxnSpPr>
          <p:nvPr/>
        </p:nvCxnSpPr>
        <p:spPr>
          <a:xfrm>
            <a:off x="8289240" y="2896467"/>
            <a:ext cx="2736900" cy="170207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074AF528-BD0A-5CD1-5D6F-EA9112041C1B}"/>
              </a:ext>
            </a:extLst>
          </p:cNvPr>
          <p:cNvCxnSpPr>
            <a:cxnSpLocks/>
          </p:cNvCxnSpPr>
          <p:nvPr/>
        </p:nvCxnSpPr>
        <p:spPr>
          <a:xfrm flipH="1">
            <a:off x="8150565" y="5628349"/>
            <a:ext cx="1" cy="33325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44353A6-A8AA-4876-9943-5D94921A62B5}"/>
                  </a:ext>
                </a:extLst>
              </p:cNvPr>
              <p:cNvSpPr txBox="1"/>
              <p:nvPr/>
            </p:nvSpPr>
            <p:spPr>
              <a:xfrm>
                <a:off x="57262" y="5506531"/>
                <a:ext cx="4934178" cy="809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𝑛𝑒𝑔𝑙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44353A6-A8AA-4876-9943-5D94921A6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" y="5506531"/>
                <a:ext cx="4934178" cy="8093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図 70">
            <a:extLst>
              <a:ext uri="{FF2B5EF4-FFF2-40B4-BE49-F238E27FC236}">
                <a16:creationId xmlns:a16="http://schemas.microsoft.com/office/drawing/2014/main" id="{E71CA9CB-177F-82A6-075C-E3FEB37E99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3" y="4273328"/>
            <a:ext cx="710180" cy="735369"/>
          </a:xfrm>
          <a:prstGeom prst="rect">
            <a:avLst/>
          </a:prstGeom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444E8115-9F66-6632-83EB-3EC972C35F46}"/>
              </a:ext>
            </a:extLst>
          </p:cNvPr>
          <p:cNvGrpSpPr/>
          <p:nvPr/>
        </p:nvGrpSpPr>
        <p:grpSpPr>
          <a:xfrm>
            <a:off x="10629459" y="3598200"/>
            <a:ext cx="610461" cy="612566"/>
            <a:chOff x="9106684" y="3533885"/>
            <a:chExt cx="610461" cy="612566"/>
          </a:xfrm>
        </p:grpSpPr>
        <p:pic>
          <p:nvPicPr>
            <p:cNvPr id="82" name="図 81" descr="アイコン&#10;&#10;自動的に生成された説明">
              <a:extLst>
                <a:ext uri="{FF2B5EF4-FFF2-40B4-BE49-F238E27FC236}">
                  <a16:creationId xmlns:a16="http://schemas.microsoft.com/office/drawing/2014/main" id="{5FF03E21-AB12-7F51-8D44-CCDEE98A5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433" y="3565739"/>
              <a:ext cx="580712" cy="580712"/>
            </a:xfrm>
            <a:prstGeom prst="rect">
              <a:avLst/>
            </a:prstGeom>
          </p:spPr>
        </p:pic>
        <p:pic>
          <p:nvPicPr>
            <p:cNvPr id="85" name="図 84" descr="アイコン&#10;&#10;自動的に生成された説明">
              <a:extLst>
                <a:ext uri="{FF2B5EF4-FFF2-40B4-BE49-F238E27FC236}">
                  <a16:creationId xmlns:a16="http://schemas.microsoft.com/office/drawing/2014/main" id="{74B9B2D0-9C15-197A-E313-60AE1070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6684" y="3533885"/>
              <a:ext cx="344281" cy="344281"/>
            </a:xfrm>
            <a:prstGeom prst="rect">
              <a:avLst/>
            </a:prstGeom>
          </p:spPr>
        </p:pic>
      </p:grpSp>
      <p:pic>
        <p:nvPicPr>
          <p:cNvPr id="89" name="図 88" descr="文字の書かれた紙&#10;&#10;自動的に生成された説明">
            <a:extLst>
              <a:ext uri="{FF2B5EF4-FFF2-40B4-BE49-F238E27FC236}">
                <a16:creationId xmlns:a16="http://schemas.microsoft.com/office/drawing/2014/main" id="{43D34A82-EBBC-3857-BB4B-91C78DE2E4F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08" y="4675379"/>
            <a:ext cx="836431" cy="836431"/>
          </a:xfrm>
          <a:prstGeom prst="rect">
            <a:avLst/>
          </a:prstGeom>
        </p:spPr>
      </p:pic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3DB2F229-15B2-D8E2-21B0-E1390B297B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85" y="4615020"/>
            <a:ext cx="876639" cy="83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126DB6-1469-4BFE-D46B-D7274F2EC770}"/>
                  </a:ext>
                </a:extLst>
              </p:cNvPr>
              <p:cNvSpPr txBox="1"/>
              <p:nvPr/>
            </p:nvSpPr>
            <p:spPr>
              <a:xfrm>
                <a:off x="282888" y="3511396"/>
                <a:ext cx="2520107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←[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126DB6-1469-4BFE-D46B-D7274F2EC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88" y="3511396"/>
                <a:ext cx="2520107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文字の書かれた紙&#10;&#10;自動的に生成された説明">
            <a:extLst>
              <a:ext uri="{FF2B5EF4-FFF2-40B4-BE49-F238E27FC236}">
                <a16:creationId xmlns:a16="http://schemas.microsoft.com/office/drawing/2014/main" id="{C90164CD-5AD9-4F50-CE39-2A28598EDFB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56" y="4720944"/>
            <a:ext cx="836431" cy="836431"/>
          </a:xfrm>
          <a:prstGeom prst="rect">
            <a:avLst/>
          </a:prstGeom>
        </p:spPr>
      </p:pic>
      <p:pic>
        <p:nvPicPr>
          <p:cNvPr id="11" name="図 10" descr="文字の書かれた紙&#10;&#10;自動的に生成された説明">
            <a:extLst>
              <a:ext uri="{FF2B5EF4-FFF2-40B4-BE49-F238E27FC236}">
                <a16:creationId xmlns:a16="http://schemas.microsoft.com/office/drawing/2014/main" id="{4EE83F11-F4CD-6A9B-4152-AA2EABC1EE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697453"/>
            <a:ext cx="836431" cy="836431"/>
          </a:xfrm>
          <a:prstGeom prst="rect">
            <a:avLst/>
          </a:prstGeom>
        </p:spPr>
      </p:pic>
      <p:pic>
        <p:nvPicPr>
          <p:cNvPr id="12" name="図 11" descr="文字の書かれた紙&#10;&#10;自動的に生成された説明">
            <a:extLst>
              <a:ext uri="{FF2B5EF4-FFF2-40B4-BE49-F238E27FC236}">
                <a16:creationId xmlns:a16="http://schemas.microsoft.com/office/drawing/2014/main" id="{46B00EA3-AFF5-EC41-B45B-A16654088F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41013"/>
            <a:ext cx="836431" cy="836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395031-6AF3-1DC1-965E-726FC2DFAAE3}"/>
                  </a:ext>
                </a:extLst>
              </p:cNvPr>
              <p:cNvSpPr txBox="1"/>
              <p:nvPr/>
            </p:nvSpPr>
            <p:spPr>
              <a:xfrm>
                <a:off x="7500453" y="5961600"/>
                <a:ext cx="1528362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A395031-6AF3-1DC1-965E-726FC2DF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453" y="5961600"/>
                <a:ext cx="1528362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7A667E2-43F4-F5F7-DF42-E5EE8F689C74}"/>
              </a:ext>
            </a:extLst>
          </p:cNvPr>
          <p:cNvCxnSpPr>
            <a:cxnSpLocks/>
          </p:cNvCxnSpPr>
          <p:nvPr/>
        </p:nvCxnSpPr>
        <p:spPr>
          <a:xfrm flipH="1">
            <a:off x="8195791" y="2937662"/>
            <a:ext cx="79486" cy="164352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CF19499-A752-028D-0944-B261026920CE}"/>
              </a:ext>
            </a:extLst>
          </p:cNvPr>
          <p:cNvGrpSpPr/>
          <p:nvPr/>
        </p:nvGrpSpPr>
        <p:grpSpPr>
          <a:xfrm>
            <a:off x="8275277" y="3639897"/>
            <a:ext cx="553075" cy="570869"/>
            <a:chOff x="8275277" y="3639897"/>
            <a:chExt cx="553075" cy="570869"/>
          </a:xfrm>
        </p:grpSpPr>
        <p:pic>
          <p:nvPicPr>
            <p:cNvPr id="20" name="図 19" descr="アイコン&#10;&#10;自動的に生成された説明">
              <a:extLst>
                <a:ext uri="{FF2B5EF4-FFF2-40B4-BE49-F238E27FC236}">
                  <a16:creationId xmlns:a16="http://schemas.microsoft.com/office/drawing/2014/main" id="{AD3080DC-6D97-A8BB-6A9C-4E9E8AB0B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87" y="3730101"/>
              <a:ext cx="480665" cy="480665"/>
            </a:xfrm>
            <a:prstGeom prst="rect">
              <a:avLst/>
            </a:prstGeom>
          </p:spPr>
        </p:pic>
        <p:pic>
          <p:nvPicPr>
            <p:cNvPr id="26" name="図 25" descr="アイコン&#10;&#10;自動的に生成された説明">
              <a:extLst>
                <a:ext uri="{FF2B5EF4-FFF2-40B4-BE49-F238E27FC236}">
                  <a16:creationId xmlns:a16="http://schemas.microsoft.com/office/drawing/2014/main" id="{277C450A-570C-67CE-3336-B74C508FF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77" y="3639897"/>
              <a:ext cx="365125" cy="365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2A7EC2B-0F24-27DB-E9B4-C89138EFBB78}"/>
                  </a:ext>
                </a:extLst>
              </p:cNvPr>
              <p:cNvSpPr txBox="1"/>
              <p:nvPr/>
            </p:nvSpPr>
            <p:spPr>
              <a:xfrm>
                <a:off x="7091406" y="3688087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2A7EC2B-0F24-27DB-E9B4-C89138EF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406" y="3688087"/>
                <a:ext cx="598245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D5AEA44-7022-1EF4-49E7-DB27E9899798}"/>
                  </a:ext>
                </a:extLst>
              </p:cNvPr>
              <p:cNvSpPr txBox="1"/>
              <p:nvPr/>
            </p:nvSpPr>
            <p:spPr>
              <a:xfrm>
                <a:off x="6563247" y="4734598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D5AEA44-7022-1EF4-49E7-DB27E989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47" y="4734598"/>
                <a:ext cx="598245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B3C073D-0701-AC3B-16E3-CA4A1B9A02CA}"/>
                  </a:ext>
                </a:extLst>
              </p:cNvPr>
              <p:cNvSpPr txBox="1"/>
              <p:nvPr/>
            </p:nvSpPr>
            <p:spPr>
              <a:xfrm>
                <a:off x="9339698" y="4732080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FB3C073D-0701-AC3B-16E3-CA4A1B9A0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98" y="4732080"/>
                <a:ext cx="598245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47237AF-D649-5DF8-1B7C-71ED34CF6689}"/>
                  </a:ext>
                </a:extLst>
              </p:cNvPr>
              <p:cNvSpPr txBox="1"/>
              <p:nvPr/>
            </p:nvSpPr>
            <p:spPr>
              <a:xfrm>
                <a:off x="8986982" y="3688087"/>
                <a:ext cx="59824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47237AF-D649-5DF8-1B7C-71ED34CF6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982" y="3688087"/>
                <a:ext cx="598245" cy="67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48C21C8-7607-50D8-3EB0-89966A531AE8}"/>
                  </a:ext>
                </a:extLst>
              </p:cNvPr>
              <p:cNvSpPr txBox="1"/>
              <p:nvPr/>
            </p:nvSpPr>
            <p:spPr>
              <a:xfrm>
                <a:off x="8087227" y="4212866"/>
                <a:ext cx="90650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ja-JP" altLang="en-US" sz="4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48C21C8-7607-50D8-3EB0-89966A53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227" y="4212866"/>
                <a:ext cx="906506" cy="67710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3653876-875D-03F0-84EE-C859D3BEF503}"/>
              </a:ext>
            </a:extLst>
          </p:cNvPr>
          <p:cNvSpPr/>
          <p:nvPr/>
        </p:nvSpPr>
        <p:spPr>
          <a:xfrm>
            <a:off x="3436620" y="5219700"/>
            <a:ext cx="4630495" cy="1246937"/>
          </a:xfrm>
          <a:custGeom>
            <a:avLst/>
            <a:gdLst>
              <a:gd name="connsiteX0" fmla="*/ 0 w 4630495"/>
              <a:gd name="connsiteY0" fmla="*/ 0 h 1246937"/>
              <a:gd name="connsiteX1" fmla="*/ 2103120 w 4630495"/>
              <a:gd name="connsiteY1" fmla="*/ 1074420 h 1246937"/>
              <a:gd name="connsiteX2" fmla="*/ 4335780 w 4630495"/>
              <a:gd name="connsiteY2" fmla="*/ 411480 h 124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495" h="1246937">
                <a:moveTo>
                  <a:pt x="0" y="0"/>
                </a:moveTo>
                <a:cubicBezTo>
                  <a:pt x="690245" y="502920"/>
                  <a:pt x="1380490" y="1005840"/>
                  <a:pt x="2103120" y="1074420"/>
                </a:cubicBezTo>
                <a:cubicBezTo>
                  <a:pt x="2825750" y="1143000"/>
                  <a:pt x="5514340" y="1684020"/>
                  <a:pt x="4335780" y="41148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FF607D6C-30CE-65A6-92B9-8615D4A15B76}"/>
              </a:ext>
            </a:extLst>
          </p:cNvPr>
          <p:cNvSpPr/>
          <p:nvPr/>
        </p:nvSpPr>
        <p:spPr>
          <a:xfrm>
            <a:off x="4107046" y="5066292"/>
            <a:ext cx="3703453" cy="1153046"/>
          </a:xfrm>
          <a:custGeom>
            <a:avLst/>
            <a:gdLst>
              <a:gd name="connsiteX0" fmla="*/ 0 w 4236720"/>
              <a:gd name="connsiteY0" fmla="*/ 0 h 953917"/>
              <a:gd name="connsiteX1" fmla="*/ 1828800 w 4236720"/>
              <a:gd name="connsiteY1" fmla="*/ 944880 h 953917"/>
              <a:gd name="connsiteX2" fmla="*/ 4236720 w 4236720"/>
              <a:gd name="connsiteY2" fmla="*/ 396240 h 95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6720" h="953917">
                <a:moveTo>
                  <a:pt x="0" y="0"/>
                </a:moveTo>
                <a:cubicBezTo>
                  <a:pt x="561340" y="439420"/>
                  <a:pt x="1122680" y="878840"/>
                  <a:pt x="1828800" y="944880"/>
                </a:cubicBezTo>
                <a:cubicBezTo>
                  <a:pt x="2534920" y="1010920"/>
                  <a:pt x="3385820" y="703580"/>
                  <a:pt x="4236720" y="39624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9074C2ED-09B1-7512-5F83-5EB3985AC83B}"/>
                  </a:ext>
                </a:extLst>
              </p:cNvPr>
              <p:cNvSpPr/>
              <p:nvPr/>
            </p:nvSpPr>
            <p:spPr>
              <a:xfrm>
                <a:off x="838199" y="4430905"/>
                <a:ext cx="2118065" cy="902687"/>
              </a:xfrm>
              <a:prstGeom prst="wedgeRoundRectCallout">
                <a:avLst>
                  <a:gd name="adj1" fmla="val 29957"/>
                  <a:gd name="adj2" fmla="val 65905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kumimoji="1"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9074C2ED-09B1-7512-5F83-5EB3985AC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430905"/>
                <a:ext cx="2118065" cy="902687"/>
              </a:xfrm>
              <a:prstGeom prst="wedgeRoundRectCallout">
                <a:avLst>
                  <a:gd name="adj1" fmla="val 29957"/>
                  <a:gd name="adj2" fmla="val 65905"/>
                  <a:gd name="adj3" fmla="val 16667"/>
                </a:avLst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吹き出し: 角を丸めた四角形 12">
                <a:extLst>
                  <a:ext uri="{FF2B5EF4-FFF2-40B4-BE49-F238E27FC236}">
                    <a16:creationId xmlns:a16="http://schemas.microsoft.com/office/drawing/2014/main" id="{6AE55533-B8D8-BB91-8C9F-7F72E156E4D1}"/>
                  </a:ext>
                </a:extLst>
              </p:cNvPr>
              <p:cNvSpPr/>
              <p:nvPr/>
            </p:nvSpPr>
            <p:spPr>
              <a:xfrm>
                <a:off x="8430936" y="163452"/>
                <a:ext cx="3633554" cy="1785850"/>
              </a:xfrm>
              <a:prstGeom prst="wedgeRoundRectCallout">
                <a:avLst>
                  <a:gd name="adj1" fmla="val -43026"/>
                  <a:gd name="adj2" fmla="val 63249"/>
                  <a:gd name="adj3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800" dirty="0"/>
                  <a:t>If n copies with 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ja-JP" sz="1800" dirty="0"/>
                  <a:t>, breaking at least</a:t>
                </a:r>
              </a:p>
              <a:p>
                <a:pPr algn="ctr"/>
                <a:r>
                  <a:rPr kumimoji="1" lang="en-US" altLang="ja-JP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18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1800" dirty="0"/>
              </a:p>
              <a:p>
                <a:pPr algn="ctr"/>
                <a:r>
                  <a:rPr kumimoji="1" lang="en-US" altLang="ja-JP" sz="1800" dirty="0"/>
                  <a:t> </a:t>
                </a:r>
                <a:endParaRPr kumimoji="1" lang="ja-JP" altLang="en-US" sz="1800" dirty="0"/>
              </a:p>
            </p:txBody>
          </p:sp>
        </mc:Choice>
        <mc:Fallback xmlns="">
          <p:sp>
            <p:nvSpPr>
              <p:cNvPr id="13" name="吹き出し: 角を丸めた四角形 12">
                <a:extLst>
                  <a:ext uri="{FF2B5EF4-FFF2-40B4-BE49-F238E27FC236}">
                    <a16:creationId xmlns:a16="http://schemas.microsoft.com/office/drawing/2014/main" id="{6AE55533-B8D8-BB91-8C9F-7F72E156E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936" y="163452"/>
                <a:ext cx="3633554" cy="1785850"/>
              </a:xfrm>
              <a:prstGeom prst="wedgeRoundRectCallout">
                <a:avLst>
                  <a:gd name="adj1" fmla="val -43026"/>
                  <a:gd name="adj2" fmla="val 63249"/>
                  <a:gd name="adj3" fmla="val 16667"/>
                </a:avLst>
              </a:prstGeom>
              <a:blipFill>
                <a:blip r:embed="rId29"/>
                <a:stretch>
                  <a:fillRect t="-30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9" grpId="0"/>
      <p:bldP spid="7" grpId="0"/>
      <p:bldP spid="14" grpId="0"/>
      <p:bldP spid="32" grpId="0"/>
      <p:bldP spid="33" grpId="0"/>
      <p:bldP spid="34" grpId="0"/>
      <p:bldP spid="35" grpId="0"/>
      <p:bldP spid="37" grpId="0"/>
      <p:bldP spid="44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ppt_template_TP2">
  <a:themeElements>
    <a:clrScheme name="TPstyle">
      <a:dk1>
        <a:srgbClr val="3F3F3F"/>
      </a:dk1>
      <a:lt1>
        <a:sysClr val="window" lastClr="FFFFFF"/>
      </a:lt1>
      <a:dk2>
        <a:srgbClr val="595959"/>
      </a:dk2>
      <a:lt2>
        <a:srgbClr val="FFFFFF"/>
      </a:lt2>
      <a:accent1>
        <a:srgbClr val="260BB2"/>
      </a:accent1>
      <a:accent2>
        <a:srgbClr val="31B200"/>
      </a:accent2>
      <a:accent3>
        <a:srgbClr val="FF832B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pica Neue P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TP2" id="{47C57154-E45C-47B2-AB1E-E363140AD424}" vid="{DE4C3D5F-4084-4505-9683-24C053E73EC4}"/>
    </a:ext>
  </a:extLst>
</a:theme>
</file>

<file path=ppt/theme/theme2.xml><?xml version="1.0" encoding="utf-8"?>
<a:theme xmlns:a="http://schemas.openxmlformats.org/drawingml/2006/main" name="1_Custom Design">
  <a:themeElements>
    <a:clrScheme name="Triad P">
      <a:dk1>
        <a:srgbClr val="3F3F3F"/>
      </a:dk1>
      <a:lt1>
        <a:sysClr val="window" lastClr="FFFFFF"/>
      </a:lt1>
      <a:dk2>
        <a:srgbClr val="595959"/>
      </a:dk2>
      <a:lt2>
        <a:srgbClr val="FFFFFF"/>
      </a:lt2>
      <a:accent1>
        <a:srgbClr val="260BB2"/>
      </a:accent1>
      <a:accent2>
        <a:srgbClr val="31B200"/>
      </a:accent2>
      <a:accent3>
        <a:srgbClr val="FF832B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pica Neue P">
      <a:majorFont>
        <a:latin typeface="Spica Neue P Light"/>
        <a:ea typeface="Spica Neue P Light"/>
        <a:cs typeface=""/>
      </a:majorFont>
      <a:minorFont>
        <a:latin typeface="Spica Neue P"/>
        <a:ea typeface="Spica Neue P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ppt_template_TP2</Template>
  <TotalTime>1151</TotalTime>
  <Words>630</Words>
  <Application>Microsoft Office PowerPoint</Application>
  <PresentationFormat>ワイド画面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Cambria Math</vt:lpstr>
      <vt:lpstr>Calibri</vt:lpstr>
      <vt:lpstr>Spica Neue P Light</vt:lpstr>
      <vt:lpstr>Arial</vt:lpstr>
      <vt:lpstr>Spica Neue P</vt:lpstr>
      <vt:lpstr>ppt_template_TP2</vt:lpstr>
      <vt:lpstr>1_Custom Design</vt:lpstr>
      <vt:lpstr>One-out-of-Many Unclonable Cryptography:</vt:lpstr>
      <vt:lpstr>What we propose</vt:lpstr>
      <vt:lpstr>What is Unclonable Crypto?</vt:lpstr>
      <vt:lpstr>Limitation of Classical Cryptography</vt:lpstr>
      <vt:lpstr>Unclonable Encryption (Security) [BL20]</vt:lpstr>
      <vt:lpstr>Prior Works</vt:lpstr>
      <vt:lpstr>Question &amp; Main Result</vt:lpstr>
      <vt:lpstr>One-out-of-Many Unclonability</vt:lpstr>
      <vt:lpstr>One-out-of-Many Unclonability</vt:lpstr>
      <vt:lpstr>Interpretation of New Definition</vt:lpstr>
      <vt:lpstr>How to Achieve</vt:lpstr>
      <vt:lpstr>Construction Overview</vt:lpstr>
      <vt:lpstr>SDE from 1-key succinct-key CPFE</vt:lpstr>
      <vt:lpstr>Other Results</vt:lpstr>
      <vt:lpstr>Wrap-up</vt:lpstr>
      <vt:lpstr>One-out-of-Many Unclonable Cryptography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Structure-preserving Signatures with Almost Tight Security</dc:title>
  <dc:creator>r n</dc:creator>
  <cp:lastModifiedBy>Ryo Nishimaki（西巻陵）</cp:lastModifiedBy>
  <cp:revision>37</cp:revision>
  <dcterms:created xsi:type="dcterms:W3CDTF">2017-08-02T22:47:01Z</dcterms:created>
  <dcterms:modified xsi:type="dcterms:W3CDTF">2023-12-01T00:49:26Z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2023-11-27T07:33:54Z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3eff2605-dcc2-4817-a0de-4547446a2302</vt:lpwstr>
  </property>
  <property fmtid="{D5CDD505-2E9C-101B-9397-08002B2CF9AE}" pid="8" name="MSIP_Label_dbb4fa5d-3ac5-4415-967c-34900a0e1c6f_ContentBits">
    <vt:lpwstr>0</vt:lpwstr>
  </property>
</Properties>
</file>