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embedTrueTypeFonts="1" saveSubsetFonts="1">
  <p:sldMasterIdLst>
    <p:sldMasterId id="2147483657" r:id="rId4"/>
    <p:sldMasterId id="2147483945" r:id="rId5"/>
    <p:sldMasterId id="2147483920" r:id="rId6"/>
  </p:sldMasterIdLst>
  <p:notesMasterIdLst>
    <p:notesMasterId r:id="rId27"/>
  </p:notesMasterIdLst>
  <p:handoutMasterIdLst>
    <p:handoutMasterId r:id="rId28"/>
  </p:handoutMasterIdLst>
  <p:sldIdLst>
    <p:sldId id="2086971499" r:id="rId7"/>
    <p:sldId id="2086971512" r:id="rId8"/>
    <p:sldId id="2086971515" r:id="rId9"/>
    <p:sldId id="2086971517" r:id="rId10"/>
    <p:sldId id="2086971516" r:id="rId11"/>
    <p:sldId id="2086971502" r:id="rId12"/>
    <p:sldId id="2086971500" r:id="rId13"/>
    <p:sldId id="2086971501" r:id="rId14"/>
    <p:sldId id="1245026687" r:id="rId15"/>
    <p:sldId id="2086971514" r:id="rId16"/>
    <p:sldId id="1245026689" r:id="rId17"/>
    <p:sldId id="2086971507" r:id="rId18"/>
    <p:sldId id="2086971518" r:id="rId19"/>
    <p:sldId id="2086971504" r:id="rId20"/>
    <p:sldId id="2086971505" r:id="rId21"/>
    <p:sldId id="1245026692" r:id="rId22"/>
    <p:sldId id="1245026693" r:id="rId23"/>
    <p:sldId id="2086971520" r:id="rId24"/>
    <p:sldId id="2086971510" r:id="rId25"/>
    <p:sldId id="2086971509" r:id="rId26"/>
  </p:sldIdLst>
  <p:sldSz cx="12192000" cy="6858000"/>
  <p:notesSz cx="7315200" cy="9601200"/>
  <p:embeddedFontLst>
    <p:embeddedFont>
      <p:font typeface="Avenir Next LT Pro" panose="020B0504020202020204" pitchFamily="34" charset="0"/>
      <p:regular r:id="rId29"/>
      <p:bold r:id="rId30"/>
      <p:italic r:id="rId31"/>
      <p:boldItalic r:id="rId32"/>
    </p:embeddedFont>
    <p:embeddedFont>
      <p:font typeface="Cambria Math" panose="02040503050406030204" pitchFamily="18" charset="0"/>
      <p:regular r:id="rId33"/>
    </p:embeddedFont>
  </p:embeddedFontLst>
  <p:custDataLst>
    <p:tags r:id="rId3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C0F4590-12A8-E490-30EC-C36D87B62489}" name="Mohamed ElGhamrawy" initials="ME" userId="S::mohamed.elghamrawy@nxp.com::5f18a204-4a02-4209-bd53-08a20f6af3e9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onnie Glendinning" initials="" lastIdx="1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B81E"/>
    <a:srgbClr val="FF9B09"/>
    <a:srgbClr val="2496DC"/>
    <a:srgbClr val="060606"/>
    <a:srgbClr val="FFFFFF"/>
    <a:srgbClr val="50ABE3"/>
    <a:srgbClr val="1B48AA"/>
    <a:srgbClr val="58595B"/>
    <a:srgbClr val="2290D4"/>
    <a:srgbClr val="4FAB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785" autoAdjust="0"/>
  </p:normalViewPr>
  <p:slideViewPr>
    <p:cSldViewPr snapToGrid="0">
      <p:cViewPr varScale="1">
        <p:scale>
          <a:sx n="98" d="100"/>
          <a:sy n="98" d="100"/>
        </p:scale>
        <p:origin x="48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tableStyles" Target="tableStyles.xml"/><Relationship Id="rId21" Type="http://schemas.openxmlformats.org/officeDocument/2006/relationships/slide" Target="slides/slide15.xml"/><Relationship Id="rId34" Type="http://schemas.openxmlformats.org/officeDocument/2006/relationships/tags" Target="tags/tag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font" Target="fonts/font5.fntdata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font" Target="fonts/font1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font" Target="fonts/font4.fntdata"/><Relationship Id="rId37" Type="http://schemas.openxmlformats.org/officeDocument/2006/relationships/viewProps" Target="viewProps.xml"/><Relationship Id="rId40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handoutMaster" Target="handoutMasters/handoutMaster1.xml"/><Relationship Id="rId36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font" Target="fonts/font3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2.fntdata"/><Relationship Id="rId35" Type="http://schemas.openxmlformats.org/officeDocument/2006/relationships/commentAuthors" Target="commentAuthors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402700" y="9129458"/>
            <a:ext cx="1735707" cy="26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 algn="l"/>
            <a:fld id="{FF589425-449D-4D80-B16A-0FCA3F0B391A}" type="datetime9">
              <a:rPr lang="en-US" sz="900"/>
              <a:pPr algn="l"/>
              <a:t>9/10/2023 9:01:22 PM</a:t>
            </a:fld>
            <a:endParaRPr lang="en-US" sz="900"/>
          </a:p>
        </p:txBody>
      </p:sp>
      <p:sp>
        <p:nvSpPr>
          <p:cNvPr id="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604893" y="9129458"/>
            <a:ext cx="3797807" cy="272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en-US" sz="900" cap="all"/>
              <a:t>PUBLIC, </a:t>
            </a:r>
            <a:r>
              <a:rPr lang="en-US" sz="900"/>
              <a:t>© NXP</a:t>
            </a:r>
          </a:p>
        </p:txBody>
      </p:sp>
      <p:sp>
        <p:nvSpPr>
          <p:cNvPr id="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202864" y="9129458"/>
            <a:ext cx="416205" cy="26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B1A579D-3553-4F33-9067-7E7231905C3B}" type="slidenum">
              <a:rPr lang="en-US" sz="1000"/>
              <a:pPr/>
              <a:t>‹#›</a:t>
            </a:fld>
            <a:endParaRPr lang="en-US" sz="100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58C68AA-E032-4A70-80A4-791575BEE1EE}"/>
              </a:ext>
            </a:extLst>
          </p:cNvPr>
          <p:cNvGrpSpPr/>
          <p:nvPr/>
        </p:nvGrpSpPr>
        <p:grpSpPr>
          <a:xfrm>
            <a:off x="6603940" y="9182388"/>
            <a:ext cx="452877" cy="163126"/>
            <a:chOff x="271463" y="2852738"/>
            <a:chExt cx="3190876" cy="1149350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9DDADD1D-C29C-45F6-BA7D-0A3A7C9050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7976" y="2852738"/>
              <a:ext cx="609600" cy="1149350"/>
            </a:xfrm>
            <a:custGeom>
              <a:avLst/>
              <a:gdLst>
                <a:gd name="T0" fmla="*/ 0 w 384"/>
                <a:gd name="T1" fmla="*/ 0 h 724"/>
                <a:gd name="T2" fmla="*/ 41 w 384"/>
                <a:gd name="T3" fmla="*/ 0 h 724"/>
                <a:gd name="T4" fmla="*/ 192 w 384"/>
                <a:gd name="T5" fmla="*/ 241 h 724"/>
                <a:gd name="T6" fmla="*/ 341 w 384"/>
                <a:gd name="T7" fmla="*/ 0 h 724"/>
                <a:gd name="T8" fmla="*/ 382 w 384"/>
                <a:gd name="T9" fmla="*/ 0 h 724"/>
                <a:gd name="T10" fmla="*/ 382 w 384"/>
                <a:gd name="T11" fmla="*/ 723 h 724"/>
                <a:gd name="T12" fmla="*/ 384 w 384"/>
                <a:gd name="T13" fmla="*/ 724 h 724"/>
                <a:gd name="T14" fmla="*/ 341 w 384"/>
                <a:gd name="T15" fmla="*/ 724 h 724"/>
                <a:gd name="T16" fmla="*/ 192 w 384"/>
                <a:gd name="T17" fmla="*/ 483 h 724"/>
                <a:gd name="T18" fmla="*/ 41 w 384"/>
                <a:gd name="T19" fmla="*/ 724 h 724"/>
                <a:gd name="T20" fmla="*/ 0 w 384"/>
                <a:gd name="T21" fmla="*/ 724 h 724"/>
                <a:gd name="T22" fmla="*/ 0 w 384"/>
                <a:gd name="T23" fmla="*/ 0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4" h="724">
                  <a:moveTo>
                    <a:pt x="0" y="0"/>
                  </a:moveTo>
                  <a:lnTo>
                    <a:pt x="41" y="0"/>
                  </a:lnTo>
                  <a:lnTo>
                    <a:pt x="192" y="241"/>
                  </a:lnTo>
                  <a:lnTo>
                    <a:pt x="341" y="0"/>
                  </a:lnTo>
                  <a:lnTo>
                    <a:pt x="382" y="0"/>
                  </a:lnTo>
                  <a:lnTo>
                    <a:pt x="382" y="723"/>
                  </a:lnTo>
                  <a:lnTo>
                    <a:pt x="384" y="724"/>
                  </a:lnTo>
                  <a:lnTo>
                    <a:pt x="341" y="724"/>
                  </a:lnTo>
                  <a:lnTo>
                    <a:pt x="192" y="483"/>
                  </a:lnTo>
                  <a:lnTo>
                    <a:pt x="41" y="724"/>
                  </a:lnTo>
                  <a:lnTo>
                    <a:pt x="0" y="7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DB2D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CDCA867E-27A2-4163-93C4-2A389163EA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5551" y="2852738"/>
              <a:ext cx="352425" cy="1149350"/>
            </a:xfrm>
            <a:custGeom>
              <a:avLst/>
              <a:gdLst>
                <a:gd name="T0" fmla="*/ 0 w 222"/>
                <a:gd name="T1" fmla="*/ 0 h 724"/>
                <a:gd name="T2" fmla="*/ 222 w 222"/>
                <a:gd name="T3" fmla="*/ 0 h 724"/>
                <a:gd name="T4" fmla="*/ 222 w 222"/>
                <a:gd name="T5" fmla="*/ 724 h 724"/>
                <a:gd name="T6" fmla="*/ 0 w 222"/>
                <a:gd name="T7" fmla="*/ 724 h 724"/>
                <a:gd name="T8" fmla="*/ 222 w 222"/>
                <a:gd name="T9" fmla="*/ 361 h 724"/>
                <a:gd name="T10" fmla="*/ 0 w 222"/>
                <a:gd name="T11" fmla="*/ 0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2" h="724">
                  <a:moveTo>
                    <a:pt x="0" y="0"/>
                  </a:moveTo>
                  <a:lnTo>
                    <a:pt x="222" y="0"/>
                  </a:lnTo>
                  <a:lnTo>
                    <a:pt x="222" y="724"/>
                  </a:lnTo>
                  <a:lnTo>
                    <a:pt x="0" y="724"/>
                  </a:lnTo>
                  <a:lnTo>
                    <a:pt x="222" y="3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843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0E60DBA0-DBE5-40BF-AF48-49EB7131714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4401" y="2852738"/>
              <a:ext cx="354013" cy="1149350"/>
            </a:xfrm>
            <a:custGeom>
              <a:avLst/>
              <a:gdLst>
                <a:gd name="T0" fmla="*/ 0 w 223"/>
                <a:gd name="T1" fmla="*/ 0 h 724"/>
                <a:gd name="T2" fmla="*/ 223 w 223"/>
                <a:gd name="T3" fmla="*/ 0 h 724"/>
                <a:gd name="T4" fmla="*/ 2 w 223"/>
                <a:gd name="T5" fmla="*/ 361 h 724"/>
                <a:gd name="T6" fmla="*/ 223 w 223"/>
                <a:gd name="T7" fmla="*/ 724 h 724"/>
                <a:gd name="T8" fmla="*/ 2 w 223"/>
                <a:gd name="T9" fmla="*/ 724 h 724"/>
                <a:gd name="T10" fmla="*/ 0 w 223"/>
                <a:gd name="T11" fmla="*/ 723 h 724"/>
                <a:gd name="T12" fmla="*/ 0 w 223"/>
                <a:gd name="T13" fmla="*/ 0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3" h="724">
                  <a:moveTo>
                    <a:pt x="0" y="0"/>
                  </a:moveTo>
                  <a:lnTo>
                    <a:pt x="223" y="0"/>
                  </a:lnTo>
                  <a:lnTo>
                    <a:pt x="2" y="361"/>
                  </a:lnTo>
                  <a:lnTo>
                    <a:pt x="223" y="724"/>
                  </a:lnTo>
                  <a:lnTo>
                    <a:pt x="2" y="724"/>
                  </a:lnTo>
                  <a:lnTo>
                    <a:pt x="0" y="7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3983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7513A202-E165-4324-9E01-C19FD871E8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87576" y="2852738"/>
              <a:ext cx="1274763" cy="1149350"/>
            </a:xfrm>
            <a:custGeom>
              <a:avLst/>
              <a:gdLst>
                <a:gd name="T0" fmla="*/ 221 w 803"/>
                <a:gd name="T1" fmla="*/ 179 h 724"/>
                <a:gd name="T2" fmla="*/ 221 w 803"/>
                <a:gd name="T3" fmla="*/ 383 h 724"/>
                <a:gd name="T4" fmla="*/ 523 w 803"/>
                <a:gd name="T5" fmla="*/ 383 h 724"/>
                <a:gd name="T6" fmla="*/ 543 w 803"/>
                <a:gd name="T7" fmla="*/ 382 h 724"/>
                <a:gd name="T8" fmla="*/ 560 w 803"/>
                <a:gd name="T9" fmla="*/ 374 h 724"/>
                <a:gd name="T10" fmla="*/ 573 w 803"/>
                <a:gd name="T11" fmla="*/ 361 h 724"/>
                <a:gd name="T12" fmla="*/ 583 w 803"/>
                <a:gd name="T13" fmla="*/ 346 h 724"/>
                <a:gd name="T14" fmla="*/ 589 w 803"/>
                <a:gd name="T15" fmla="*/ 329 h 724"/>
                <a:gd name="T16" fmla="*/ 594 w 803"/>
                <a:gd name="T17" fmla="*/ 310 h 724"/>
                <a:gd name="T18" fmla="*/ 596 w 803"/>
                <a:gd name="T19" fmla="*/ 292 h 724"/>
                <a:gd name="T20" fmla="*/ 596 w 803"/>
                <a:gd name="T21" fmla="*/ 256 h 724"/>
                <a:gd name="T22" fmla="*/ 592 w 803"/>
                <a:gd name="T23" fmla="*/ 233 h 724"/>
                <a:gd name="T24" fmla="*/ 586 w 803"/>
                <a:gd name="T25" fmla="*/ 215 h 724"/>
                <a:gd name="T26" fmla="*/ 574 w 803"/>
                <a:gd name="T27" fmla="*/ 200 h 724"/>
                <a:gd name="T28" fmla="*/ 558 w 803"/>
                <a:gd name="T29" fmla="*/ 188 h 724"/>
                <a:gd name="T30" fmla="*/ 533 w 803"/>
                <a:gd name="T31" fmla="*/ 182 h 724"/>
                <a:gd name="T32" fmla="*/ 504 w 803"/>
                <a:gd name="T33" fmla="*/ 179 h 724"/>
                <a:gd name="T34" fmla="*/ 221 w 803"/>
                <a:gd name="T35" fmla="*/ 179 h 724"/>
                <a:gd name="T36" fmla="*/ 221 w 803"/>
                <a:gd name="T37" fmla="*/ 0 h 724"/>
                <a:gd name="T38" fmla="*/ 540 w 803"/>
                <a:gd name="T39" fmla="*/ 0 h 724"/>
                <a:gd name="T40" fmla="*/ 589 w 803"/>
                <a:gd name="T41" fmla="*/ 2 h 724"/>
                <a:gd name="T42" fmla="*/ 633 w 803"/>
                <a:gd name="T43" fmla="*/ 8 h 724"/>
                <a:gd name="T44" fmla="*/ 670 w 803"/>
                <a:gd name="T45" fmla="*/ 18 h 724"/>
                <a:gd name="T46" fmla="*/ 702 w 803"/>
                <a:gd name="T47" fmla="*/ 33 h 724"/>
                <a:gd name="T48" fmla="*/ 729 w 803"/>
                <a:gd name="T49" fmla="*/ 49 h 724"/>
                <a:gd name="T50" fmla="*/ 750 w 803"/>
                <a:gd name="T51" fmla="*/ 70 h 724"/>
                <a:gd name="T52" fmla="*/ 768 w 803"/>
                <a:gd name="T53" fmla="*/ 93 h 724"/>
                <a:gd name="T54" fmla="*/ 781 w 803"/>
                <a:gd name="T55" fmla="*/ 120 h 724"/>
                <a:gd name="T56" fmla="*/ 791 w 803"/>
                <a:gd name="T57" fmla="*/ 149 h 724"/>
                <a:gd name="T58" fmla="*/ 798 w 803"/>
                <a:gd name="T59" fmla="*/ 180 h 724"/>
                <a:gd name="T60" fmla="*/ 803 w 803"/>
                <a:gd name="T61" fmla="*/ 213 h 724"/>
                <a:gd name="T62" fmla="*/ 803 w 803"/>
                <a:gd name="T63" fmla="*/ 247 h 724"/>
                <a:gd name="T64" fmla="*/ 803 w 803"/>
                <a:gd name="T65" fmla="*/ 333 h 724"/>
                <a:gd name="T66" fmla="*/ 803 w 803"/>
                <a:gd name="T67" fmla="*/ 361 h 724"/>
                <a:gd name="T68" fmla="*/ 798 w 803"/>
                <a:gd name="T69" fmla="*/ 392 h 724"/>
                <a:gd name="T70" fmla="*/ 791 w 803"/>
                <a:gd name="T71" fmla="*/ 421 h 724"/>
                <a:gd name="T72" fmla="*/ 781 w 803"/>
                <a:gd name="T73" fmla="*/ 449 h 724"/>
                <a:gd name="T74" fmla="*/ 768 w 803"/>
                <a:gd name="T75" fmla="*/ 475 h 724"/>
                <a:gd name="T76" fmla="*/ 750 w 803"/>
                <a:gd name="T77" fmla="*/ 500 h 724"/>
                <a:gd name="T78" fmla="*/ 729 w 803"/>
                <a:gd name="T79" fmla="*/ 521 h 724"/>
                <a:gd name="T80" fmla="*/ 704 w 803"/>
                <a:gd name="T81" fmla="*/ 539 h 724"/>
                <a:gd name="T82" fmla="*/ 673 w 803"/>
                <a:gd name="T83" fmla="*/ 552 h 724"/>
                <a:gd name="T84" fmla="*/ 638 w 803"/>
                <a:gd name="T85" fmla="*/ 560 h 724"/>
                <a:gd name="T86" fmla="*/ 597 w 803"/>
                <a:gd name="T87" fmla="*/ 564 h 724"/>
                <a:gd name="T88" fmla="*/ 221 w 803"/>
                <a:gd name="T89" fmla="*/ 564 h 724"/>
                <a:gd name="T90" fmla="*/ 221 w 803"/>
                <a:gd name="T91" fmla="*/ 724 h 724"/>
                <a:gd name="T92" fmla="*/ 221 w 803"/>
                <a:gd name="T93" fmla="*/ 724 h 724"/>
                <a:gd name="T94" fmla="*/ 0 w 803"/>
                <a:gd name="T95" fmla="*/ 361 h 724"/>
                <a:gd name="T96" fmla="*/ 221 w 803"/>
                <a:gd name="T97" fmla="*/ 0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03" h="724">
                  <a:moveTo>
                    <a:pt x="221" y="179"/>
                  </a:moveTo>
                  <a:lnTo>
                    <a:pt x="221" y="383"/>
                  </a:lnTo>
                  <a:lnTo>
                    <a:pt x="523" y="383"/>
                  </a:lnTo>
                  <a:lnTo>
                    <a:pt x="543" y="382"/>
                  </a:lnTo>
                  <a:lnTo>
                    <a:pt x="560" y="374"/>
                  </a:lnTo>
                  <a:lnTo>
                    <a:pt x="573" y="361"/>
                  </a:lnTo>
                  <a:lnTo>
                    <a:pt x="583" y="346"/>
                  </a:lnTo>
                  <a:lnTo>
                    <a:pt x="589" y="329"/>
                  </a:lnTo>
                  <a:lnTo>
                    <a:pt x="594" y="310"/>
                  </a:lnTo>
                  <a:lnTo>
                    <a:pt x="596" y="292"/>
                  </a:lnTo>
                  <a:lnTo>
                    <a:pt x="596" y="256"/>
                  </a:lnTo>
                  <a:lnTo>
                    <a:pt x="592" y="233"/>
                  </a:lnTo>
                  <a:lnTo>
                    <a:pt x="586" y="215"/>
                  </a:lnTo>
                  <a:lnTo>
                    <a:pt x="574" y="200"/>
                  </a:lnTo>
                  <a:lnTo>
                    <a:pt x="558" y="188"/>
                  </a:lnTo>
                  <a:lnTo>
                    <a:pt x="533" y="182"/>
                  </a:lnTo>
                  <a:lnTo>
                    <a:pt x="504" y="179"/>
                  </a:lnTo>
                  <a:lnTo>
                    <a:pt x="221" y="179"/>
                  </a:lnTo>
                  <a:close/>
                  <a:moveTo>
                    <a:pt x="221" y="0"/>
                  </a:moveTo>
                  <a:lnTo>
                    <a:pt x="540" y="0"/>
                  </a:lnTo>
                  <a:lnTo>
                    <a:pt x="589" y="2"/>
                  </a:lnTo>
                  <a:lnTo>
                    <a:pt x="633" y="8"/>
                  </a:lnTo>
                  <a:lnTo>
                    <a:pt x="670" y="18"/>
                  </a:lnTo>
                  <a:lnTo>
                    <a:pt x="702" y="33"/>
                  </a:lnTo>
                  <a:lnTo>
                    <a:pt x="729" y="49"/>
                  </a:lnTo>
                  <a:lnTo>
                    <a:pt x="750" y="70"/>
                  </a:lnTo>
                  <a:lnTo>
                    <a:pt x="768" y="93"/>
                  </a:lnTo>
                  <a:lnTo>
                    <a:pt x="781" y="120"/>
                  </a:lnTo>
                  <a:lnTo>
                    <a:pt x="791" y="149"/>
                  </a:lnTo>
                  <a:lnTo>
                    <a:pt x="798" y="180"/>
                  </a:lnTo>
                  <a:lnTo>
                    <a:pt x="803" y="213"/>
                  </a:lnTo>
                  <a:lnTo>
                    <a:pt x="803" y="247"/>
                  </a:lnTo>
                  <a:lnTo>
                    <a:pt x="803" y="333"/>
                  </a:lnTo>
                  <a:lnTo>
                    <a:pt x="803" y="361"/>
                  </a:lnTo>
                  <a:lnTo>
                    <a:pt x="798" y="392"/>
                  </a:lnTo>
                  <a:lnTo>
                    <a:pt x="791" y="421"/>
                  </a:lnTo>
                  <a:lnTo>
                    <a:pt x="781" y="449"/>
                  </a:lnTo>
                  <a:lnTo>
                    <a:pt x="768" y="475"/>
                  </a:lnTo>
                  <a:lnTo>
                    <a:pt x="750" y="500"/>
                  </a:lnTo>
                  <a:lnTo>
                    <a:pt x="729" y="521"/>
                  </a:lnTo>
                  <a:lnTo>
                    <a:pt x="704" y="539"/>
                  </a:lnTo>
                  <a:lnTo>
                    <a:pt x="673" y="552"/>
                  </a:lnTo>
                  <a:lnTo>
                    <a:pt x="638" y="560"/>
                  </a:lnTo>
                  <a:lnTo>
                    <a:pt x="597" y="564"/>
                  </a:lnTo>
                  <a:lnTo>
                    <a:pt x="221" y="564"/>
                  </a:lnTo>
                  <a:lnTo>
                    <a:pt x="221" y="724"/>
                  </a:lnTo>
                  <a:lnTo>
                    <a:pt x="221" y="724"/>
                  </a:lnTo>
                  <a:lnTo>
                    <a:pt x="0" y="361"/>
                  </a:lnTo>
                  <a:lnTo>
                    <a:pt x="221" y="0"/>
                  </a:lnTo>
                  <a:close/>
                </a:path>
              </a:pathLst>
            </a:custGeom>
            <a:solidFill>
              <a:srgbClr val="C7D22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DA75D333-8559-44ED-A70B-2DEC2C174E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463" y="2852738"/>
              <a:ext cx="1306513" cy="1149350"/>
            </a:xfrm>
            <a:custGeom>
              <a:avLst/>
              <a:gdLst>
                <a:gd name="T0" fmla="*/ 0 w 823"/>
                <a:gd name="T1" fmla="*/ 0 h 724"/>
                <a:gd name="T2" fmla="*/ 223 w 823"/>
                <a:gd name="T3" fmla="*/ 0 h 724"/>
                <a:gd name="T4" fmla="*/ 601 w 823"/>
                <a:gd name="T5" fmla="*/ 438 h 724"/>
                <a:gd name="T6" fmla="*/ 601 w 823"/>
                <a:gd name="T7" fmla="*/ 0 h 724"/>
                <a:gd name="T8" fmla="*/ 601 w 823"/>
                <a:gd name="T9" fmla="*/ 0 h 724"/>
                <a:gd name="T10" fmla="*/ 823 w 823"/>
                <a:gd name="T11" fmla="*/ 361 h 724"/>
                <a:gd name="T12" fmla="*/ 601 w 823"/>
                <a:gd name="T13" fmla="*/ 724 h 724"/>
                <a:gd name="T14" fmla="*/ 223 w 823"/>
                <a:gd name="T15" fmla="*/ 287 h 724"/>
                <a:gd name="T16" fmla="*/ 223 w 823"/>
                <a:gd name="T17" fmla="*/ 724 h 724"/>
                <a:gd name="T18" fmla="*/ 0 w 823"/>
                <a:gd name="T19" fmla="*/ 724 h 724"/>
                <a:gd name="T20" fmla="*/ 0 w 823"/>
                <a:gd name="T21" fmla="*/ 0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23" h="724">
                  <a:moveTo>
                    <a:pt x="0" y="0"/>
                  </a:moveTo>
                  <a:lnTo>
                    <a:pt x="223" y="0"/>
                  </a:lnTo>
                  <a:lnTo>
                    <a:pt x="601" y="438"/>
                  </a:lnTo>
                  <a:lnTo>
                    <a:pt x="601" y="0"/>
                  </a:lnTo>
                  <a:lnTo>
                    <a:pt x="601" y="0"/>
                  </a:lnTo>
                  <a:lnTo>
                    <a:pt x="823" y="361"/>
                  </a:lnTo>
                  <a:lnTo>
                    <a:pt x="601" y="724"/>
                  </a:lnTo>
                  <a:lnTo>
                    <a:pt x="223" y="287"/>
                  </a:lnTo>
                  <a:lnTo>
                    <a:pt x="223" y="724"/>
                  </a:lnTo>
                  <a:lnTo>
                    <a:pt x="0" y="7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D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789197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7200" y="720725"/>
            <a:ext cx="64008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Rectangle 3">
            <a:extLst>
              <a:ext uri="{FF2B5EF4-FFF2-40B4-BE49-F238E27FC236}">
                <a16:creationId xmlns:a16="http://schemas.microsoft.com/office/drawing/2014/main" id="{8E4FAC5F-76F7-40D3-AA51-EA65E10A569B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402700" y="9129458"/>
            <a:ext cx="1735707" cy="26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 algn="l"/>
            <a:fld id="{FF589425-449D-4D80-B16A-0FCA3F0B391A}" type="datetime9">
              <a:rPr lang="en-US" sz="900"/>
              <a:pPr algn="l"/>
              <a:t>9/10/2023 9:01:22 PM</a:t>
            </a:fld>
            <a:endParaRPr lang="en-US" sz="900"/>
          </a:p>
        </p:txBody>
      </p:sp>
      <p:sp>
        <p:nvSpPr>
          <p:cNvPr id="23" name="Rectangle 4">
            <a:extLst>
              <a:ext uri="{FF2B5EF4-FFF2-40B4-BE49-F238E27FC236}">
                <a16:creationId xmlns:a16="http://schemas.microsoft.com/office/drawing/2014/main" id="{0AB81111-36A1-4E45-8B18-91185E45085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604893" y="9129458"/>
            <a:ext cx="3797807" cy="272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en-US" sz="900" cap="all"/>
              <a:t>PUBLIC, </a:t>
            </a:r>
            <a:r>
              <a:rPr lang="en-US" sz="900"/>
              <a:t>© NXP</a:t>
            </a:r>
          </a:p>
        </p:txBody>
      </p:sp>
      <p:sp>
        <p:nvSpPr>
          <p:cNvPr id="24" name="Rectangle 5">
            <a:extLst>
              <a:ext uri="{FF2B5EF4-FFF2-40B4-BE49-F238E27FC236}">
                <a16:creationId xmlns:a16="http://schemas.microsoft.com/office/drawing/2014/main" id="{5FD1D2C5-F9B4-4C5C-A9CA-DFB0297712E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202864" y="9129458"/>
            <a:ext cx="416205" cy="26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B1A579D-3553-4F33-9067-7E7231905C3B}" type="slidenum">
              <a:rPr lang="en-US" sz="1000"/>
              <a:pPr/>
              <a:t>‹#›</a:t>
            </a:fld>
            <a:endParaRPr lang="en-US" sz="100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33A4DF4-C7D9-43B9-9586-43DAF2FD1384}"/>
              </a:ext>
            </a:extLst>
          </p:cNvPr>
          <p:cNvGrpSpPr/>
          <p:nvPr/>
        </p:nvGrpSpPr>
        <p:grpSpPr>
          <a:xfrm>
            <a:off x="6603940" y="9182388"/>
            <a:ext cx="452877" cy="163126"/>
            <a:chOff x="271463" y="2852738"/>
            <a:chExt cx="3190876" cy="1149350"/>
          </a:xfrm>
        </p:grpSpPr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1F9750C6-7F70-4F33-94EA-F9E78B0AB7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7976" y="2852738"/>
              <a:ext cx="609600" cy="1149350"/>
            </a:xfrm>
            <a:custGeom>
              <a:avLst/>
              <a:gdLst>
                <a:gd name="T0" fmla="*/ 0 w 384"/>
                <a:gd name="T1" fmla="*/ 0 h 724"/>
                <a:gd name="T2" fmla="*/ 41 w 384"/>
                <a:gd name="T3" fmla="*/ 0 h 724"/>
                <a:gd name="T4" fmla="*/ 192 w 384"/>
                <a:gd name="T5" fmla="*/ 241 h 724"/>
                <a:gd name="T6" fmla="*/ 341 w 384"/>
                <a:gd name="T7" fmla="*/ 0 h 724"/>
                <a:gd name="T8" fmla="*/ 382 w 384"/>
                <a:gd name="T9" fmla="*/ 0 h 724"/>
                <a:gd name="T10" fmla="*/ 382 w 384"/>
                <a:gd name="T11" fmla="*/ 723 h 724"/>
                <a:gd name="T12" fmla="*/ 384 w 384"/>
                <a:gd name="T13" fmla="*/ 724 h 724"/>
                <a:gd name="T14" fmla="*/ 341 w 384"/>
                <a:gd name="T15" fmla="*/ 724 h 724"/>
                <a:gd name="T16" fmla="*/ 192 w 384"/>
                <a:gd name="T17" fmla="*/ 483 h 724"/>
                <a:gd name="T18" fmla="*/ 41 w 384"/>
                <a:gd name="T19" fmla="*/ 724 h 724"/>
                <a:gd name="T20" fmla="*/ 0 w 384"/>
                <a:gd name="T21" fmla="*/ 724 h 724"/>
                <a:gd name="T22" fmla="*/ 0 w 384"/>
                <a:gd name="T23" fmla="*/ 0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4" h="724">
                  <a:moveTo>
                    <a:pt x="0" y="0"/>
                  </a:moveTo>
                  <a:lnTo>
                    <a:pt x="41" y="0"/>
                  </a:lnTo>
                  <a:lnTo>
                    <a:pt x="192" y="241"/>
                  </a:lnTo>
                  <a:lnTo>
                    <a:pt x="341" y="0"/>
                  </a:lnTo>
                  <a:lnTo>
                    <a:pt x="382" y="0"/>
                  </a:lnTo>
                  <a:lnTo>
                    <a:pt x="382" y="723"/>
                  </a:lnTo>
                  <a:lnTo>
                    <a:pt x="384" y="724"/>
                  </a:lnTo>
                  <a:lnTo>
                    <a:pt x="341" y="724"/>
                  </a:lnTo>
                  <a:lnTo>
                    <a:pt x="192" y="483"/>
                  </a:lnTo>
                  <a:lnTo>
                    <a:pt x="41" y="724"/>
                  </a:lnTo>
                  <a:lnTo>
                    <a:pt x="0" y="7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DB2D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697677E1-810B-4D93-83F4-38C061F4B78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5551" y="2852738"/>
              <a:ext cx="352425" cy="1149350"/>
            </a:xfrm>
            <a:custGeom>
              <a:avLst/>
              <a:gdLst>
                <a:gd name="T0" fmla="*/ 0 w 222"/>
                <a:gd name="T1" fmla="*/ 0 h 724"/>
                <a:gd name="T2" fmla="*/ 222 w 222"/>
                <a:gd name="T3" fmla="*/ 0 h 724"/>
                <a:gd name="T4" fmla="*/ 222 w 222"/>
                <a:gd name="T5" fmla="*/ 724 h 724"/>
                <a:gd name="T6" fmla="*/ 0 w 222"/>
                <a:gd name="T7" fmla="*/ 724 h 724"/>
                <a:gd name="T8" fmla="*/ 222 w 222"/>
                <a:gd name="T9" fmla="*/ 361 h 724"/>
                <a:gd name="T10" fmla="*/ 0 w 222"/>
                <a:gd name="T11" fmla="*/ 0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2" h="724">
                  <a:moveTo>
                    <a:pt x="0" y="0"/>
                  </a:moveTo>
                  <a:lnTo>
                    <a:pt x="222" y="0"/>
                  </a:lnTo>
                  <a:lnTo>
                    <a:pt x="222" y="724"/>
                  </a:lnTo>
                  <a:lnTo>
                    <a:pt x="0" y="724"/>
                  </a:lnTo>
                  <a:lnTo>
                    <a:pt x="222" y="3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843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DDF1A288-58C2-4D1B-8166-2FF0AC06A16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4401" y="2852738"/>
              <a:ext cx="354013" cy="1149350"/>
            </a:xfrm>
            <a:custGeom>
              <a:avLst/>
              <a:gdLst>
                <a:gd name="T0" fmla="*/ 0 w 223"/>
                <a:gd name="T1" fmla="*/ 0 h 724"/>
                <a:gd name="T2" fmla="*/ 223 w 223"/>
                <a:gd name="T3" fmla="*/ 0 h 724"/>
                <a:gd name="T4" fmla="*/ 2 w 223"/>
                <a:gd name="T5" fmla="*/ 361 h 724"/>
                <a:gd name="T6" fmla="*/ 223 w 223"/>
                <a:gd name="T7" fmla="*/ 724 h 724"/>
                <a:gd name="T8" fmla="*/ 2 w 223"/>
                <a:gd name="T9" fmla="*/ 724 h 724"/>
                <a:gd name="T10" fmla="*/ 0 w 223"/>
                <a:gd name="T11" fmla="*/ 723 h 724"/>
                <a:gd name="T12" fmla="*/ 0 w 223"/>
                <a:gd name="T13" fmla="*/ 0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3" h="724">
                  <a:moveTo>
                    <a:pt x="0" y="0"/>
                  </a:moveTo>
                  <a:lnTo>
                    <a:pt x="223" y="0"/>
                  </a:lnTo>
                  <a:lnTo>
                    <a:pt x="2" y="361"/>
                  </a:lnTo>
                  <a:lnTo>
                    <a:pt x="223" y="724"/>
                  </a:lnTo>
                  <a:lnTo>
                    <a:pt x="2" y="724"/>
                  </a:lnTo>
                  <a:lnTo>
                    <a:pt x="0" y="7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3983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9A8927FD-D1AB-4CC6-B257-F1F907A510A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87576" y="2852738"/>
              <a:ext cx="1274763" cy="1149350"/>
            </a:xfrm>
            <a:custGeom>
              <a:avLst/>
              <a:gdLst>
                <a:gd name="T0" fmla="*/ 221 w 803"/>
                <a:gd name="T1" fmla="*/ 179 h 724"/>
                <a:gd name="T2" fmla="*/ 221 w 803"/>
                <a:gd name="T3" fmla="*/ 383 h 724"/>
                <a:gd name="T4" fmla="*/ 523 w 803"/>
                <a:gd name="T5" fmla="*/ 383 h 724"/>
                <a:gd name="T6" fmla="*/ 543 w 803"/>
                <a:gd name="T7" fmla="*/ 382 h 724"/>
                <a:gd name="T8" fmla="*/ 560 w 803"/>
                <a:gd name="T9" fmla="*/ 374 h 724"/>
                <a:gd name="T10" fmla="*/ 573 w 803"/>
                <a:gd name="T11" fmla="*/ 361 h 724"/>
                <a:gd name="T12" fmla="*/ 583 w 803"/>
                <a:gd name="T13" fmla="*/ 346 h 724"/>
                <a:gd name="T14" fmla="*/ 589 w 803"/>
                <a:gd name="T15" fmla="*/ 329 h 724"/>
                <a:gd name="T16" fmla="*/ 594 w 803"/>
                <a:gd name="T17" fmla="*/ 310 h 724"/>
                <a:gd name="T18" fmla="*/ 596 w 803"/>
                <a:gd name="T19" fmla="*/ 292 h 724"/>
                <a:gd name="T20" fmla="*/ 596 w 803"/>
                <a:gd name="T21" fmla="*/ 256 h 724"/>
                <a:gd name="T22" fmla="*/ 592 w 803"/>
                <a:gd name="T23" fmla="*/ 233 h 724"/>
                <a:gd name="T24" fmla="*/ 586 w 803"/>
                <a:gd name="T25" fmla="*/ 215 h 724"/>
                <a:gd name="T26" fmla="*/ 574 w 803"/>
                <a:gd name="T27" fmla="*/ 200 h 724"/>
                <a:gd name="T28" fmla="*/ 558 w 803"/>
                <a:gd name="T29" fmla="*/ 188 h 724"/>
                <a:gd name="T30" fmla="*/ 533 w 803"/>
                <a:gd name="T31" fmla="*/ 182 h 724"/>
                <a:gd name="T32" fmla="*/ 504 w 803"/>
                <a:gd name="T33" fmla="*/ 179 h 724"/>
                <a:gd name="T34" fmla="*/ 221 w 803"/>
                <a:gd name="T35" fmla="*/ 179 h 724"/>
                <a:gd name="T36" fmla="*/ 221 w 803"/>
                <a:gd name="T37" fmla="*/ 0 h 724"/>
                <a:gd name="T38" fmla="*/ 540 w 803"/>
                <a:gd name="T39" fmla="*/ 0 h 724"/>
                <a:gd name="T40" fmla="*/ 589 w 803"/>
                <a:gd name="T41" fmla="*/ 2 h 724"/>
                <a:gd name="T42" fmla="*/ 633 w 803"/>
                <a:gd name="T43" fmla="*/ 8 h 724"/>
                <a:gd name="T44" fmla="*/ 670 w 803"/>
                <a:gd name="T45" fmla="*/ 18 h 724"/>
                <a:gd name="T46" fmla="*/ 702 w 803"/>
                <a:gd name="T47" fmla="*/ 33 h 724"/>
                <a:gd name="T48" fmla="*/ 729 w 803"/>
                <a:gd name="T49" fmla="*/ 49 h 724"/>
                <a:gd name="T50" fmla="*/ 750 w 803"/>
                <a:gd name="T51" fmla="*/ 70 h 724"/>
                <a:gd name="T52" fmla="*/ 768 w 803"/>
                <a:gd name="T53" fmla="*/ 93 h 724"/>
                <a:gd name="T54" fmla="*/ 781 w 803"/>
                <a:gd name="T55" fmla="*/ 120 h 724"/>
                <a:gd name="T56" fmla="*/ 791 w 803"/>
                <a:gd name="T57" fmla="*/ 149 h 724"/>
                <a:gd name="T58" fmla="*/ 798 w 803"/>
                <a:gd name="T59" fmla="*/ 180 h 724"/>
                <a:gd name="T60" fmla="*/ 803 w 803"/>
                <a:gd name="T61" fmla="*/ 213 h 724"/>
                <a:gd name="T62" fmla="*/ 803 w 803"/>
                <a:gd name="T63" fmla="*/ 247 h 724"/>
                <a:gd name="T64" fmla="*/ 803 w 803"/>
                <a:gd name="T65" fmla="*/ 333 h 724"/>
                <a:gd name="T66" fmla="*/ 803 w 803"/>
                <a:gd name="T67" fmla="*/ 361 h 724"/>
                <a:gd name="T68" fmla="*/ 798 w 803"/>
                <a:gd name="T69" fmla="*/ 392 h 724"/>
                <a:gd name="T70" fmla="*/ 791 w 803"/>
                <a:gd name="T71" fmla="*/ 421 h 724"/>
                <a:gd name="T72" fmla="*/ 781 w 803"/>
                <a:gd name="T73" fmla="*/ 449 h 724"/>
                <a:gd name="T74" fmla="*/ 768 w 803"/>
                <a:gd name="T75" fmla="*/ 475 h 724"/>
                <a:gd name="T76" fmla="*/ 750 w 803"/>
                <a:gd name="T77" fmla="*/ 500 h 724"/>
                <a:gd name="T78" fmla="*/ 729 w 803"/>
                <a:gd name="T79" fmla="*/ 521 h 724"/>
                <a:gd name="T80" fmla="*/ 704 w 803"/>
                <a:gd name="T81" fmla="*/ 539 h 724"/>
                <a:gd name="T82" fmla="*/ 673 w 803"/>
                <a:gd name="T83" fmla="*/ 552 h 724"/>
                <a:gd name="T84" fmla="*/ 638 w 803"/>
                <a:gd name="T85" fmla="*/ 560 h 724"/>
                <a:gd name="T86" fmla="*/ 597 w 803"/>
                <a:gd name="T87" fmla="*/ 564 h 724"/>
                <a:gd name="T88" fmla="*/ 221 w 803"/>
                <a:gd name="T89" fmla="*/ 564 h 724"/>
                <a:gd name="T90" fmla="*/ 221 w 803"/>
                <a:gd name="T91" fmla="*/ 724 h 724"/>
                <a:gd name="T92" fmla="*/ 221 w 803"/>
                <a:gd name="T93" fmla="*/ 724 h 724"/>
                <a:gd name="T94" fmla="*/ 0 w 803"/>
                <a:gd name="T95" fmla="*/ 361 h 724"/>
                <a:gd name="T96" fmla="*/ 221 w 803"/>
                <a:gd name="T97" fmla="*/ 0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03" h="724">
                  <a:moveTo>
                    <a:pt x="221" y="179"/>
                  </a:moveTo>
                  <a:lnTo>
                    <a:pt x="221" y="383"/>
                  </a:lnTo>
                  <a:lnTo>
                    <a:pt x="523" y="383"/>
                  </a:lnTo>
                  <a:lnTo>
                    <a:pt x="543" y="382"/>
                  </a:lnTo>
                  <a:lnTo>
                    <a:pt x="560" y="374"/>
                  </a:lnTo>
                  <a:lnTo>
                    <a:pt x="573" y="361"/>
                  </a:lnTo>
                  <a:lnTo>
                    <a:pt x="583" y="346"/>
                  </a:lnTo>
                  <a:lnTo>
                    <a:pt x="589" y="329"/>
                  </a:lnTo>
                  <a:lnTo>
                    <a:pt x="594" y="310"/>
                  </a:lnTo>
                  <a:lnTo>
                    <a:pt x="596" y="292"/>
                  </a:lnTo>
                  <a:lnTo>
                    <a:pt x="596" y="256"/>
                  </a:lnTo>
                  <a:lnTo>
                    <a:pt x="592" y="233"/>
                  </a:lnTo>
                  <a:lnTo>
                    <a:pt x="586" y="215"/>
                  </a:lnTo>
                  <a:lnTo>
                    <a:pt x="574" y="200"/>
                  </a:lnTo>
                  <a:lnTo>
                    <a:pt x="558" y="188"/>
                  </a:lnTo>
                  <a:lnTo>
                    <a:pt x="533" y="182"/>
                  </a:lnTo>
                  <a:lnTo>
                    <a:pt x="504" y="179"/>
                  </a:lnTo>
                  <a:lnTo>
                    <a:pt x="221" y="179"/>
                  </a:lnTo>
                  <a:close/>
                  <a:moveTo>
                    <a:pt x="221" y="0"/>
                  </a:moveTo>
                  <a:lnTo>
                    <a:pt x="540" y="0"/>
                  </a:lnTo>
                  <a:lnTo>
                    <a:pt x="589" y="2"/>
                  </a:lnTo>
                  <a:lnTo>
                    <a:pt x="633" y="8"/>
                  </a:lnTo>
                  <a:lnTo>
                    <a:pt x="670" y="18"/>
                  </a:lnTo>
                  <a:lnTo>
                    <a:pt x="702" y="33"/>
                  </a:lnTo>
                  <a:lnTo>
                    <a:pt x="729" y="49"/>
                  </a:lnTo>
                  <a:lnTo>
                    <a:pt x="750" y="70"/>
                  </a:lnTo>
                  <a:lnTo>
                    <a:pt x="768" y="93"/>
                  </a:lnTo>
                  <a:lnTo>
                    <a:pt x="781" y="120"/>
                  </a:lnTo>
                  <a:lnTo>
                    <a:pt x="791" y="149"/>
                  </a:lnTo>
                  <a:lnTo>
                    <a:pt x="798" y="180"/>
                  </a:lnTo>
                  <a:lnTo>
                    <a:pt x="803" y="213"/>
                  </a:lnTo>
                  <a:lnTo>
                    <a:pt x="803" y="247"/>
                  </a:lnTo>
                  <a:lnTo>
                    <a:pt x="803" y="333"/>
                  </a:lnTo>
                  <a:lnTo>
                    <a:pt x="803" y="361"/>
                  </a:lnTo>
                  <a:lnTo>
                    <a:pt x="798" y="392"/>
                  </a:lnTo>
                  <a:lnTo>
                    <a:pt x="791" y="421"/>
                  </a:lnTo>
                  <a:lnTo>
                    <a:pt x="781" y="449"/>
                  </a:lnTo>
                  <a:lnTo>
                    <a:pt x="768" y="475"/>
                  </a:lnTo>
                  <a:lnTo>
                    <a:pt x="750" y="500"/>
                  </a:lnTo>
                  <a:lnTo>
                    <a:pt x="729" y="521"/>
                  </a:lnTo>
                  <a:lnTo>
                    <a:pt x="704" y="539"/>
                  </a:lnTo>
                  <a:lnTo>
                    <a:pt x="673" y="552"/>
                  </a:lnTo>
                  <a:lnTo>
                    <a:pt x="638" y="560"/>
                  </a:lnTo>
                  <a:lnTo>
                    <a:pt x="597" y="564"/>
                  </a:lnTo>
                  <a:lnTo>
                    <a:pt x="221" y="564"/>
                  </a:lnTo>
                  <a:lnTo>
                    <a:pt x="221" y="724"/>
                  </a:lnTo>
                  <a:lnTo>
                    <a:pt x="221" y="724"/>
                  </a:lnTo>
                  <a:lnTo>
                    <a:pt x="0" y="361"/>
                  </a:lnTo>
                  <a:lnTo>
                    <a:pt x="221" y="0"/>
                  </a:lnTo>
                  <a:close/>
                </a:path>
              </a:pathLst>
            </a:custGeom>
            <a:solidFill>
              <a:srgbClr val="C7D22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F5146E4D-EB32-4160-8D22-87D14AA2152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463" y="2852738"/>
              <a:ext cx="1306513" cy="1149350"/>
            </a:xfrm>
            <a:custGeom>
              <a:avLst/>
              <a:gdLst>
                <a:gd name="T0" fmla="*/ 0 w 823"/>
                <a:gd name="T1" fmla="*/ 0 h 724"/>
                <a:gd name="T2" fmla="*/ 223 w 823"/>
                <a:gd name="T3" fmla="*/ 0 h 724"/>
                <a:gd name="T4" fmla="*/ 601 w 823"/>
                <a:gd name="T5" fmla="*/ 438 h 724"/>
                <a:gd name="T6" fmla="*/ 601 w 823"/>
                <a:gd name="T7" fmla="*/ 0 h 724"/>
                <a:gd name="T8" fmla="*/ 601 w 823"/>
                <a:gd name="T9" fmla="*/ 0 h 724"/>
                <a:gd name="T10" fmla="*/ 823 w 823"/>
                <a:gd name="T11" fmla="*/ 361 h 724"/>
                <a:gd name="T12" fmla="*/ 601 w 823"/>
                <a:gd name="T13" fmla="*/ 724 h 724"/>
                <a:gd name="T14" fmla="*/ 223 w 823"/>
                <a:gd name="T15" fmla="*/ 287 h 724"/>
                <a:gd name="T16" fmla="*/ 223 w 823"/>
                <a:gd name="T17" fmla="*/ 724 h 724"/>
                <a:gd name="T18" fmla="*/ 0 w 823"/>
                <a:gd name="T19" fmla="*/ 724 h 724"/>
                <a:gd name="T20" fmla="*/ 0 w 823"/>
                <a:gd name="T21" fmla="*/ 0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23" h="724">
                  <a:moveTo>
                    <a:pt x="0" y="0"/>
                  </a:moveTo>
                  <a:lnTo>
                    <a:pt x="223" y="0"/>
                  </a:lnTo>
                  <a:lnTo>
                    <a:pt x="601" y="438"/>
                  </a:lnTo>
                  <a:lnTo>
                    <a:pt x="601" y="0"/>
                  </a:lnTo>
                  <a:lnTo>
                    <a:pt x="601" y="0"/>
                  </a:lnTo>
                  <a:lnTo>
                    <a:pt x="823" y="361"/>
                  </a:lnTo>
                  <a:lnTo>
                    <a:pt x="601" y="724"/>
                  </a:lnTo>
                  <a:lnTo>
                    <a:pt x="223" y="287"/>
                  </a:lnTo>
                  <a:lnTo>
                    <a:pt x="223" y="724"/>
                  </a:lnTo>
                  <a:lnTo>
                    <a:pt x="0" y="7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D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080022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pq-crystals/dilithium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1A579D-3553-4F33-9067-7E7231905C3B}" type="slidenum">
              <a:rPr lang="en-US" sz="1000" smtClean="0"/>
              <a:pPr/>
              <a:t>1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28194052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>
                    <a:solidFill>
                      <a:srgbClr val="00B050"/>
                    </a:solidFill>
                  </a:rPr>
                  <a:t>At the cost of more faults level V is more vulnerable due to larger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dirty="0">
                    <a:solidFill>
                      <a:srgbClr val="00B050"/>
                    </a:solidFill>
                  </a:rPr>
                  <a:t> </a:t>
                </a:r>
                <a:r>
                  <a:rPr lang="en-US" dirty="0">
                    <a:solidFill>
                      <a:srgbClr val="00B050"/>
                    </a:solidFill>
                    <a:sym typeface="Wingdings" panose="05000000000000000000" pitchFamily="2" charset="2"/>
                  </a:rPr>
                  <a:t> more equations/constraints in the system  more coefficients/hints recovered. </a:t>
                </a:r>
                <a:endParaRPr lang="en-US" dirty="0">
                  <a:solidFill>
                    <a:srgbClr val="00B050"/>
                  </a:solidFill>
                </a:endParaRPr>
              </a:p>
              <a:p>
                <a:br>
                  <a:rPr lang="en-US" dirty="0"/>
                </a:br>
                <a:r>
                  <a:rPr lang="en-US" dirty="0"/>
                  <a:t>Lattice </a:t>
                </a:r>
                <a:r>
                  <a:rPr lang="en-US" dirty="0" err="1"/>
                  <a:t>dimenson</a:t>
                </a:r>
                <a:r>
                  <a:rPr lang="en-US" dirty="0"/>
                  <a:t> li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>
                    <a:solidFill>
                      <a:srgbClr val="00B050"/>
                    </a:solidFill>
                  </a:rPr>
                  <a:t>At the cost of more faults level V is more vulnerable due to larger </a:t>
                </a:r>
                <a:r>
                  <a:rPr lang="en-US" b="0" i="0">
                    <a:solidFill>
                      <a:srgbClr val="00B050"/>
                    </a:solidFill>
                    <a:latin typeface="Cambria Math" panose="02040503050406030204" pitchFamily="18" charset="0"/>
                  </a:rPr>
                  <a:t>ℓ</a:t>
                </a:r>
                <a:r>
                  <a:rPr lang="en-US">
                    <a:solidFill>
                      <a:srgbClr val="00B050"/>
                    </a:solidFill>
                  </a:rPr>
                  <a:t> </a:t>
                </a:r>
                <a:r>
                  <a:rPr lang="en-US">
                    <a:solidFill>
                      <a:srgbClr val="00B050"/>
                    </a:solidFill>
                    <a:sym typeface="Wingdings" panose="05000000000000000000" pitchFamily="2" charset="2"/>
                  </a:rPr>
                  <a:t> more equations/constraints in the system  more coefficients/hints recovered. </a:t>
                </a:r>
                <a:endParaRPr lang="en-US">
                  <a:solidFill>
                    <a:srgbClr val="00B050"/>
                  </a:solidFill>
                </a:endParaRPr>
              </a:p>
              <a:p>
                <a:br>
                  <a:rPr lang="en-US"/>
                </a:br>
                <a:r>
                  <a:rPr lang="en-US"/>
                  <a:t>Lattice </a:t>
                </a:r>
                <a:r>
                  <a:rPr lang="en-US" err="1"/>
                  <a:t>dimenson</a:t>
                </a:r>
                <a:r>
                  <a:rPr lang="en-US"/>
                  <a:t> li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1A579D-3553-4F33-9067-7E7231905C3B}" type="slidenum">
              <a:rPr lang="en-US" sz="1000" smtClean="0"/>
              <a:pPr/>
              <a:t>11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24510602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1A579D-3553-4F33-9067-7E7231905C3B}" type="slidenum">
              <a:rPr lang="en-US" sz="1000" smtClean="0"/>
              <a:pPr/>
              <a:t>13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10634647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/>
              <a:t>Randomized: </a:t>
            </a:r>
            <a:r>
              <a:rPr lang="en-US"/>
              <a:t>on average 11.3, 18.8 and 22.2 signatures for levels II, III and V. </a:t>
            </a:r>
          </a:p>
          <a:p>
            <a:pPr marL="0" indent="0">
              <a:buNone/>
            </a:pPr>
            <a:r>
              <a:rPr lang="en-US" b="1"/>
              <a:t>Deterministic: </a:t>
            </a:r>
            <a:r>
              <a:rPr lang="en-US"/>
              <a:t>on average 7.3, 13 and 15.8 signatures for levels II, III and V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1A579D-3553-4F33-9067-7E7231905C3B}" type="slidenum">
              <a:rPr lang="en-US" sz="1000" smtClean="0"/>
              <a:pPr/>
              <a:t>14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8705920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1A579D-3553-4F33-9067-7E7231905C3B}" type="slidenum">
              <a:rPr lang="en-US" sz="1000" smtClean="0"/>
              <a:pPr/>
              <a:t>16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7920008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1A579D-3553-4F33-9067-7E7231905C3B}" type="slidenum">
              <a:rPr lang="en-US" sz="1000" smtClean="0"/>
              <a:pPr/>
              <a:t>2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30651147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1A579D-3553-4F33-9067-7E7231905C3B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44655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1A579D-3553-4F33-9067-7E7231905C3B}" type="slidenum">
              <a:rPr lang="en-US" sz="1000" smtClean="0"/>
              <a:pPr/>
              <a:t>5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555781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Removed</a:t>
            </a:r>
            <a:r>
              <a:rPr lang="de-DE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>
                <a:hlinkClick r:id="rId3"/>
              </a:rPr>
              <a:t>https://github.com/pq-crystals/dilithium</a:t>
            </a:r>
            <a:r>
              <a:rPr lang="de-DE" sz="1200" dirty="0"/>
              <a:t>  </a:t>
            </a:r>
            <a:r>
              <a:rPr lang="de-DE" sz="1200" dirty="0" err="1"/>
              <a:t>compiled</a:t>
            </a:r>
            <a:r>
              <a:rPr lang="de-DE" sz="1200" dirty="0"/>
              <a:t> </a:t>
            </a:r>
            <a:r>
              <a:rPr lang="de-DE" sz="1200" dirty="0" err="1"/>
              <a:t>with</a:t>
            </a:r>
            <a:r>
              <a:rPr lang="de-DE" sz="1200" dirty="0"/>
              <a:t> arm-none-</a:t>
            </a:r>
            <a:r>
              <a:rPr lang="de-DE" sz="1200" dirty="0" err="1"/>
              <a:t>eabi</a:t>
            </a:r>
            <a:r>
              <a:rPr lang="de-DE" sz="1200" dirty="0"/>
              <a:t>-</a:t>
            </a:r>
            <a:r>
              <a:rPr lang="de-DE" sz="1200" dirty="0" err="1"/>
              <a:t>gcc</a:t>
            </a:r>
            <a:r>
              <a:rPr lang="de-DE" sz="1200" dirty="0"/>
              <a:t> v10.3.1 -</a:t>
            </a:r>
            <a:r>
              <a:rPr lang="de-DE" sz="1200" dirty="0" err="1"/>
              <a:t>mcpu</a:t>
            </a:r>
            <a:r>
              <a:rPr lang="de-DE" sz="1200" dirty="0"/>
              <a:t>=cortex-m4 … -O3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1A579D-3553-4F33-9067-7E7231905C3B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97442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Ell – 1 signatures needed.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1A579D-3553-4F33-9067-7E7231905C3B}" type="slidenum">
              <a:rPr lang="en-US" sz="1000" smtClean="0"/>
              <a:pPr/>
              <a:t>7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32707643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1A579D-3553-4F33-9067-7E7231905C3B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07271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voice over : Mention the own many cores are used on standard desktop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1A579D-3553-4F33-9067-7E7231905C3B}" type="slidenum">
              <a:rPr lang="en-US" sz="1000" smtClean="0"/>
              <a:pPr/>
              <a:t>9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1695219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Mention DDGR20 </a:t>
            </a:r>
            <a:br>
              <a:rPr lang="en-US" dirty="0"/>
            </a:br>
            <a:br>
              <a:rPr lang="en-US" dirty="0"/>
            </a:br>
            <a:r>
              <a:rPr lang="en-US" dirty="0" err="1"/>
              <a:t>DDGR20</a:t>
            </a:r>
            <a:r>
              <a:rPr lang="en-US" dirty="0"/>
              <a:t> is a lattice reduction / estimate tools ?</a:t>
            </a:r>
            <a:br>
              <a:rPr lang="en-US" dirty="0"/>
            </a:br>
            <a:br>
              <a:rPr lang="en-US" dirty="0"/>
            </a:br>
            <a:r>
              <a:rPr lang="en-US" dirty="0"/>
              <a:t>Mention that this is because of these Hints that we actually use DDGR20. </a:t>
            </a:r>
          </a:p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1A579D-3553-4F33-9067-7E7231905C3B}" type="slidenum">
              <a:rPr lang="en-US" sz="1000" smtClean="0"/>
              <a:pPr/>
              <a:t>10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514985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6.svg"/><Relationship Id="rId11" Type="http://schemas.openxmlformats.org/officeDocument/2006/relationships/image" Target="../media/image21.sv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svg"/><Relationship Id="rId9" Type="http://schemas.openxmlformats.org/officeDocument/2006/relationships/image" Target="../media/image19.sv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2.jpe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hyperlink" Target="https://showroom.nxp.com/" TargetMode="Externa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sv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Slide 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raphic 44">
            <a:extLst>
              <a:ext uri="{FF2B5EF4-FFF2-40B4-BE49-F238E27FC236}">
                <a16:creationId xmlns:a16="http://schemas.microsoft.com/office/drawing/2014/main" id="{D06403FE-A5C1-4F8C-9DB3-87AD5BC911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2853" y="1750077"/>
            <a:ext cx="11226294" cy="246161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F1EFAB0-BF7B-486F-9F35-82AD1ED04BF1}"/>
              </a:ext>
            </a:extLst>
          </p:cNvPr>
          <p:cNvSpPr/>
          <p:nvPr userDrawn="1"/>
        </p:nvSpPr>
        <p:spPr>
          <a:xfrm>
            <a:off x="0" y="0"/>
            <a:ext cx="12192000" cy="610660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CB4EE5C-CBF1-48C2-9111-7AF141DC059D}"/>
              </a:ext>
            </a:extLst>
          </p:cNvPr>
          <p:cNvGrpSpPr/>
          <p:nvPr userDrawn="1"/>
        </p:nvGrpSpPr>
        <p:grpSpPr>
          <a:xfrm>
            <a:off x="3751325" y="1373534"/>
            <a:ext cx="4689351" cy="1689100"/>
            <a:chOff x="271463" y="2852738"/>
            <a:chExt cx="3190876" cy="1149350"/>
          </a:xfrm>
        </p:grpSpPr>
        <p:sp>
          <p:nvSpPr>
            <p:cNvPr id="40" name="Freeform 6">
              <a:extLst>
                <a:ext uri="{FF2B5EF4-FFF2-40B4-BE49-F238E27FC236}">
                  <a16:creationId xmlns:a16="http://schemas.microsoft.com/office/drawing/2014/main" id="{80DC613D-8F28-4356-9AE2-4B01CAD6F5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7976" y="2852738"/>
              <a:ext cx="609600" cy="1149350"/>
            </a:xfrm>
            <a:custGeom>
              <a:avLst/>
              <a:gdLst>
                <a:gd name="T0" fmla="*/ 0 w 384"/>
                <a:gd name="T1" fmla="*/ 0 h 724"/>
                <a:gd name="T2" fmla="*/ 41 w 384"/>
                <a:gd name="T3" fmla="*/ 0 h 724"/>
                <a:gd name="T4" fmla="*/ 192 w 384"/>
                <a:gd name="T5" fmla="*/ 241 h 724"/>
                <a:gd name="T6" fmla="*/ 341 w 384"/>
                <a:gd name="T7" fmla="*/ 0 h 724"/>
                <a:gd name="T8" fmla="*/ 382 w 384"/>
                <a:gd name="T9" fmla="*/ 0 h 724"/>
                <a:gd name="T10" fmla="*/ 382 w 384"/>
                <a:gd name="T11" fmla="*/ 723 h 724"/>
                <a:gd name="T12" fmla="*/ 384 w 384"/>
                <a:gd name="T13" fmla="*/ 724 h 724"/>
                <a:gd name="T14" fmla="*/ 341 w 384"/>
                <a:gd name="T15" fmla="*/ 724 h 724"/>
                <a:gd name="T16" fmla="*/ 192 w 384"/>
                <a:gd name="T17" fmla="*/ 483 h 724"/>
                <a:gd name="T18" fmla="*/ 41 w 384"/>
                <a:gd name="T19" fmla="*/ 724 h 724"/>
                <a:gd name="T20" fmla="*/ 0 w 384"/>
                <a:gd name="T21" fmla="*/ 724 h 724"/>
                <a:gd name="T22" fmla="*/ 0 w 384"/>
                <a:gd name="T23" fmla="*/ 0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4" h="724">
                  <a:moveTo>
                    <a:pt x="0" y="0"/>
                  </a:moveTo>
                  <a:lnTo>
                    <a:pt x="41" y="0"/>
                  </a:lnTo>
                  <a:lnTo>
                    <a:pt x="192" y="241"/>
                  </a:lnTo>
                  <a:lnTo>
                    <a:pt x="341" y="0"/>
                  </a:lnTo>
                  <a:lnTo>
                    <a:pt x="382" y="0"/>
                  </a:lnTo>
                  <a:lnTo>
                    <a:pt x="382" y="723"/>
                  </a:lnTo>
                  <a:lnTo>
                    <a:pt x="384" y="724"/>
                  </a:lnTo>
                  <a:lnTo>
                    <a:pt x="341" y="724"/>
                  </a:lnTo>
                  <a:lnTo>
                    <a:pt x="192" y="483"/>
                  </a:lnTo>
                  <a:lnTo>
                    <a:pt x="41" y="724"/>
                  </a:lnTo>
                  <a:lnTo>
                    <a:pt x="0" y="7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DB2D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Freeform 7">
              <a:extLst>
                <a:ext uri="{FF2B5EF4-FFF2-40B4-BE49-F238E27FC236}">
                  <a16:creationId xmlns:a16="http://schemas.microsoft.com/office/drawing/2014/main" id="{25389CD5-8A7A-4E07-8890-BA09512461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5551" y="2852738"/>
              <a:ext cx="352425" cy="1149350"/>
            </a:xfrm>
            <a:custGeom>
              <a:avLst/>
              <a:gdLst>
                <a:gd name="T0" fmla="*/ 0 w 222"/>
                <a:gd name="T1" fmla="*/ 0 h 724"/>
                <a:gd name="T2" fmla="*/ 222 w 222"/>
                <a:gd name="T3" fmla="*/ 0 h 724"/>
                <a:gd name="T4" fmla="*/ 222 w 222"/>
                <a:gd name="T5" fmla="*/ 724 h 724"/>
                <a:gd name="T6" fmla="*/ 0 w 222"/>
                <a:gd name="T7" fmla="*/ 724 h 724"/>
                <a:gd name="T8" fmla="*/ 222 w 222"/>
                <a:gd name="T9" fmla="*/ 361 h 724"/>
                <a:gd name="T10" fmla="*/ 0 w 222"/>
                <a:gd name="T11" fmla="*/ 0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2" h="724">
                  <a:moveTo>
                    <a:pt x="0" y="0"/>
                  </a:moveTo>
                  <a:lnTo>
                    <a:pt x="222" y="0"/>
                  </a:lnTo>
                  <a:lnTo>
                    <a:pt x="222" y="724"/>
                  </a:lnTo>
                  <a:lnTo>
                    <a:pt x="0" y="724"/>
                  </a:lnTo>
                  <a:lnTo>
                    <a:pt x="222" y="3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843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Freeform 8">
              <a:extLst>
                <a:ext uri="{FF2B5EF4-FFF2-40B4-BE49-F238E27FC236}">
                  <a16:creationId xmlns:a16="http://schemas.microsoft.com/office/drawing/2014/main" id="{57CD6AE5-1C17-4916-ABDE-B2D11320C0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4401" y="2852738"/>
              <a:ext cx="354013" cy="1149350"/>
            </a:xfrm>
            <a:custGeom>
              <a:avLst/>
              <a:gdLst>
                <a:gd name="T0" fmla="*/ 0 w 223"/>
                <a:gd name="T1" fmla="*/ 0 h 724"/>
                <a:gd name="T2" fmla="*/ 223 w 223"/>
                <a:gd name="T3" fmla="*/ 0 h 724"/>
                <a:gd name="T4" fmla="*/ 2 w 223"/>
                <a:gd name="T5" fmla="*/ 361 h 724"/>
                <a:gd name="T6" fmla="*/ 223 w 223"/>
                <a:gd name="T7" fmla="*/ 724 h 724"/>
                <a:gd name="T8" fmla="*/ 2 w 223"/>
                <a:gd name="T9" fmla="*/ 724 h 724"/>
                <a:gd name="T10" fmla="*/ 0 w 223"/>
                <a:gd name="T11" fmla="*/ 723 h 724"/>
                <a:gd name="T12" fmla="*/ 0 w 223"/>
                <a:gd name="T13" fmla="*/ 0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3" h="724">
                  <a:moveTo>
                    <a:pt x="0" y="0"/>
                  </a:moveTo>
                  <a:lnTo>
                    <a:pt x="223" y="0"/>
                  </a:lnTo>
                  <a:lnTo>
                    <a:pt x="2" y="361"/>
                  </a:lnTo>
                  <a:lnTo>
                    <a:pt x="223" y="724"/>
                  </a:lnTo>
                  <a:lnTo>
                    <a:pt x="2" y="724"/>
                  </a:lnTo>
                  <a:lnTo>
                    <a:pt x="0" y="7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3983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Freeform 9">
              <a:extLst>
                <a:ext uri="{FF2B5EF4-FFF2-40B4-BE49-F238E27FC236}">
                  <a16:creationId xmlns:a16="http://schemas.microsoft.com/office/drawing/2014/main" id="{985F11E2-F842-41CA-9AF1-5287558B50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87576" y="2852738"/>
              <a:ext cx="1274763" cy="1149350"/>
            </a:xfrm>
            <a:custGeom>
              <a:avLst/>
              <a:gdLst>
                <a:gd name="T0" fmla="*/ 221 w 803"/>
                <a:gd name="T1" fmla="*/ 179 h 724"/>
                <a:gd name="T2" fmla="*/ 221 w 803"/>
                <a:gd name="T3" fmla="*/ 383 h 724"/>
                <a:gd name="T4" fmla="*/ 523 w 803"/>
                <a:gd name="T5" fmla="*/ 383 h 724"/>
                <a:gd name="T6" fmla="*/ 543 w 803"/>
                <a:gd name="T7" fmla="*/ 382 h 724"/>
                <a:gd name="T8" fmla="*/ 560 w 803"/>
                <a:gd name="T9" fmla="*/ 374 h 724"/>
                <a:gd name="T10" fmla="*/ 573 w 803"/>
                <a:gd name="T11" fmla="*/ 361 h 724"/>
                <a:gd name="T12" fmla="*/ 583 w 803"/>
                <a:gd name="T13" fmla="*/ 346 h 724"/>
                <a:gd name="T14" fmla="*/ 589 w 803"/>
                <a:gd name="T15" fmla="*/ 329 h 724"/>
                <a:gd name="T16" fmla="*/ 594 w 803"/>
                <a:gd name="T17" fmla="*/ 310 h 724"/>
                <a:gd name="T18" fmla="*/ 596 w 803"/>
                <a:gd name="T19" fmla="*/ 292 h 724"/>
                <a:gd name="T20" fmla="*/ 596 w 803"/>
                <a:gd name="T21" fmla="*/ 256 h 724"/>
                <a:gd name="T22" fmla="*/ 592 w 803"/>
                <a:gd name="T23" fmla="*/ 233 h 724"/>
                <a:gd name="T24" fmla="*/ 586 w 803"/>
                <a:gd name="T25" fmla="*/ 215 h 724"/>
                <a:gd name="T26" fmla="*/ 574 w 803"/>
                <a:gd name="T27" fmla="*/ 200 h 724"/>
                <a:gd name="T28" fmla="*/ 558 w 803"/>
                <a:gd name="T29" fmla="*/ 188 h 724"/>
                <a:gd name="T30" fmla="*/ 533 w 803"/>
                <a:gd name="T31" fmla="*/ 182 h 724"/>
                <a:gd name="T32" fmla="*/ 504 w 803"/>
                <a:gd name="T33" fmla="*/ 179 h 724"/>
                <a:gd name="T34" fmla="*/ 221 w 803"/>
                <a:gd name="T35" fmla="*/ 179 h 724"/>
                <a:gd name="T36" fmla="*/ 221 w 803"/>
                <a:gd name="T37" fmla="*/ 0 h 724"/>
                <a:gd name="T38" fmla="*/ 540 w 803"/>
                <a:gd name="T39" fmla="*/ 0 h 724"/>
                <a:gd name="T40" fmla="*/ 589 w 803"/>
                <a:gd name="T41" fmla="*/ 2 h 724"/>
                <a:gd name="T42" fmla="*/ 633 w 803"/>
                <a:gd name="T43" fmla="*/ 8 h 724"/>
                <a:gd name="T44" fmla="*/ 670 w 803"/>
                <a:gd name="T45" fmla="*/ 18 h 724"/>
                <a:gd name="T46" fmla="*/ 702 w 803"/>
                <a:gd name="T47" fmla="*/ 33 h 724"/>
                <a:gd name="T48" fmla="*/ 729 w 803"/>
                <a:gd name="T49" fmla="*/ 49 h 724"/>
                <a:gd name="T50" fmla="*/ 750 w 803"/>
                <a:gd name="T51" fmla="*/ 70 h 724"/>
                <a:gd name="T52" fmla="*/ 768 w 803"/>
                <a:gd name="T53" fmla="*/ 93 h 724"/>
                <a:gd name="T54" fmla="*/ 781 w 803"/>
                <a:gd name="T55" fmla="*/ 120 h 724"/>
                <a:gd name="T56" fmla="*/ 791 w 803"/>
                <a:gd name="T57" fmla="*/ 149 h 724"/>
                <a:gd name="T58" fmla="*/ 798 w 803"/>
                <a:gd name="T59" fmla="*/ 180 h 724"/>
                <a:gd name="T60" fmla="*/ 803 w 803"/>
                <a:gd name="T61" fmla="*/ 213 h 724"/>
                <a:gd name="T62" fmla="*/ 803 w 803"/>
                <a:gd name="T63" fmla="*/ 247 h 724"/>
                <a:gd name="T64" fmla="*/ 803 w 803"/>
                <a:gd name="T65" fmla="*/ 333 h 724"/>
                <a:gd name="T66" fmla="*/ 803 w 803"/>
                <a:gd name="T67" fmla="*/ 361 h 724"/>
                <a:gd name="T68" fmla="*/ 798 w 803"/>
                <a:gd name="T69" fmla="*/ 392 h 724"/>
                <a:gd name="T70" fmla="*/ 791 w 803"/>
                <a:gd name="T71" fmla="*/ 421 h 724"/>
                <a:gd name="T72" fmla="*/ 781 w 803"/>
                <a:gd name="T73" fmla="*/ 449 h 724"/>
                <a:gd name="T74" fmla="*/ 768 w 803"/>
                <a:gd name="T75" fmla="*/ 475 h 724"/>
                <a:gd name="T76" fmla="*/ 750 w 803"/>
                <a:gd name="T77" fmla="*/ 500 h 724"/>
                <a:gd name="T78" fmla="*/ 729 w 803"/>
                <a:gd name="T79" fmla="*/ 521 h 724"/>
                <a:gd name="T80" fmla="*/ 704 w 803"/>
                <a:gd name="T81" fmla="*/ 539 h 724"/>
                <a:gd name="T82" fmla="*/ 673 w 803"/>
                <a:gd name="T83" fmla="*/ 552 h 724"/>
                <a:gd name="T84" fmla="*/ 638 w 803"/>
                <a:gd name="T85" fmla="*/ 560 h 724"/>
                <a:gd name="T86" fmla="*/ 597 w 803"/>
                <a:gd name="T87" fmla="*/ 564 h 724"/>
                <a:gd name="T88" fmla="*/ 221 w 803"/>
                <a:gd name="T89" fmla="*/ 564 h 724"/>
                <a:gd name="T90" fmla="*/ 221 w 803"/>
                <a:gd name="T91" fmla="*/ 724 h 724"/>
                <a:gd name="T92" fmla="*/ 221 w 803"/>
                <a:gd name="T93" fmla="*/ 724 h 724"/>
                <a:gd name="T94" fmla="*/ 0 w 803"/>
                <a:gd name="T95" fmla="*/ 361 h 724"/>
                <a:gd name="T96" fmla="*/ 221 w 803"/>
                <a:gd name="T97" fmla="*/ 0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03" h="724">
                  <a:moveTo>
                    <a:pt x="221" y="179"/>
                  </a:moveTo>
                  <a:lnTo>
                    <a:pt x="221" y="383"/>
                  </a:lnTo>
                  <a:lnTo>
                    <a:pt x="523" y="383"/>
                  </a:lnTo>
                  <a:lnTo>
                    <a:pt x="543" y="382"/>
                  </a:lnTo>
                  <a:lnTo>
                    <a:pt x="560" y="374"/>
                  </a:lnTo>
                  <a:lnTo>
                    <a:pt x="573" y="361"/>
                  </a:lnTo>
                  <a:lnTo>
                    <a:pt x="583" y="346"/>
                  </a:lnTo>
                  <a:lnTo>
                    <a:pt x="589" y="329"/>
                  </a:lnTo>
                  <a:lnTo>
                    <a:pt x="594" y="310"/>
                  </a:lnTo>
                  <a:lnTo>
                    <a:pt x="596" y="292"/>
                  </a:lnTo>
                  <a:lnTo>
                    <a:pt x="596" y="256"/>
                  </a:lnTo>
                  <a:lnTo>
                    <a:pt x="592" y="233"/>
                  </a:lnTo>
                  <a:lnTo>
                    <a:pt x="586" y="215"/>
                  </a:lnTo>
                  <a:lnTo>
                    <a:pt x="574" y="200"/>
                  </a:lnTo>
                  <a:lnTo>
                    <a:pt x="558" y="188"/>
                  </a:lnTo>
                  <a:lnTo>
                    <a:pt x="533" y="182"/>
                  </a:lnTo>
                  <a:lnTo>
                    <a:pt x="504" y="179"/>
                  </a:lnTo>
                  <a:lnTo>
                    <a:pt x="221" y="179"/>
                  </a:lnTo>
                  <a:close/>
                  <a:moveTo>
                    <a:pt x="221" y="0"/>
                  </a:moveTo>
                  <a:lnTo>
                    <a:pt x="540" y="0"/>
                  </a:lnTo>
                  <a:lnTo>
                    <a:pt x="589" y="2"/>
                  </a:lnTo>
                  <a:lnTo>
                    <a:pt x="633" y="8"/>
                  </a:lnTo>
                  <a:lnTo>
                    <a:pt x="670" y="18"/>
                  </a:lnTo>
                  <a:lnTo>
                    <a:pt x="702" y="33"/>
                  </a:lnTo>
                  <a:lnTo>
                    <a:pt x="729" y="49"/>
                  </a:lnTo>
                  <a:lnTo>
                    <a:pt x="750" y="70"/>
                  </a:lnTo>
                  <a:lnTo>
                    <a:pt x="768" y="93"/>
                  </a:lnTo>
                  <a:lnTo>
                    <a:pt x="781" y="120"/>
                  </a:lnTo>
                  <a:lnTo>
                    <a:pt x="791" y="149"/>
                  </a:lnTo>
                  <a:lnTo>
                    <a:pt x="798" y="180"/>
                  </a:lnTo>
                  <a:lnTo>
                    <a:pt x="803" y="213"/>
                  </a:lnTo>
                  <a:lnTo>
                    <a:pt x="803" y="247"/>
                  </a:lnTo>
                  <a:lnTo>
                    <a:pt x="803" y="333"/>
                  </a:lnTo>
                  <a:lnTo>
                    <a:pt x="803" y="361"/>
                  </a:lnTo>
                  <a:lnTo>
                    <a:pt x="798" y="392"/>
                  </a:lnTo>
                  <a:lnTo>
                    <a:pt x="791" y="421"/>
                  </a:lnTo>
                  <a:lnTo>
                    <a:pt x="781" y="449"/>
                  </a:lnTo>
                  <a:lnTo>
                    <a:pt x="768" y="475"/>
                  </a:lnTo>
                  <a:lnTo>
                    <a:pt x="750" y="500"/>
                  </a:lnTo>
                  <a:lnTo>
                    <a:pt x="729" y="521"/>
                  </a:lnTo>
                  <a:lnTo>
                    <a:pt x="704" y="539"/>
                  </a:lnTo>
                  <a:lnTo>
                    <a:pt x="673" y="552"/>
                  </a:lnTo>
                  <a:lnTo>
                    <a:pt x="638" y="560"/>
                  </a:lnTo>
                  <a:lnTo>
                    <a:pt x="597" y="564"/>
                  </a:lnTo>
                  <a:lnTo>
                    <a:pt x="221" y="564"/>
                  </a:lnTo>
                  <a:lnTo>
                    <a:pt x="221" y="724"/>
                  </a:lnTo>
                  <a:lnTo>
                    <a:pt x="221" y="724"/>
                  </a:lnTo>
                  <a:lnTo>
                    <a:pt x="0" y="361"/>
                  </a:lnTo>
                  <a:lnTo>
                    <a:pt x="221" y="0"/>
                  </a:lnTo>
                  <a:close/>
                </a:path>
              </a:pathLst>
            </a:custGeom>
            <a:solidFill>
              <a:srgbClr val="C7D22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Freeform 10">
              <a:extLst>
                <a:ext uri="{FF2B5EF4-FFF2-40B4-BE49-F238E27FC236}">
                  <a16:creationId xmlns:a16="http://schemas.microsoft.com/office/drawing/2014/main" id="{B0E5ECB3-F85C-46BC-B46B-3B8A9FE93BC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463" y="2852738"/>
              <a:ext cx="1306513" cy="1149350"/>
            </a:xfrm>
            <a:custGeom>
              <a:avLst/>
              <a:gdLst>
                <a:gd name="T0" fmla="*/ 0 w 823"/>
                <a:gd name="T1" fmla="*/ 0 h 724"/>
                <a:gd name="T2" fmla="*/ 223 w 823"/>
                <a:gd name="T3" fmla="*/ 0 h 724"/>
                <a:gd name="T4" fmla="*/ 601 w 823"/>
                <a:gd name="T5" fmla="*/ 438 h 724"/>
                <a:gd name="T6" fmla="*/ 601 w 823"/>
                <a:gd name="T7" fmla="*/ 0 h 724"/>
                <a:gd name="T8" fmla="*/ 601 w 823"/>
                <a:gd name="T9" fmla="*/ 0 h 724"/>
                <a:gd name="T10" fmla="*/ 823 w 823"/>
                <a:gd name="T11" fmla="*/ 361 h 724"/>
                <a:gd name="T12" fmla="*/ 601 w 823"/>
                <a:gd name="T13" fmla="*/ 724 h 724"/>
                <a:gd name="T14" fmla="*/ 223 w 823"/>
                <a:gd name="T15" fmla="*/ 287 h 724"/>
                <a:gd name="T16" fmla="*/ 223 w 823"/>
                <a:gd name="T17" fmla="*/ 724 h 724"/>
                <a:gd name="T18" fmla="*/ 0 w 823"/>
                <a:gd name="T19" fmla="*/ 724 h 724"/>
                <a:gd name="T20" fmla="*/ 0 w 823"/>
                <a:gd name="T21" fmla="*/ 0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23" h="724">
                  <a:moveTo>
                    <a:pt x="0" y="0"/>
                  </a:moveTo>
                  <a:lnTo>
                    <a:pt x="223" y="0"/>
                  </a:lnTo>
                  <a:lnTo>
                    <a:pt x="601" y="438"/>
                  </a:lnTo>
                  <a:lnTo>
                    <a:pt x="601" y="0"/>
                  </a:lnTo>
                  <a:lnTo>
                    <a:pt x="601" y="0"/>
                  </a:lnTo>
                  <a:lnTo>
                    <a:pt x="823" y="361"/>
                  </a:lnTo>
                  <a:lnTo>
                    <a:pt x="601" y="724"/>
                  </a:lnTo>
                  <a:lnTo>
                    <a:pt x="223" y="287"/>
                  </a:lnTo>
                  <a:lnTo>
                    <a:pt x="223" y="724"/>
                  </a:lnTo>
                  <a:lnTo>
                    <a:pt x="0" y="7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D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981DB8D8-7921-42FD-BC22-C65AD4B022CA}"/>
              </a:ext>
            </a:extLst>
          </p:cNvPr>
          <p:cNvGrpSpPr/>
          <p:nvPr userDrawn="1"/>
        </p:nvGrpSpPr>
        <p:grpSpPr>
          <a:xfrm>
            <a:off x="3364707" y="3905597"/>
            <a:ext cx="5462587" cy="1034628"/>
            <a:chOff x="4252913" y="4551363"/>
            <a:chExt cx="7040562" cy="1333500"/>
          </a:xfrm>
        </p:grpSpPr>
        <p:sp>
          <p:nvSpPr>
            <p:cNvPr id="5" name="Rectangle 12">
              <a:extLst>
                <a:ext uri="{FF2B5EF4-FFF2-40B4-BE49-F238E27FC236}">
                  <a16:creationId xmlns:a16="http://schemas.microsoft.com/office/drawing/2014/main" id="{00CC96BC-4DA8-479D-87E6-C4E04952DE5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252913" y="4551363"/>
              <a:ext cx="28575" cy="1333500"/>
            </a:xfrm>
            <a:prstGeom prst="rect">
              <a:avLst/>
            </a:prstGeom>
            <a:solidFill>
              <a:srgbClr val="00000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Rectangle 13">
              <a:extLst>
                <a:ext uri="{FF2B5EF4-FFF2-40B4-BE49-F238E27FC236}">
                  <a16:creationId xmlns:a16="http://schemas.microsoft.com/office/drawing/2014/main" id="{6D87A060-163D-464D-9776-AB1C8145BC0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264900" y="4551363"/>
              <a:ext cx="28575" cy="1333500"/>
            </a:xfrm>
            <a:prstGeom prst="rect">
              <a:avLst/>
            </a:prstGeom>
            <a:solidFill>
              <a:srgbClr val="00000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Freeform 14">
              <a:extLst>
                <a:ext uri="{FF2B5EF4-FFF2-40B4-BE49-F238E27FC236}">
                  <a16:creationId xmlns:a16="http://schemas.microsoft.com/office/drawing/2014/main" id="{178870DD-1F10-460E-BF01-C0295B1366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714875" y="4765676"/>
              <a:ext cx="250825" cy="396875"/>
            </a:xfrm>
            <a:custGeom>
              <a:avLst/>
              <a:gdLst>
                <a:gd name="T0" fmla="*/ 88 w 158"/>
                <a:gd name="T1" fmla="*/ 0 h 250"/>
                <a:gd name="T2" fmla="*/ 114 w 158"/>
                <a:gd name="T3" fmla="*/ 3 h 250"/>
                <a:gd name="T4" fmla="*/ 137 w 158"/>
                <a:gd name="T5" fmla="*/ 10 h 250"/>
                <a:gd name="T6" fmla="*/ 156 w 158"/>
                <a:gd name="T7" fmla="*/ 26 h 250"/>
                <a:gd name="T8" fmla="*/ 130 w 158"/>
                <a:gd name="T9" fmla="*/ 52 h 250"/>
                <a:gd name="T10" fmla="*/ 114 w 158"/>
                <a:gd name="T11" fmla="*/ 35 h 250"/>
                <a:gd name="T12" fmla="*/ 88 w 158"/>
                <a:gd name="T13" fmla="*/ 31 h 250"/>
                <a:gd name="T14" fmla="*/ 65 w 158"/>
                <a:gd name="T15" fmla="*/ 33 h 250"/>
                <a:gd name="T16" fmla="*/ 51 w 158"/>
                <a:gd name="T17" fmla="*/ 42 h 250"/>
                <a:gd name="T18" fmla="*/ 44 w 158"/>
                <a:gd name="T19" fmla="*/ 54 h 250"/>
                <a:gd name="T20" fmla="*/ 41 w 158"/>
                <a:gd name="T21" fmla="*/ 66 h 250"/>
                <a:gd name="T22" fmla="*/ 46 w 158"/>
                <a:gd name="T23" fmla="*/ 84 h 250"/>
                <a:gd name="T24" fmla="*/ 55 w 158"/>
                <a:gd name="T25" fmla="*/ 94 h 250"/>
                <a:gd name="T26" fmla="*/ 72 w 158"/>
                <a:gd name="T27" fmla="*/ 103 h 250"/>
                <a:gd name="T28" fmla="*/ 90 w 158"/>
                <a:gd name="T29" fmla="*/ 110 h 250"/>
                <a:gd name="T30" fmla="*/ 109 w 158"/>
                <a:gd name="T31" fmla="*/ 115 h 250"/>
                <a:gd name="T32" fmla="*/ 128 w 158"/>
                <a:gd name="T33" fmla="*/ 124 h 250"/>
                <a:gd name="T34" fmla="*/ 144 w 158"/>
                <a:gd name="T35" fmla="*/ 136 h 250"/>
                <a:gd name="T36" fmla="*/ 156 w 158"/>
                <a:gd name="T37" fmla="*/ 152 h 250"/>
                <a:gd name="T38" fmla="*/ 158 w 158"/>
                <a:gd name="T39" fmla="*/ 178 h 250"/>
                <a:gd name="T40" fmla="*/ 156 w 158"/>
                <a:gd name="T41" fmla="*/ 203 h 250"/>
                <a:gd name="T42" fmla="*/ 144 w 158"/>
                <a:gd name="T43" fmla="*/ 222 h 250"/>
                <a:gd name="T44" fmla="*/ 125 w 158"/>
                <a:gd name="T45" fmla="*/ 238 h 250"/>
                <a:gd name="T46" fmla="*/ 102 w 158"/>
                <a:gd name="T47" fmla="*/ 248 h 250"/>
                <a:gd name="T48" fmla="*/ 76 w 158"/>
                <a:gd name="T49" fmla="*/ 250 h 250"/>
                <a:gd name="T50" fmla="*/ 46 w 158"/>
                <a:gd name="T51" fmla="*/ 248 h 250"/>
                <a:gd name="T52" fmla="*/ 21 w 158"/>
                <a:gd name="T53" fmla="*/ 236 h 250"/>
                <a:gd name="T54" fmla="*/ 0 w 158"/>
                <a:gd name="T55" fmla="*/ 217 h 250"/>
                <a:gd name="T56" fmla="*/ 28 w 158"/>
                <a:gd name="T57" fmla="*/ 194 h 250"/>
                <a:gd name="T58" fmla="*/ 41 w 158"/>
                <a:gd name="T59" fmla="*/ 210 h 250"/>
                <a:gd name="T60" fmla="*/ 58 w 158"/>
                <a:gd name="T61" fmla="*/ 217 h 250"/>
                <a:gd name="T62" fmla="*/ 76 w 158"/>
                <a:gd name="T63" fmla="*/ 220 h 250"/>
                <a:gd name="T64" fmla="*/ 93 w 158"/>
                <a:gd name="T65" fmla="*/ 217 h 250"/>
                <a:gd name="T66" fmla="*/ 109 w 158"/>
                <a:gd name="T67" fmla="*/ 210 h 250"/>
                <a:gd name="T68" fmla="*/ 121 w 158"/>
                <a:gd name="T69" fmla="*/ 199 h 250"/>
                <a:gd name="T70" fmla="*/ 125 w 158"/>
                <a:gd name="T71" fmla="*/ 180 h 250"/>
                <a:gd name="T72" fmla="*/ 121 w 158"/>
                <a:gd name="T73" fmla="*/ 166 h 250"/>
                <a:gd name="T74" fmla="*/ 109 w 158"/>
                <a:gd name="T75" fmla="*/ 154 h 250"/>
                <a:gd name="T76" fmla="*/ 95 w 158"/>
                <a:gd name="T77" fmla="*/ 147 h 250"/>
                <a:gd name="T78" fmla="*/ 76 w 158"/>
                <a:gd name="T79" fmla="*/ 140 h 250"/>
                <a:gd name="T80" fmla="*/ 55 w 158"/>
                <a:gd name="T81" fmla="*/ 133 h 250"/>
                <a:gd name="T82" fmla="*/ 37 w 158"/>
                <a:gd name="T83" fmla="*/ 126 h 250"/>
                <a:gd name="T84" fmla="*/ 23 w 158"/>
                <a:gd name="T85" fmla="*/ 112 h 250"/>
                <a:gd name="T86" fmla="*/ 11 w 158"/>
                <a:gd name="T87" fmla="*/ 94 h 250"/>
                <a:gd name="T88" fmla="*/ 7 w 158"/>
                <a:gd name="T89" fmla="*/ 66 h 250"/>
                <a:gd name="T90" fmla="*/ 9 w 158"/>
                <a:gd name="T91" fmla="*/ 49 h 250"/>
                <a:gd name="T92" fmla="*/ 18 w 158"/>
                <a:gd name="T93" fmla="*/ 31 h 250"/>
                <a:gd name="T94" fmla="*/ 35 w 158"/>
                <a:gd name="T95" fmla="*/ 14 h 250"/>
                <a:gd name="T96" fmla="*/ 58 w 158"/>
                <a:gd name="T97" fmla="*/ 3 h 250"/>
                <a:gd name="T98" fmla="*/ 88 w 158"/>
                <a:gd name="T99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8" h="250">
                  <a:moveTo>
                    <a:pt x="88" y="0"/>
                  </a:moveTo>
                  <a:lnTo>
                    <a:pt x="114" y="3"/>
                  </a:lnTo>
                  <a:lnTo>
                    <a:pt x="137" y="10"/>
                  </a:lnTo>
                  <a:lnTo>
                    <a:pt x="156" y="26"/>
                  </a:lnTo>
                  <a:lnTo>
                    <a:pt x="130" y="52"/>
                  </a:lnTo>
                  <a:lnTo>
                    <a:pt x="114" y="35"/>
                  </a:lnTo>
                  <a:lnTo>
                    <a:pt x="88" y="31"/>
                  </a:lnTo>
                  <a:lnTo>
                    <a:pt x="65" y="33"/>
                  </a:lnTo>
                  <a:lnTo>
                    <a:pt x="51" y="42"/>
                  </a:lnTo>
                  <a:lnTo>
                    <a:pt x="44" y="54"/>
                  </a:lnTo>
                  <a:lnTo>
                    <a:pt x="41" y="66"/>
                  </a:lnTo>
                  <a:lnTo>
                    <a:pt x="46" y="84"/>
                  </a:lnTo>
                  <a:lnTo>
                    <a:pt x="55" y="94"/>
                  </a:lnTo>
                  <a:lnTo>
                    <a:pt x="72" y="103"/>
                  </a:lnTo>
                  <a:lnTo>
                    <a:pt x="90" y="110"/>
                  </a:lnTo>
                  <a:lnTo>
                    <a:pt x="109" y="115"/>
                  </a:lnTo>
                  <a:lnTo>
                    <a:pt x="128" y="124"/>
                  </a:lnTo>
                  <a:lnTo>
                    <a:pt x="144" y="136"/>
                  </a:lnTo>
                  <a:lnTo>
                    <a:pt x="156" y="152"/>
                  </a:lnTo>
                  <a:lnTo>
                    <a:pt x="158" y="178"/>
                  </a:lnTo>
                  <a:lnTo>
                    <a:pt x="156" y="203"/>
                  </a:lnTo>
                  <a:lnTo>
                    <a:pt x="144" y="222"/>
                  </a:lnTo>
                  <a:lnTo>
                    <a:pt x="125" y="238"/>
                  </a:lnTo>
                  <a:lnTo>
                    <a:pt x="102" y="248"/>
                  </a:lnTo>
                  <a:lnTo>
                    <a:pt x="76" y="250"/>
                  </a:lnTo>
                  <a:lnTo>
                    <a:pt x="46" y="248"/>
                  </a:lnTo>
                  <a:lnTo>
                    <a:pt x="21" y="236"/>
                  </a:lnTo>
                  <a:lnTo>
                    <a:pt x="0" y="217"/>
                  </a:lnTo>
                  <a:lnTo>
                    <a:pt x="28" y="194"/>
                  </a:lnTo>
                  <a:lnTo>
                    <a:pt x="41" y="210"/>
                  </a:lnTo>
                  <a:lnTo>
                    <a:pt x="58" y="217"/>
                  </a:lnTo>
                  <a:lnTo>
                    <a:pt x="76" y="220"/>
                  </a:lnTo>
                  <a:lnTo>
                    <a:pt x="93" y="217"/>
                  </a:lnTo>
                  <a:lnTo>
                    <a:pt x="109" y="210"/>
                  </a:lnTo>
                  <a:lnTo>
                    <a:pt x="121" y="199"/>
                  </a:lnTo>
                  <a:lnTo>
                    <a:pt x="125" y="180"/>
                  </a:lnTo>
                  <a:lnTo>
                    <a:pt x="121" y="166"/>
                  </a:lnTo>
                  <a:lnTo>
                    <a:pt x="109" y="154"/>
                  </a:lnTo>
                  <a:lnTo>
                    <a:pt x="95" y="147"/>
                  </a:lnTo>
                  <a:lnTo>
                    <a:pt x="76" y="140"/>
                  </a:lnTo>
                  <a:lnTo>
                    <a:pt x="55" y="133"/>
                  </a:lnTo>
                  <a:lnTo>
                    <a:pt x="37" y="126"/>
                  </a:lnTo>
                  <a:lnTo>
                    <a:pt x="23" y="112"/>
                  </a:lnTo>
                  <a:lnTo>
                    <a:pt x="11" y="94"/>
                  </a:lnTo>
                  <a:lnTo>
                    <a:pt x="7" y="66"/>
                  </a:lnTo>
                  <a:lnTo>
                    <a:pt x="9" y="49"/>
                  </a:lnTo>
                  <a:lnTo>
                    <a:pt x="18" y="31"/>
                  </a:lnTo>
                  <a:lnTo>
                    <a:pt x="35" y="14"/>
                  </a:lnTo>
                  <a:lnTo>
                    <a:pt x="58" y="3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Freeform 15">
              <a:extLst>
                <a:ext uri="{FF2B5EF4-FFF2-40B4-BE49-F238E27FC236}">
                  <a16:creationId xmlns:a16="http://schemas.microsoft.com/office/drawing/2014/main" id="{F79E3EF8-75A2-4972-91E3-048106FE4E3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43488" y="4773613"/>
              <a:ext cx="254000" cy="381000"/>
            </a:xfrm>
            <a:custGeom>
              <a:avLst/>
              <a:gdLst>
                <a:gd name="T0" fmla="*/ 0 w 160"/>
                <a:gd name="T1" fmla="*/ 0 h 240"/>
                <a:gd name="T2" fmla="*/ 153 w 160"/>
                <a:gd name="T3" fmla="*/ 0 h 240"/>
                <a:gd name="T4" fmla="*/ 153 w 160"/>
                <a:gd name="T5" fmla="*/ 30 h 240"/>
                <a:gd name="T6" fmla="*/ 32 w 160"/>
                <a:gd name="T7" fmla="*/ 30 h 240"/>
                <a:gd name="T8" fmla="*/ 32 w 160"/>
                <a:gd name="T9" fmla="*/ 103 h 240"/>
                <a:gd name="T10" fmla="*/ 146 w 160"/>
                <a:gd name="T11" fmla="*/ 103 h 240"/>
                <a:gd name="T12" fmla="*/ 146 w 160"/>
                <a:gd name="T13" fmla="*/ 133 h 240"/>
                <a:gd name="T14" fmla="*/ 32 w 160"/>
                <a:gd name="T15" fmla="*/ 133 h 240"/>
                <a:gd name="T16" fmla="*/ 32 w 160"/>
                <a:gd name="T17" fmla="*/ 210 h 240"/>
                <a:gd name="T18" fmla="*/ 160 w 160"/>
                <a:gd name="T19" fmla="*/ 210 h 240"/>
                <a:gd name="T20" fmla="*/ 160 w 160"/>
                <a:gd name="T21" fmla="*/ 240 h 240"/>
                <a:gd name="T22" fmla="*/ 0 w 160"/>
                <a:gd name="T23" fmla="*/ 240 h 240"/>
                <a:gd name="T24" fmla="*/ 0 w 160"/>
                <a:gd name="T25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0" h="240">
                  <a:moveTo>
                    <a:pt x="0" y="0"/>
                  </a:moveTo>
                  <a:lnTo>
                    <a:pt x="153" y="0"/>
                  </a:lnTo>
                  <a:lnTo>
                    <a:pt x="153" y="30"/>
                  </a:lnTo>
                  <a:lnTo>
                    <a:pt x="32" y="30"/>
                  </a:lnTo>
                  <a:lnTo>
                    <a:pt x="32" y="103"/>
                  </a:lnTo>
                  <a:lnTo>
                    <a:pt x="146" y="103"/>
                  </a:lnTo>
                  <a:lnTo>
                    <a:pt x="146" y="133"/>
                  </a:lnTo>
                  <a:lnTo>
                    <a:pt x="32" y="133"/>
                  </a:lnTo>
                  <a:lnTo>
                    <a:pt x="32" y="210"/>
                  </a:lnTo>
                  <a:lnTo>
                    <a:pt x="160" y="210"/>
                  </a:lnTo>
                  <a:lnTo>
                    <a:pt x="160" y="240"/>
                  </a:lnTo>
                  <a:lnTo>
                    <a:pt x="0" y="2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Freeform 16">
              <a:extLst>
                <a:ext uri="{FF2B5EF4-FFF2-40B4-BE49-F238E27FC236}">
                  <a16:creationId xmlns:a16="http://schemas.microsoft.com/office/drawing/2014/main" id="{67DD1A5C-D1B9-46AF-924C-131E9060ABB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35588" y="4765676"/>
              <a:ext cx="339725" cy="396875"/>
            </a:xfrm>
            <a:custGeom>
              <a:avLst/>
              <a:gdLst>
                <a:gd name="T0" fmla="*/ 125 w 214"/>
                <a:gd name="T1" fmla="*/ 0 h 250"/>
                <a:gd name="T2" fmla="*/ 156 w 214"/>
                <a:gd name="T3" fmla="*/ 3 h 250"/>
                <a:gd name="T4" fmla="*/ 186 w 214"/>
                <a:gd name="T5" fmla="*/ 17 h 250"/>
                <a:gd name="T6" fmla="*/ 209 w 214"/>
                <a:gd name="T7" fmla="*/ 38 h 250"/>
                <a:gd name="T8" fmla="*/ 181 w 214"/>
                <a:gd name="T9" fmla="*/ 56 h 250"/>
                <a:gd name="T10" fmla="*/ 165 w 214"/>
                <a:gd name="T11" fmla="*/ 42 h 250"/>
                <a:gd name="T12" fmla="*/ 146 w 214"/>
                <a:gd name="T13" fmla="*/ 33 h 250"/>
                <a:gd name="T14" fmla="*/ 123 w 214"/>
                <a:gd name="T15" fmla="*/ 31 h 250"/>
                <a:gd name="T16" fmla="*/ 95 w 214"/>
                <a:gd name="T17" fmla="*/ 35 h 250"/>
                <a:gd name="T18" fmla="*/ 69 w 214"/>
                <a:gd name="T19" fmla="*/ 49 h 250"/>
                <a:gd name="T20" fmla="*/ 51 w 214"/>
                <a:gd name="T21" fmla="*/ 70 h 250"/>
                <a:gd name="T22" fmla="*/ 39 w 214"/>
                <a:gd name="T23" fmla="*/ 96 h 250"/>
                <a:gd name="T24" fmla="*/ 34 w 214"/>
                <a:gd name="T25" fmla="*/ 126 h 250"/>
                <a:gd name="T26" fmla="*/ 39 w 214"/>
                <a:gd name="T27" fmla="*/ 157 h 250"/>
                <a:gd name="T28" fmla="*/ 51 w 214"/>
                <a:gd name="T29" fmla="*/ 182 h 250"/>
                <a:gd name="T30" fmla="*/ 69 w 214"/>
                <a:gd name="T31" fmla="*/ 201 h 250"/>
                <a:gd name="T32" fmla="*/ 93 w 214"/>
                <a:gd name="T33" fmla="*/ 215 h 250"/>
                <a:gd name="T34" fmla="*/ 123 w 214"/>
                <a:gd name="T35" fmla="*/ 220 h 250"/>
                <a:gd name="T36" fmla="*/ 149 w 214"/>
                <a:gd name="T37" fmla="*/ 217 h 250"/>
                <a:gd name="T38" fmla="*/ 169 w 214"/>
                <a:gd name="T39" fmla="*/ 206 h 250"/>
                <a:gd name="T40" fmla="*/ 186 w 214"/>
                <a:gd name="T41" fmla="*/ 189 h 250"/>
                <a:gd name="T42" fmla="*/ 214 w 214"/>
                <a:gd name="T43" fmla="*/ 208 h 250"/>
                <a:gd name="T44" fmla="*/ 207 w 214"/>
                <a:gd name="T45" fmla="*/ 217 h 250"/>
                <a:gd name="T46" fmla="*/ 195 w 214"/>
                <a:gd name="T47" fmla="*/ 229 h 250"/>
                <a:gd name="T48" fmla="*/ 176 w 214"/>
                <a:gd name="T49" fmla="*/ 238 h 250"/>
                <a:gd name="T50" fmla="*/ 153 w 214"/>
                <a:gd name="T51" fmla="*/ 248 h 250"/>
                <a:gd name="T52" fmla="*/ 123 w 214"/>
                <a:gd name="T53" fmla="*/ 250 h 250"/>
                <a:gd name="T54" fmla="*/ 88 w 214"/>
                <a:gd name="T55" fmla="*/ 245 h 250"/>
                <a:gd name="T56" fmla="*/ 58 w 214"/>
                <a:gd name="T57" fmla="*/ 231 h 250"/>
                <a:gd name="T58" fmla="*/ 32 w 214"/>
                <a:gd name="T59" fmla="*/ 213 h 250"/>
                <a:gd name="T60" fmla="*/ 16 w 214"/>
                <a:gd name="T61" fmla="*/ 187 h 250"/>
                <a:gd name="T62" fmla="*/ 4 w 214"/>
                <a:gd name="T63" fmla="*/ 157 h 250"/>
                <a:gd name="T64" fmla="*/ 0 w 214"/>
                <a:gd name="T65" fmla="*/ 126 h 250"/>
                <a:gd name="T66" fmla="*/ 7 w 214"/>
                <a:gd name="T67" fmla="*/ 84 h 250"/>
                <a:gd name="T68" fmla="*/ 23 w 214"/>
                <a:gd name="T69" fmla="*/ 49 h 250"/>
                <a:gd name="T70" fmla="*/ 48 w 214"/>
                <a:gd name="T71" fmla="*/ 24 h 250"/>
                <a:gd name="T72" fmla="*/ 83 w 214"/>
                <a:gd name="T73" fmla="*/ 5 h 250"/>
                <a:gd name="T74" fmla="*/ 125 w 214"/>
                <a:gd name="T75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14" h="250">
                  <a:moveTo>
                    <a:pt x="125" y="0"/>
                  </a:moveTo>
                  <a:lnTo>
                    <a:pt x="156" y="3"/>
                  </a:lnTo>
                  <a:lnTo>
                    <a:pt x="186" y="17"/>
                  </a:lnTo>
                  <a:lnTo>
                    <a:pt x="209" y="38"/>
                  </a:lnTo>
                  <a:lnTo>
                    <a:pt x="181" y="56"/>
                  </a:lnTo>
                  <a:lnTo>
                    <a:pt x="165" y="42"/>
                  </a:lnTo>
                  <a:lnTo>
                    <a:pt x="146" y="33"/>
                  </a:lnTo>
                  <a:lnTo>
                    <a:pt x="123" y="31"/>
                  </a:lnTo>
                  <a:lnTo>
                    <a:pt x="95" y="35"/>
                  </a:lnTo>
                  <a:lnTo>
                    <a:pt x="69" y="49"/>
                  </a:lnTo>
                  <a:lnTo>
                    <a:pt x="51" y="70"/>
                  </a:lnTo>
                  <a:lnTo>
                    <a:pt x="39" y="96"/>
                  </a:lnTo>
                  <a:lnTo>
                    <a:pt x="34" y="126"/>
                  </a:lnTo>
                  <a:lnTo>
                    <a:pt x="39" y="157"/>
                  </a:lnTo>
                  <a:lnTo>
                    <a:pt x="51" y="182"/>
                  </a:lnTo>
                  <a:lnTo>
                    <a:pt x="69" y="201"/>
                  </a:lnTo>
                  <a:lnTo>
                    <a:pt x="93" y="215"/>
                  </a:lnTo>
                  <a:lnTo>
                    <a:pt x="123" y="220"/>
                  </a:lnTo>
                  <a:lnTo>
                    <a:pt x="149" y="217"/>
                  </a:lnTo>
                  <a:lnTo>
                    <a:pt x="169" y="206"/>
                  </a:lnTo>
                  <a:lnTo>
                    <a:pt x="186" y="189"/>
                  </a:lnTo>
                  <a:lnTo>
                    <a:pt x="214" y="208"/>
                  </a:lnTo>
                  <a:lnTo>
                    <a:pt x="207" y="217"/>
                  </a:lnTo>
                  <a:lnTo>
                    <a:pt x="195" y="229"/>
                  </a:lnTo>
                  <a:lnTo>
                    <a:pt x="176" y="238"/>
                  </a:lnTo>
                  <a:lnTo>
                    <a:pt x="153" y="248"/>
                  </a:lnTo>
                  <a:lnTo>
                    <a:pt x="123" y="250"/>
                  </a:lnTo>
                  <a:lnTo>
                    <a:pt x="88" y="245"/>
                  </a:lnTo>
                  <a:lnTo>
                    <a:pt x="58" y="231"/>
                  </a:lnTo>
                  <a:lnTo>
                    <a:pt x="32" y="213"/>
                  </a:lnTo>
                  <a:lnTo>
                    <a:pt x="16" y="187"/>
                  </a:lnTo>
                  <a:lnTo>
                    <a:pt x="4" y="157"/>
                  </a:lnTo>
                  <a:lnTo>
                    <a:pt x="0" y="126"/>
                  </a:lnTo>
                  <a:lnTo>
                    <a:pt x="7" y="84"/>
                  </a:lnTo>
                  <a:lnTo>
                    <a:pt x="23" y="49"/>
                  </a:lnTo>
                  <a:lnTo>
                    <a:pt x="48" y="24"/>
                  </a:lnTo>
                  <a:lnTo>
                    <a:pt x="83" y="5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Freeform 17">
              <a:extLst>
                <a:ext uri="{FF2B5EF4-FFF2-40B4-BE49-F238E27FC236}">
                  <a16:creationId xmlns:a16="http://schemas.microsoft.com/office/drawing/2014/main" id="{8DD091C3-AD23-4B73-B114-AAB4BAB7A46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19763" y="4773613"/>
              <a:ext cx="290513" cy="388938"/>
            </a:xfrm>
            <a:custGeom>
              <a:avLst/>
              <a:gdLst>
                <a:gd name="T0" fmla="*/ 0 w 183"/>
                <a:gd name="T1" fmla="*/ 0 h 245"/>
                <a:gd name="T2" fmla="*/ 32 w 183"/>
                <a:gd name="T3" fmla="*/ 0 h 245"/>
                <a:gd name="T4" fmla="*/ 32 w 183"/>
                <a:gd name="T5" fmla="*/ 147 h 245"/>
                <a:gd name="T6" fmla="*/ 35 w 183"/>
                <a:gd name="T7" fmla="*/ 166 h 245"/>
                <a:gd name="T8" fmla="*/ 39 w 183"/>
                <a:gd name="T9" fmla="*/ 184 h 245"/>
                <a:gd name="T10" fmla="*/ 51 w 183"/>
                <a:gd name="T11" fmla="*/ 201 h 245"/>
                <a:gd name="T12" fmla="*/ 67 w 183"/>
                <a:gd name="T13" fmla="*/ 212 h 245"/>
                <a:gd name="T14" fmla="*/ 93 w 183"/>
                <a:gd name="T15" fmla="*/ 215 h 245"/>
                <a:gd name="T16" fmla="*/ 116 w 183"/>
                <a:gd name="T17" fmla="*/ 212 h 245"/>
                <a:gd name="T18" fmla="*/ 132 w 183"/>
                <a:gd name="T19" fmla="*/ 201 h 245"/>
                <a:gd name="T20" fmla="*/ 144 w 183"/>
                <a:gd name="T21" fmla="*/ 184 h 245"/>
                <a:gd name="T22" fmla="*/ 151 w 183"/>
                <a:gd name="T23" fmla="*/ 166 h 245"/>
                <a:gd name="T24" fmla="*/ 151 w 183"/>
                <a:gd name="T25" fmla="*/ 147 h 245"/>
                <a:gd name="T26" fmla="*/ 151 w 183"/>
                <a:gd name="T27" fmla="*/ 0 h 245"/>
                <a:gd name="T28" fmla="*/ 183 w 183"/>
                <a:gd name="T29" fmla="*/ 0 h 245"/>
                <a:gd name="T30" fmla="*/ 183 w 183"/>
                <a:gd name="T31" fmla="*/ 152 h 245"/>
                <a:gd name="T32" fmla="*/ 179 w 183"/>
                <a:gd name="T33" fmla="*/ 184 h 245"/>
                <a:gd name="T34" fmla="*/ 167 w 183"/>
                <a:gd name="T35" fmla="*/ 210 h 245"/>
                <a:gd name="T36" fmla="*/ 146 w 183"/>
                <a:gd name="T37" fmla="*/ 229 h 245"/>
                <a:gd name="T38" fmla="*/ 121 w 183"/>
                <a:gd name="T39" fmla="*/ 240 h 245"/>
                <a:gd name="T40" fmla="*/ 93 w 183"/>
                <a:gd name="T41" fmla="*/ 245 h 245"/>
                <a:gd name="T42" fmla="*/ 62 w 183"/>
                <a:gd name="T43" fmla="*/ 240 h 245"/>
                <a:gd name="T44" fmla="*/ 37 w 183"/>
                <a:gd name="T45" fmla="*/ 229 h 245"/>
                <a:gd name="T46" fmla="*/ 16 w 183"/>
                <a:gd name="T47" fmla="*/ 210 h 245"/>
                <a:gd name="T48" fmla="*/ 4 w 183"/>
                <a:gd name="T49" fmla="*/ 184 h 245"/>
                <a:gd name="T50" fmla="*/ 0 w 183"/>
                <a:gd name="T51" fmla="*/ 152 h 245"/>
                <a:gd name="T52" fmla="*/ 0 w 183"/>
                <a:gd name="T53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3" h="245">
                  <a:moveTo>
                    <a:pt x="0" y="0"/>
                  </a:moveTo>
                  <a:lnTo>
                    <a:pt x="32" y="0"/>
                  </a:lnTo>
                  <a:lnTo>
                    <a:pt x="32" y="147"/>
                  </a:lnTo>
                  <a:lnTo>
                    <a:pt x="35" y="166"/>
                  </a:lnTo>
                  <a:lnTo>
                    <a:pt x="39" y="184"/>
                  </a:lnTo>
                  <a:lnTo>
                    <a:pt x="51" y="201"/>
                  </a:lnTo>
                  <a:lnTo>
                    <a:pt x="67" y="212"/>
                  </a:lnTo>
                  <a:lnTo>
                    <a:pt x="93" y="215"/>
                  </a:lnTo>
                  <a:lnTo>
                    <a:pt x="116" y="212"/>
                  </a:lnTo>
                  <a:lnTo>
                    <a:pt x="132" y="201"/>
                  </a:lnTo>
                  <a:lnTo>
                    <a:pt x="144" y="184"/>
                  </a:lnTo>
                  <a:lnTo>
                    <a:pt x="151" y="166"/>
                  </a:lnTo>
                  <a:lnTo>
                    <a:pt x="151" y="147"/>
                  </a:lnTo>
                  <a:lnTo>
                    <a:pt x="151" y="0"/>
                  </a:lnTo>
                  <a:lnTo>
                    <a:pt x="183" y="0"/>
                  </a:lnTo>
                  <a:lnTo>
                    <a:pt x="183" y="152"/>
                  </a:lnTo>
                  <a:lnTo>
                    <a:pt x="179" y="184"/>
                  </a:lnTo>
                  <a:lnTo>
                    <a:pt x="167" y="210"/>
                  </a:lnTo>
                  <a:lnTo>
                    <a:pt x="146" y="229"/>
                  </a:lnTo>
                  <a:lnTo>
                    <a:pt x="121" y="240"/>
                  </a:lnTo>
                  <a:lnTo>
                    <a:pt x="93" y="245"/>
                  </a:lnTo>
                  <a:lnTo>
                    <a:pt x="62" y="240"/>
                  </a:lnTo>
                  <a:lnTo>
                    <a:pt x="37" y="229"/>
                  </a:lnTo>
                  <a:lnTo>
                    <a:pt x="16" y="210"/>
                  </a:lnTo>
                  <a:lnTo>
                    <a:pt x="4" y="184"/>
                  </a:lnTo>
                  <a:lnTo>
                    <a:pt x="0" y="1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Freeform 18">
              <a:extLst>
                <a:ext uri="{FF2B5EF4-FFF2-40B4-BE49-F238E27FC236}">
                  <a16:creationId xmlns:a16="http://schemas.microsoft.com/office/drawing/2014/main" id="{10EEE44F-F515-49DE-81E8-EF93A352EB8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103938" y="4773613"/>
              <a:ext cx="269875" cy="381000"/>
            </a:xfrm>
            <a:custGeom>
              <a:avLst/>
              <a:gdLst>
                <a:gd name="T0" fmla="*/ 32 w 170"/>
                <a:gd name="T1" fmla="*/ 28 h 240"/>
                <a:gd name="T2" fmla="*/ 32 w 170"/>
                <a:gd name="T3" fmla="*/ 105 h 240"/>
                <a:gd name="T4" fmla="*/ 74 w 170"/>
                <a:gd name="T5" fmla="*/ 105 h 240"/>
                <a:gd name="T6" fmla="*/ 88 w 170"/>
                <a:gd name="T7" fmla="*/ 105 h 240"/>
                <a:gd name="T8" fmla="*/ 102 w 170"/>
                <a:gd name="T9" fmla="*/ 103 h 240"/>
                <a:gd name="T10" fmla="*/ 114 w 170"/>
                <a:gd name="T11" fmla="*/ 96 h 240"/>
                <a:gd name="T12" fmla="*/ 123 w 170"/>
                <a:gd name="T13" fmla="*/ 84 h 240"/>
                <a:gd name="T14" fmla="*/ 125 w 170"/>
                <a:gd name="T15" fmla="*/ 68 h 240"/>
                <a:gd name="T16" fmla="*/ 123 w 170"/>
                <a:gd name="T17" fmla="*/ 51 h 240"/>
                <a:gd name="T18" fmla="*/ 114 w 170"/>
                <a:gd name="T19" fmla="*/ 40 h 240"/>
                <a:gd name="T20" fmla="*/ 102 w 170"/>
                <a:gd name="T21" fmla="*/ 33 h 240"/>
                <a:gd name="T22" fmla="*/ 88 w 170"/>
                <a:gd name="T23" fmla="*/ 30 h 240"/>
                <a:gd name="T24" fmla="*/ 74 w 170"/>
                <a:gd name="T25" fmla="*/ 28 h 240"/>
                <a:gd name="T26" fmla="*/ 32 w 170"/>
                <a:gd name="T27" fmla="*/ 28 h 240"/>
                <a:gd name="T28" fmla="*/ 0 w 170"/>
                <a:gd name="T29" fmla="*/ 0 h 240"/>
                <a:gd name="T30" fmla="*/ 83 w 170"/>
                <a:gd name="T31" fmla="*/ 0 h 240"/>
                <a:gd name="T32" fmla="*/ 109 w 170"/>
                <a:gd name="T33" fmla="*/ 2 h 240"/>
                <a:gd name="T34" fmla="*/ 130 w 170"/>
                <a:gd name="T35" fmla="*/ 12 h 240"/>
                <a:gd name="T36" fmla="*/ 144 w 170"/>
                <a:gd name="T37" fmla="*/ 23 h 240"/>
                <a:gd name="T38" fmla="*/ 153 w 170"/>
                <a:gd name="T39" fmla="*/ 37 h 240"/>
                <a:gd name="T40" fmla="*/ 158 w 170"/>
                <a:gd name="T41" fmla="*/ 51 h 240"/>
                <a:gd name="T42" fmla="*/ 160 w 170"/>
                <a:gd name="T43" fmla="*/ 68 h 240"/>
                <a:gd name="T44" fmla="*/ 156 w 170"/>
                <a:gd name="T45" fmla="*/ 89 h 240"/>
                <a:gd name="T46" fmla="*/ 144 w 170"/>
                <a:gd name="T47" fmla="*/ 110 h 240"/>
                <a:gd name="T48" fmla="*/ 125 w 170"/>
                <a:gd name="T49" fmla="*/ 124 h 240"/>
                <a:gd name="T50" fmla="*/ 102 w 170"/>
                <a:gd name="T51" fmla="*/ 131 h 240"/>
                <a:gd name="T52" fmla="*/ 170 w 170"/>
                <a:gd name="T53" fmla="*/ 240 h 240"/>
                <a:gd name="T54" fmla="*/ 128 w 170"/>
                <a:gd name="T55" fmla="*/ 240 h 240"/>
                <a:gd name="T56" fmla="*/ 67 w 170"/>
                <a:gd name="T57" fmla="*/ 135 h 240"/>
                <a:gd name="T58" fmla="*/ 32 w 170"/>
                <a:gd name="T59" fmla="*/ 135 h 240"/>
                <a:gd name="T60" fmla="*/ 32 w 170"/>
                <a:gd name="T61" fmla="*/ 240 h 240"/>
                <a:gd name="T62" fmla="*/ 0 w 170"/>
                <a:gd name="T63" fmla="*/ 240 h 240"/>
                <a:gd name="T64" fmla="*/ 0 w 170"/>
                <a:gd name="T65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0" h="240">
                  <a:moveTo>
                    <a:pt x="32" y="28"/>
                  </a:moveTo>
                  <a:lnTo>
                    <a:pt x="32" y="105"/>
                  </a:lnTo>
                  <a:lnTo>
                    <a:pt x="74" y="105"/>
                  </a:lnTo>
                  <a:lnTo>
                    <a:pt x="88" y="105"/>
                  </a:lnTo>
                  <a:lnTo>
                    <a:pt x="102" y="103"/>
                  </a:lnTo>
                  <a:lnTo>
                    <a:pt x="114" y="96"/>
                  </a:lnTo>
                  <a:lnTo>
                    <a:pt x="123" y="84"/>
                  </a:lnTo>
                  <a:lnTo>
                    <a:pt x="125" y="68"/>
                  </a:lnTo>
                  <a:lnTo>
                    <a:pt x="123" y="51"/>
                  </a:lnTo>
                  <a:lnTo>
                    <a:pt x="114" y="40"/>
                  </a:lnTo>
                  <a:lnTo>
                    <a:pt x="102" y="33"/>
                  </a:lnTo>
                  <a:lnTo>
                    <a:pt x="88" y="30"/>
                  </a:lnTo>
                  <a:lnTo>
                    <a:pt x="74" y="28"/>
                  </a:lnTo>
                  <a:lnTo>
                    <a:pt x="32" y="28"/>
                  </a:lnTo>
                  <a:close/>
                  <a:moveTo>
                    <a:pt x="0" y="0"/>
                  </a:moveTo>
                  <a:lnTo>
                    <a:pt x="83" y="0"/>
                  </a:lnTo>
                  <a:lnTo>
                    <a:pt x="109" y="2"/>
                  </a:lnTo>
                  <a:lnTo>
                    <a:pt x="130" y="12"/>
                  </a:lnTo>
                  <a:lnTo>
                    <a:pt x="144" y="23"/>
                  </a:lnTo>
                  <a:lnTo>
                    <a:pt x="153" y="37"/>
                  </a:lnTo>
                  <a:lnTo>
                    <a:pt x="158" y="51"/>
                  </a:lnTo>
                  <a:lnTo>
                    <a:pt x="160" y="68"/>
                  </a:lnTo>
                  <a:lnTo>
                    <a:pt x="156" y="89"/>
                  </a:lnTo>
                  <a:lnTo>
                    <a:pt x="144" y="110"/>
                  </a:lnTo>
                  <a:lnTo>
                    <a:pt x="125" y="124"/>
                  </a:lnTo>
                  <a:lnTo>
                    <a:pt x="102" y="131"/>
                  </a:lnTo>
                  <a:lnTo>
                    <a:pt x="170" y="240"/>
                  </a:lnTo>
                  <a:lnTo>
                    <a:pt x="128" y="240"/>
                  </a:lnTo>
                  <a:lnTo>
                    <a:pt x="67" y="135"/>
                  </a:lnTo>
                  <a:lnTo>
                    <a:pt x="32" y="135"/>
                  </a:lnTo>
                  <a:lnTo>
                    <a:pt x="32" y="240"/>
                  </a:lnTo>
                  <a:lnTo>
                    <a:pt x="0" y="2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Freeform 19">
              <a:extLst>
                <a:ext uri="{FF2B5EF4-FFF2-40B4-BE49-F238E27FC236}">
                  <a16:creationId xmlns:a16="http://schemas.microsoft.com/office/drawing/2014/main" id="{2348254D-B6B2-402C-86F4-3FEFA3F11BB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27788" y="4773613"/>
              <a:ext cx="255588" cy="381000"/>
            </a:xfrm>
            <a:custGeom>
              <a:avLst/>
              <a:gdLst>
                <a:gd name="T0" fmla="*/ 0 w 161"/>
                <a:gd name="T1" fmla="*/ 0 h 240"/>
                <a:gd name="T2" fmla="*/ 156 w 161"/>
                <a:gd name="T3" fmla="*/ 0 h 240"/>
                <a:gd name="T4" fmla="*/ 156 w 161"/>
                <a:gd name="T5" fmla="*/ 30 h 240"/>
                <a:gd name="T6" fmla="*/ 33 w 161"/>
                <a:gd name="T7" fmla="*/ 30 h 240"/>
                <a:gd name="T8" fmla="*/ 33 w 161"/>
                <a:gd name="T9" fmla="*/ 103 h 240"/>
                <a:gd name="T10" fmla="*/ 147 w 161"/>
                <a:gd name="T11" fmla="*/ 103 h 240"/>
                <a:gd name="T12" fmla="*/ 147 w 161"/>
                <a:gd name="T13" fmla="*/ 133 h 240"/>
                <a:gd name="T14" fmla="*/ 33 w 161"/>
                <a:gd name="T15" fmla="*/ 133 h 240"/>
                <a:gd name="T16" fmla="*/ 33 w 161"/>
                <a:gd name="T17" fmla="*/ 210 h 240"/>
                <a:gd name="T18" fmla="*/ 161 w 161"/>
                <a:gd name="T19" fmla="*/ 210 h 240"/>
                <a:gd name="T20" fmla="*/ 161 w 161"/>
                <a:gd name="T21" fmla="*/ 240 h 240"/>
                <a:gd name="T22" fmla="*/ 0 w 161"/>
                <a:gd name="T23" fmla="*/ 240 h 240"/>
                <a:gd name="T24" fmla="*/ 0 w 161"/>
                <a:gd name="T25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1" h="240">
                  <a:moveTo>
                    <a:pt x="0" y="0"/>
                  </a:moveTo>
                  <a:lnTo>
                    <a:pt x="156" y="0"/>
                  </a:lnTo>
                  <a:lnTo>
                    <a:pt x="156" y="30"/>
                  </a:lnTo>
                  <a:lnTo>
                    <a:pt x="33" y="30"/>
                  </a:lnTo>
                  <a:lnTo>
                    <a:pt x="33" y="103"/>
                  </a:lnTo>
                  <a:lnTo>
                    <a:pt x="147" y="103"/>
                  </a:lnTo>
                  <a:lnTo>
                    <a:pt x="147" y="133"/>
                  </a:lnTo>
                  <a:lnTo>
                    <a:pt x="33" y="133"/>
                  </a:lnTo>
                  <a:lnTo>
                    <a:pt x="33" y="210"/>
                  </a:lnTo>
                  <a:lnTo>
                    <a:pt x="161" y="210"/>
                  </a:lnTo>
                  <a:lnTo>
                    <a:pt x="161" y="240"/>
                  </a:lnTo>
                  <a:lnTo>
                    <a:pt x="0" y="2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Freeform 20">
              <a:extLst>
                <a:ext uri="{FF2B5EF4-FFF2-40B4-BE49-F238E27FC236}">
                  <a16:creationId xmlns:a16="http://schemas.microsoft.com/office/drawing/2014/main" id="{08DE6A05-C7BC-441B-ACBB-A718E14E94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83400" y="4765676"/>
              <a:ext cx="334963" cy="396875"/>
            </a:xfrm>
            <a:custGeom>
              <a:avLst/>
              <a:gdLst>
                <a:gd name="T0" fmla="*/ 123 w 211"/>
                <a:gd name="T1" fmla="*/ 0 h 250"/>
                <a:gd name="T2" fmla="*/ 156 w 211"/>
                <a:gd name="T3" fmla="*/ 3 h 250"/>
                <a:gd name="T4" fmla="*/ 184 w 211"/>
                <a:gd name="T5" fmla="*/ 17 h 250"/>
                <a:gd name="T6" fmla="*/ 207 w 211"/>
                <a:gd name="T7" fmla="*/ 38 h 250"/>
                <a:gd name="T8" fmla="*/ 181 w 211"/>
                <a:gd name="T9" fmla="*/ 56 h 250"/>
                <a:gd name="T10" fmla="*/ 165 w 211"/>
                <a:gd name="T11" fmla="*/ 42 h 250"/>
                <a:gd name="T12" fmla="*/ 144 w 211"/>
                <a:gd name="T13" fmla="*/ 33 h 250"/>
                <a:gd name="T14" fmla="*/ 123 w 211"/>
                <a:gd name="T15" fmla="*/ 31 h 250"/>
                <a:gd name="T16" fmla="*/ 93 w 211"/>
                <a:gd name="T17" fmla="*/ 35 h 250"/>
                <a:gd name="T18" fmla="*/ 67 w 211"/>
                <a:gd name="T19" fmla="*/ 49 h 250"/>
                <a:gd name="T20" fmla="*/ 49 w 211"/>
                <a:gd name="T21" fmla="*/ 70 h 250"/>
                <a:gd name="T22" fmla="*/ 37 w 211"/>
                <a:gd name="T23" fmla="*/ 96 h 250"/>
                <a:gd name="T24" fmla="*/ 35 w 211"/>
                <a:gd name="T25" fmla="*/ 126 h 250"/>
                <a:gd name="T26" fmla="*/ 37 w 211"/>
                <a:gd name="T27" fmla="*/ 157 h 250"/>
                <a:gd name="T28" fmla="*/ 49 w 211"/>
                <a:gd name="T29" fmla="*/ 182 h 250"/>
                <a:gd name="T30" fmla="*/ 67 w 211"/>
                <a:gd name="T31" fmla="*/ 201 h 250"/>
                <a:gd name="T32" fmla="*/ 93 w 211"/>
                <a:gd name="T33" fmla="*/ 215 h 250"/>
                <a:gd name="T34" fmla="*/ 123 w 211"/>
                <a:gd name="T35" fmla="*/ 220 h 250"/>
                <a:gd name="T36" fmla="*/ 149 w 211"/>
                <a:gd name="T37" fmla="*/ 217 h 250"/>
                <a:gd name="T38" fmla="*/ 170 w 211"/>
                <a:gd name="T39" fmla="*/ 206 h 250"/>
                <a:gd name="T40" fmla="*/ 186 w 211"/>
                <a:gd name="T41" fmla="*/ 189 h 250"/>
                <a:gd name="T42" fmla="*/ 211 w 211"/>
                <a:gd name="T43" fmla="*/ 208 h 250"/>
                <a:gd name="T44" fmla="*/ 205 w 211"/>
                <a:gd name="T45" fmla="*/ 217 h 250"/>
                <a:gd name="T46" fmla="*/ 193 w 211"/>
                <a:gd name="T47" fmla="*/ 229 h 250"/>
                <a:gd name="T48" fmla="*/ 174 w 211"/>
                <a:gd name="T49" fmla="*/ 238 h 250"/>
                <a:gd name="T50" fmla="*/ 151 w 211"/>
                <a:gd name="T51" fmla="*/ 248 h 250"/>
                <a:gd name="T52" fmla="*/ 121 w 211"/>
                <a:gd name="T53" fmla="*/ 250 h 250"/>
                <a:gd name="T54" fmla="*/ 86 w 211"/>
                <a:gd name="T55" fmla="*/ 245 h 250"/>
                <a:gd name="T56" fmla="*/ 56 w 211"/>
                <a:gd name="T57" fmla="*/ 231 h 250"/>
                <a:gd name="T58" fmla="*/ 32 w 211"/>
                <a:gd name="T59" fmla="*/ 213 h 250"/>
                <a:gd name="T60" fmla="*/ 14 w 211"/>
                <a:gd name="T61" fmla="*/ 187 h 250"/>
                <a:gd name="T62" fmla="*/ 2 w 211"/>
                <a:gd name="T63" fmla="*/ 157 h 250"/>
                <a:gd name="T64" fmla="*/ 0 w 211"/>
                <a:gd name="T65" fmla="*/ 126 h 250"/>
                <a:gd name="T66" fmla="*/ 4 w 211"/>
                <a:gd name="T67" fmla="*/ 84 h 250"/>
                <a:gd name="T68" fmla="*/ 21 w 211"/>
                <a:gd name="T69" fmla="*/ 49 h 250"/>
                <a:gd name="T70" fmla="*/ 49 w 211"/>
                <a:gd name="T71" fmla="*/ 24 h 250"/>
                <a:gd name="T72" fmla="*/ 83 w 211"/>
                <a:gd name="T73" fmla="*/ 5 h 250"/>
                <a:gd name="T74" fmla="*/ 123 w 211"/>
                <a:gd name="T75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11" h="250">
                  <a:moveTo>
                    <a:pt x="123" y="0"/>
                  </a:moveTo>
                  <a:lnTo>
                    <a:pt x="156" y="3"/>
                  </a:lnTo>
                  <a:lnTo>
                    <a:pt x="184" y="17"/>
                  </a:lnTo>
                  <a:lnTo>
                    <a:pt x="207" y="38"/>
                  </a:lnTo>
                  <a:lnTo>
                    <a:pt x="181" y="56"/>
                  </a:lnTo>
                  <a:lnTo>
                    <a:pt x="165" y="42"/>
                  </a:lnTo>
                  <a:lnTo>
                    <a:pt x="144" y="33"/>
                  </a:lnTo>
                  <a:lnTo>
                    <a:pt x="123" y="31"/>
                  </a:lnTo>
                  <a:lnTo>
                    <a:pt x="93" y="35"/>
                  </a:lnTo>
                  <a:lnTo>
                    <a:pt x="67" y="49"/>
                  </a:lnTo>
                  <a:lnTo>
                    <a:pt x="49" y="70"/>
                  </a:lnTo>
                  <a:lnTo>
                    <a:pt x="37" y="96"/>
                  </a:lnTo>
                  <a:lnTo>
                    <a:pt x="35" y="126"/>
                  </a:lnTo>
                  <a:lnTo>
                    <a:pt x="37" y="157"/>
                  </a:lnTo>
                  <a:lnTo>
                    <a:pt x="49" y="182"/>
                  </a:lnTo>
                  <a:lnTo>
                    <a:pt x="67" y="201"/>
                  </a:lnTo>
                  <a:lnTo>
                    <a:pt x="93" y="215"/>
                  </a:lnTo>
                  <a:lnTo>
                    <a:pt x="123" y="220"/>
                  </a:lnTo>
                  <a:lnTo>
                    <a:pt x="149" y="217"/>
                  </a:lnTo>
                  <a:lnTo>
                    <a:pt x="170" y="206"/>
                  </a:lnTo>
                  <a:lnTo>
                    <a:pt x="186" y="189"/>
                  </a:lnTo>
                  <a:lnTo>
                    <a:pt x="211" y="208"/>
                  </a:lnTo>
                  <a:lnTo>
                    <a:pt x="205" y="217"/>
                  </a:lnTo>
                  <a:lnTo>
                    <a:pt x="193" y="229"/>
                  </a:lnTo>
                  <a:lnTo>
                    <a:pt x="174" y="238"/>
                  </a:lnTo>
                  <a:lnTo>
                    <a:pt x="151" y="248"/>
                  </a:lnTo>
                  <a:lnTo>
                    <a:pt x="121" y="250"/>
                  </a:lnTo>
                  <a:lnTo>
                    <a:pt x="86" y="245"/>
                  </a:lnTo>
                  <a:lnTo>
                    <a:pt x="56" y="231"/>
                  </a:lnTo>
                  <a:lnTo>
                    <a:pt x="32" y="213"/>
                  </a:lnTo>
                  <a:lnTo>
                    <a:pt x="14" y="187"/>
                  </a:lnTo>
                  <a:lnTo>
                    <a:pt x="2" y="157"/>
                  </a:lnTo>
                  <a:lnTo>
                    <a:pt x="0" y="126"/>
                  </a:lnTo>
                  <a:lnTo>
                    <a:pt x="4" y="84"/>
                  </a:lnTo>
                  <a:lnTo>
                    <a:pt x="21" y="49"/>
                  </a:lnTo>
                  <a:lnTo>
                    <a:pt x="49" y="24"/>
                  </a:lnTo>
                  <a:lnTo>
                    <a:pt x="83" y="5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Freeform 21">
              <a:extLst>
                <a:ext uri="{FF2B5EF4-FFF2-40B4-BE49-F238E27FC236}">
                  <a16:creationId xmlns:a16="http://schemas.microsoft.com/office/drawing/2014/main" id="{3263EE2E-385D-4439-9F23-2DD8CC79C0F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248525" y="4765676"/>
              <a:ext cx="395288" cy="396875"/>
            </a:xfrm>
            <a:custGeom>
              <a:avLst/>
              <a:gdLst>
                <a:gd name="T0" fmla="*/ 123 w 249"/>
                <a:gd name="T1" fmla="*/ 31 h 250"/>
                <a:gd name="T2" fmla="*/ 93 w 249"/>
                <a:gd name="T3" fmla="*/ 35 h 250"/>
                <a:gd name="T4" fmla="*/ 70 w 249"/>
                <a:gd name="T5" fmla="*/ 49 h 250"/>
                <a:gd name="T6" fmla="*/ 49 w 249"/>
                <a:gd name="T7" fmla="*/ 68 h 250"/>
                <a:gd name="T8" fmla="*/ 37 w 249"/>
                <a:gd name="T9" fmla="*/ 96 h 250"/>
                <a:gd name="T10" fmla="*/ 35 w 249"/>
                <a:gd name="T11" fmla="*/ 124 h 250"/>
                <a:gd name="T12" fmla="*/ 37 w 249"/>
                <a:gd name="T13" fmla="*/ 154 h 250"/>
                <a:gd name="T14" fmla="*/ 49 w 249"/>
                <a:gd name="T15" fmla="*/ 182 h 250"/>
                <a:gd name="T16" fmla="*/ 70 w 249"/>
                <a:gd name="T17" fmla="*/ 201 h 250"/>
                <a:gd name="T18" fmla="*/ 93 w 249"/>
                <a:gd name="T19" fmla="*/ 215 h 250"/>
                <a:gd name="T20" fmla="*/ 123 w 249"/>
                <a:gd name="T21" fmla="*/ 220 h 250"/>
                <a:gd name="T22" fmla="*/ 154 w 249"/>
                <a:gd name="T23" fmla="*/ 215 h 250"/>
                <a:gd name="T24" fmla="*/ 179 w 249"/>
                <a:gd name="T25" fmla="*/ 201 h 250"/>
                <a:gd name="T26" fmla="*/ 198 w 249"/>
                <a:gd name="T27" fmla="*/ 182 h 250"/>
                <a:gd name="T28" fmla="*/ 210 w 249"/>
                <a:gd name="T29" fmla="*/ 154 h 250"/>
                <a:gd name="T30" fmla="*/ 214 w 249"/>
                <a:gd name="T31" fmla="*/ 124 h 250"/>
                <a:gd name="T32" fmla="*/ 210 w 249"/>
                <a:gd name="T33" fmla="*/ 96 h 250"/>
                <a:gd name="T34" fmla="*/ 198 w 249"/>
                <a:gd name="T35" fmla="*/ 68 h 250"/>
                <a:gd name="T36" fmla="*/ 179 w 249"/>
                <a:gd name="T37" fmla="*/ 49 h 250"/>
                <a:gd name="T38" fmla="*/ 154 w 249"/>
                <a:gd name="T39" fmla="*/ 35 h 250"/>
                <a:gd name="T40" fmla="*/ 123 w 249"/>
                <a:gd name="T41" fmla="*/ 31 h 250"/>
                <a:gd name="T42" fmla="*/ 123 w 249"/>
                <a:gd name="T43" fmla="*/ 0 h 250"/>
                <a:gd name="T44" fmla="*/ 165 w 249"/>
                <a:gd name="T45" fmla="*/ 5 h 250"/>
                <a:gd name="T46" fmla="*/ 200 w 249"/>
                <a:gd name="T47" fmla="*/ 24 h 250"/>
                <a:gd name="T48" fmla="*/ 226 w 249"/>
                <a:gd name="T49" fmla="*/ 49 h 250"/>
                <a:gd name="T50" fmla="*/ 242 w 249"/>
                <a:gd name="T51" fmla="*/ 84 h 250"/>
                <a:gd name="T52" fmla="*/ 249 w 249"/>
                <a:gd name="T53" fmla="*/ 124 h 250"/>
                <a:gd name="T54" fmla="*/ 242 w 249"/>
                <a:gd name="T55" fmla="*/ 166 h 250"/>
                <a:gd name="T56" fmla="*/ 226 w 249"/>
                <a:gd name="T57" fmla="*/ 201 h 250"/>
                <a:gd name="T58" fmla="*/ 200 w 249"/>
                <a:gd name="T59" fmla="*/ 227 h 250"/>
                <a:gd name="T60" fmla="*/ 165 w 249"/>
                <a:gd name="T61" fmla="*/ 245 h 250"/>
                <a:gd name="T62" fmla="*/ 123 w 249"/>
                <a:gd name="T63" fmla="*/ 250 h 250"/>
                <a:gd name="T64" fmla="*/ 84 w 249"/>
                <a:gd name="T65" fmla="*/ 245 h 250"/>
                <a:gd name="T66" fmla="*/ 49 w 249"/>
                <a:gd name="T67" fmla="*/ 227 h 250"/>
                <a:gd name="T68" fmla="*/ 23 w 249"/>
                <a:gd name="T69" fmla="*/ 201 h 250"/>
                <a:gd name="T70" fmla="*/ 5 w 249"/>
                <a:gd name="T71" fmla="*/ 166 h 250"/>
                <a:gd name="T72" fmla="*/ 0 w 249"/>
                <a:gd name="T73" fmla="*/ 124 h 250"/>
                <a:gd name="T74" fmla="*/ 5 w 249"/>
                <a:gd name="T75" fmla="*/ 84 h 250"/>
                <a:gd name="T76" fmla="*/ 23 w 249"/>
                <a:gd name="T77" fmla="*/ 49 h 250"/>
                <a:gd name="T78" fmla="*/ 49 w 249"/>
                <a:gd name="T79" fmla="*/ 24 h 250"/>
                <a:gd name="T80" fmla="*/ 84 w 249"/>
                <a:gd name="T81" fmla="*/ 5 h 250"/>
                <a:gd name="T82" fmla="*/ 123 w 249"/>
                <a:gd name="T83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49" h="250">
                  <a:moveTo>
                    <a:pt x="123" y="31"/>
                  </a:moveTo>
                  <a:lnTo>
                    <a:pt x="93" y="35"/>
                  </a:lnTo>
                  <a:lnTo>
                    <a:pt x="70" y="49"/>
                  </a:lnTo>
                  <a:lnTo>
                    <a:pt x="49" y="68"/>
                  </a:lnTo>
                  <a:lnTo>
                    <a:pt x="37" y="96"/>
                  </a:lnTo>
                  <a:lnTo>
                    <a:pt x="35" y="124"/>
                  </a:lnTo>
                  <a:lnTo>
                    <a:pt x="37" y="154"/>
                  </a:lnTo>
                  <a:lnTo>
                    <a:pt x="49" y="182"/>
                  </a:lnTo>
                  <a:lnTo>
                    <a:pt x="70" y="201"/>
                  </a:lnTo>
                  <a:lnTo>
                    <a:pt x="93" y="215"/>
                  </a:lnTo>
                  <a:lnTo>
                    <a:pt x="123" y="220"/>
                  </a:lnTo>
                  <a:lnTo>
                    <a:pt x="154" y="215"/>
                  </a:lnTo>
                  <a:lnTo>
                    <a:pt x="179" y="201"/>
                  </a:lnTo>
                  <a:lnTo>
                    <a:pt x="198" y="182"/>
                  </a:lnTo>
                  <a:lnTo>
                    <a:pt x="210" y="154"/>
                  </a:lnTo>
                  <a:lnTo>
                    <a:pt x="214" y="124"/>
                  </a:lnTo>
                  <a:lnTo>
                    <a:pt x="210" y="96"/>
                  </a:lnTo>
                  <a:lnTo>
                    <a:pt x="198" y="68"/>
                  </a:lnTo>
                  <a:lnTo>
                    <a:pt x="179" y="49"/>
                  </a:lnTo>
                  <a:lnTo>
                    <a:pt x="154" y="35"/>
                  </a:lnTo>
                  <a:lnTo>
                    <a:pt x="123" y="31"/>
                  </a:lnTo>
                  <a:close/>
                  <a:moveTo>
                    <a:pt x="123" y="0"/>
                  </a:moveTo>
                  <a:lnTo>
                    <a:pt x="165" y="5"/>
                  </a:lnTo>
                  <a:lnTo>
                    <a:pt x="200" y="24"/>
                  </a:lnTo>
                  <a:lnTo>
                    <a:pt x="226" y="49"/>
                  </a:lnTo>
                  <a:lnTo>
                    <a:pt x="242" y="84"/>
                  </a:lnTo>
                  <a:lnTo>
                    <a:pt x="249" y="124"/>
                  </a:lnTo>
                  <a:lnTo>
                    <a:pt x="242" y="166"/>
                  </a:lnTo>
                  <a:lnTo>
                    <a:pt x="226" y="201"/>
                  </a:lnTo>
                  <a:lnTo>
                    <a:pt x="200" y="227"/>
                  </a:lnTo>
                  <a:lnTo>
                    <a:pt x="165" y="245"/>
                  </a:lnTo>
                  <a:lnTo>
                    <a:pt x="123" y="250"/>
                  </a:lnTo>
                  <a:lnTo>
                    <a:pt x="84" y="245"/>
                  </a:lnTo>
                  <a:lnTo>
                    <a:pt x="49" y="227"/>
                  </a:lnTo>
                  <a:lnTo>
                    <a:pt x="23" y="201"/>
                  </a:lnTo>
                  <a:lnTo>
                    <a:pt x="5" y="166"/>
                  </a:lnTo>
                  <a:lnTo>
                    <a:pt x="0" y="124"/>
                  </a:lnTo>
                  <a:lnTo>
                    <a:pt x="5" y="84"/>
                  </a:lnTo>
                  <a:lnTo>
                    <a:pt x="23" y="49"/>
                  </a:lnTo>
                  <a:lnTo>
                    <a:pt x="49" y="24"/>
                  </a:lnTo>
                  <a:lnTo>
                    <a:pt x="84" y="5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Freeform 22">
              <a:extLst>
                <a:ext uri="{FF2B5EF4-FFF2-40B4-BE49-F238E27FC236}">
                  <a16:creationId xmlns:a16="http://schemas.microsoft.com/office/drawing/2014/main" id="{1C444F54-FE98-4D3F-B2BF-9E943561A1B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718425" y="4773613"/>
              <a:ext cx="328613" cy="381000"/>
            </a:xfrm>
            <a:custGeom>
              <a:avLst/>
              <a:gdLst>
                <a:gd name="T0" fmla="*/ 0 w 207"/>
                <a:gd name="T1" fmla="*/ 0 h 240"/>
                <a:gd name="T2" fmla="*/ 42 w 207"/>
                <a:gd name="T3" fmla="*/ 0 h 240"/>
                <a:gd name="T4" fmla="*/ 172 w 207"/>
                <a:gd name="T5" fmla="*/ 198 h 240"/>
                <a:gd name="T6" fmla="*/ 174 w 207"/>
                <a:gd name="T7" fmla="*/ 198 h 240"/>
                <a:gd name="T8" fmla="*/ 174 w 207"/>
                <a:gd name="T9" fmla="*/ 0 h 240"/>
                <a:gd name="T10" fmla="*/ 207 w 207"/>
                <a:gd name="T11" fmla="*/ 0 h 240"/>
                <a:gd name="T12" fmla="*/ 207 w 207"/>
                <a:gd name="T13" fmla="*/ 240 h 240"/>
                <a:gd name="T14" fmla="*/ 165 w 207"/>
                <a:gd name="T15" fmla="*/ 240 h 240"/>
                <a:gd name="T16" fmla="*/ 32 w 207"/>
                <a:gd name="T17" fmla="*/ 42 h 240"/>
                <a:gd name="T18" fmla="*/ 32 w 207"/>
                <a:gd name="T19" fmla="*/ 42 h 240"/>
                <a:gd name="T20" fmla="*/ 32 w 207"/>
                <a:gd name="T21" fmla="*/ 240 h 240"/>
                <a:gd name="T22" fmla="*/ 0 w 207"/>
                <a:gd name="T23" fmla="*/ 240 h 240"/>
                <a:gd name="T24" fmla="*/ 0 w 207"/>
                <a:gd name="T25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7" h="240">
                  <a:moveTo>
                    <a:pt x="0" y="0"/>
                  </a:moveTo>
                  <a:lnTo>
                    <a:pt x="42" y="0"/>
                  </a:lnTo>
                  <a:lnTo>
                    <a:pt x="172" y="198"/>
                  </a:lnTo>
                  <a:lnTo>
                    <a:pt x="174" y="198"/>
                  </a:lnTo>
                  <a:lnTo>
                    <a:pt x="174" y="0"/>
                  </a:lnTo>
                  <a:lnTo>
                    <a:pt x="207" y="0"/>
                  </a:lnTo>
                  <a:lnTo>
                    <a:pt x="207" y="240"/>
                  </a:lnTo>
                  <a:lnTo>
                    <a:pt x="165" y="240"/>
                  </a:lnTo>
                  <a:lnTo>
                    <a:pt x="32" y="42"/>
                  </a:lnTo>
                  <a:lnTo>
                    <a:pt x="32" y="42"/>
                  </a:lnTo>
                  <a:lnTo>
                    <a:pt x="32" y="240"/>
                  </a:lnTo>
                  <a:lnTo>
                    <a:pt x="0" y="2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Freeform 23">
              <a:extLst>
                <a:ext uri="{FF2B5EF4-FFF2-40B4-BE49-F238E27FC236}">
                  <a16:creationId xmlns:a16="http://schemas.microsoft.com/office/drawing/2014/main" id="{70DE95AC-6559-4209-B4BF-3F7A0F99FD0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131175" y="4773613"/>
              <a:ext cx="328613" cy="381000"/>
            </a:xfrm>
            <a:custGeom>
              <a:avLst/>
              <a:gdLst>
                <a:gd name="T0" fmla="*/ 0 w 207"/>
                <a:gd name="T1" fmla="*/ 0 h 240"/>
                <a:gd name="T2" fmla="*/ 42 w 207"/>
                <a:gd name="T3" fmla="*/ 0 h 240"/>
                <a:gd name="T4" fmla="*/ 175 w 207"/>
                <a:gd name="T5" fmla="*/ 198 h 240"/>
                <a:gd name="T6" fmla="*/ 175 w 207"/>
                <a:gd name="T7" fmla="*/ 198 h 240"/>
                <a:gd name="T8" fmla="*/ 175 w 207"/>
                <a:gd name="T9" fmla="*/ 0 h 240"/>
                <a:gd name="T10" fmla="*/ 207 w 207"/>
                <a:gd name="T11" fmla="*/ 0 h 240"/>
                <a:gd name="T12" fmla="*/ 207 w 207"/>
                <a:gd name="T13" fmla="*/ 240 h 240"/>
                <a:gd name="T14" fmla="*/ 166 w 207"/>
                <a:gd name="T15" fmla="*/ 240 h 240"/>
                <a:gd name="T16" fmla="*/ 33 w 207"/>
                <a:gd name="T17" fmla="*/ 42 h 240"/>
                <a:gd name="T18" fmla="*/ 33 w 207"/>
                <a:gd name="T19" fmla="*/ 42 h 240"/>
                <a:gd name="T20" fmla="*/ 33 w 207"/>
                <a:gd name="T21" fmla="*/ 240 h 240"/>
                <a:gd name="T22" fmla="*/ 0 w 207"/>
                <a:gd name="T23" fmla="*/ 240 h 240"/>
                <a:gd name="T24" fmla="*/ 0 w 207"/>
                <a:gd name="T25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7" h="240">
                  <a:moveTo>
                    <a:pt x="0" y="0"/>
                  </a:moveTo>
                  <a:lnTo>
                    <a:pt x="42" y="0"/>
                  </a:lnTo>
                  <a:lnTo>
                    <a:pt x="175" y="198"/>
                  </a:lnTo>
                  <a:lnTo>
                    <a:pt x="175" y="198"/>
                  </a:lnTo>
                  <a:lnTo>
                    <a:pt x="175" y="0"/>
                  </a:lnTo>
                  <a:lnTo>
                    <a:pt x="207" y="0"/>
                  </a:lnTo>
                  <a:lnTo>
                    <a:pt x="207" y="240"/>
                  </a:lnTo>
                  <a:lnTo>
                    <a:pt x="166" y="240"/>
                  </a:lnTo>
                  <a:lnTo>
                    <a:pt x="33" y="42"/>
                  </a:lnTo>
                  <a:lnTo>
                    <a:pt x="33" y="42"/>
                  </a:lnTo>
                  <a:lnTo>
                    <a:pt x="33" y="240"/>
                  </a:lnTo>
                  <a:lnTo>
                    <a:pt x="0" y="2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Freeform 24">
              <a:extLst>
                <a:ext uri="{FF2B5EF4-FFF2-40B4-BE49-F238E27FC236}">
                  <a16:creationId xmlns:a16="http://schemas.microsoft.com/office/drawing/2014/main" id="{0B3D8A17-9A89-406F-BDDA-692E691C519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59800" y="4773613"/>
              <a:ext cx="252413" cy="381000"/>
            </a:xfrm>
            <a:custGeom>
              <a:avLst/>
              <a:gdLst>
                <a:gd name="T0" fmla="*/ 0 w 159"/>
                <a:gd name="T1" fmla="*/ 0 h 240"/>
                <a:gd name="T2" fmla="*/ 154 w 159"/>
                <a:gd name="T3" fmla="*/ 0 h 240"/>
                <a:gd name="T4" fmla="*/ 154 w 159"/>
                <a:gd name="T5" fmla="*/ 30 h 240"/>
                <a:gd name="T6" fmla="*/ 31 w 159"/>
                <a:gd name="T7" fmla="*/ 30 h 240"/>
                <a:gd name="T8" fmla="*/ 31 w 159"/>
                <a:gd name="T9" fmla="*/ 103 h 240"/>
                <a:gd name="T10" fmla="*/ 145 w 159"/>
                <a:gd name="T11" fmla="*/ 103 h 240"/>
                <a:gd name="T12" fmla="*/ 145 w 159"/>
                <a:gd name="T13" fmla="*/ 133 h 240"/>
                <a:gd name="T14" fmla="*/ 31 w 159"/>
                <a:gd name="T15" fmla="*/ 133 h 240"/>
                <a:gd name="T16" fmla="*/ 31 w 159"/>
                <a:gd name="T17" fmla="*/ 210 h 240"/>
                <a:gd name="T18" fmla="*/ 159 w 159"/>
                <a:gd name="T19" fmla="*/ 210 h 240"/>
                <a:gd name="T20" fmla="*/ 159 w 159"/>
                <a:gd name="T21" fmla="*/ 240 h 240"/>
                <a:gd name="T22" fmla="*/ 0 w 159"/>
                <a:gd name="T23" fmla="*/ 240 h 240"/>
                <a:gd name="T24" fmla="*/ 0 w 159"/>
                <a:gd name="T25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9" h="240">
                  <a:moveTo>
                    <a:pt x="0" y="0"/>
                  </a:moveTo>
                  <a:lnTo>
                    <a:pt x="154" y="0"/>
                  </a:lnTo>
                  <a:lnTo>
                    <a:pt x="154" y="30"/>
                  </a:lnTo>
                  <a:lnTo>
                    <a:pt x="31" y="30"/>
                  </a:lnTo>
                  <a:lnTo>
                    <a:pt x="31" y="103"/>
                  </a:lnTo>
                  <a:lnTo>
                    <a:pt x="145" y="103"/>
                  </a:lnTo>
                  <a:lnTo>
                    <a:pt x="145" y="133"/>
                  </a:lnTo>
                  <a:lnTo>
                    <a:pt x="31" y="133"/>
                  </a:lnTo>
                  <a:lnTo>
                    <a:pt x="31" y="210"/>
                  </a:lnTo>
                  <a:lnTo>
                    <a:pt x="159" y="210"/>
                  </a:lnTo>
                  <a:lnTo>
                    <a:pt x="159" y="240"/>
                  </a:lnTo>
                  <a:lnTo>
                    <a:pt x="0" y="2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Freeform 25">
              <a:extLst>
                <a:ext uri="{FF2B5EF4-FFF2-40B4-BE49-F238E27FC236}">
                  <a16:creationId xmlns:a16="http://schemas.microsoft.com/office/drawing/2014/main" id="{6D59C8B4-43F1-48C7-90E9-E42FCC626B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863013" y="4765676"/>
              <a:ext cx="336550" cy="396875"/>
            </a:xfrm>
            <a:custGeom>
              <a:avLst/>
              <a:gdLst>
                <a:gd name="T0" fmla="*/ 123 w 212"/>
                <a:gd name="T1" fmla="*/ 0 h 250"/>
                <a:gd name="T2" fmla="*/ 156 w 212"/>
                <a:gd name="T3" fmla="*/ 3 h 250"/>
                <a:gd name="T4" fmla="*/ 184 w 212"/>
                <a:gd name="T5" fmla="*/ 17 h 250"/>
                <a:gd name="T6" fmla="*/ 207 w 212"/>
                <a:gd name="T7" fmla="*/ 38 h 250"/>
                <a:gd name="T8" fmla="*/ 179 w 212"/>
                <a:gd name="T9" fmla="*/ 56 h 250"/>
                <a:gd name="T10" fmla="*/ 165 w 212"/>
                <a:gd name="T11" fmla="*/ 42 h 250"/>
                <a:gd name="T12" fmla="*/ 144 w 212"/>
                <a:gd name="T13" fmla="*/ 33 h 250"/>
                <a:gd name="T14" fmla="*/ 123 w 212"/>
                <a:gd name="T15" fmla="*/ 31 h 250"/>
                <a:gd name="T16" fmla="*/ 93 w 212"/>
                <a:gd name="T17" fmla="*/ 35 h 250"/>
                <a:gd name="T18" fmla="*/ 68 w 212"/>
                <a:gd name="T19" fmla="*/ 49 h 250"/>
                <a:gd name="T20" fmla="*/ 49 w 212"/>
                <a:gd name="T21" fmla="*/ 70 h 250"/>
                <a:gd name="T22" fmla="*/ 37 w 212"/>
                <a:gd name="T23" fmla="*/ 96 h 250"/>
                <a:gd name="T24" fmla="*/ 33 w 212"/>
                <a:gd name="T25" fmla="*/ 126 h 250"/>
                <a:gd name="T26" fmla="*/ 37 w 212"/>
                <a:gd name="T27" fmla="*/ 157 h 250"/>
                <a:gd name="T28" fmla="*/ 49 w 212"/>
                <a:gd name="T29" fmla="*/ 182 h 250"/>
                <a:gd name="T30" fmla="*/ 68 w 212"/>
                <a:gd name="T31" fmla="*/ 201 h 250"/>
                <a:gd name="T32" fmla="*/ 93 w 212"/>
                <a:gd name="T33" fmla="*/ 215 h 250"/>
                <a:gd name="T34" fmla="*/ 123 w 212"/>
                <a:gd name="T35" fmla="*/ 220 h 250"/>
                <a:gd name="T36" fmla="*/ 147 w 212"/>
                <a:gd name="T37" fmla="*/ 217 h 250"/>
                <a:gd name="T38" fmla="*/ 168 w 212"/>
                <a:gd name="T39" fmla="*/ 206 h 250"/>
                <a:gd name="T40" fmla="*/ 184 w 212"/>
                <a:gd name="T41" fmla="*/ 189 h 250"/>
                <a:gd name="T42" fmla="*/ 212 w 212"/>
                <a:gd name="T43" fmla="*/ 208 h 250"/>
                <a:gd name="T44" fmla="*/ 205 w 212"/>
                <a:gd name="T45" fmla="*/ 217 h 250"/>
                <a:gd name="T46" fmla="*/ 193 w 212"/>
                <a:gd name="T47" fmla="*/ 229 h 250"/>
                <a:gd name="T48" fmla="*/ 175 w 212"/>
                <a:gd name="T49" fmla="*/ 238 h 250"/>
                <a:gd name="T50" fmla="*/ 151 w 212"/>
                <a:gd name="T51" fmla="*/ 248 h 250"/>
                <a:gd name="T52" fmla="*/ 121 w 212"/>
                <a:gd name="T53" fmla="*/ 250 h 250"/>
                <a:gd name="T54" fmla="*/ 86 w 212"/>
                <a:gd name="T55" fmla="*/ 245 h 250"/>
                <a:gd name="T56" fmla="*/ 56 w 212"/>
                <a:gd name="T57" fmla="*/ 231 h 250"/>
                <a:gd name="T58" fmla="*/ 33 w 212"/>
                <a:gd name="T59" fmla="*/ 213 h 250"/>
                <a:gd name="T60" fmla="*/ 14 w 212"/>
                <a:gd name="T61" fmla="*/ 187 h 250"/>
                <a:gd name="T62" fmla="*/ 2 w 212"/>
                <a:gd name="T63" fmla="*/ 157 h 250"/>
                <a:gd name="T64" fmla="*/ 0 w 212"/>
                <a:gd name="T65" fmla="*/ 126 h 250"/>
                <a:gd name="T66" fmla="*/ 5 w 212"/>
                <a:gd name="T67" fmla="*/ 84 h 250"/>
                <a:gd name="T68" fmla="*/ 21 w 212"/>
                <a:gd name="T69" fmla="*/ 49 h 250"/>
                <a:gd name="T70" fmla="*/ 49 w 212"/>
                <a:gd name="T71" fmla="*/ 24 h 250"/>
                <a:gd name="T72" fmla="*/ 82 w 212"/>
                <a:gd name="T73" fmla="*/ 5 h 250"/>
                <a:gd name="T74" fmla="*/ 123 w 212"/>
                <a:gd name="T75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12" h="250">
                  <a:moveTo>
                    <a:pt x="123" y="0"/>
                  </a:moveTo>
                  <a:lnTo>
                    <a:pt x="156" y="3"/>
                  </a:lnTo>
                  <a:lnTo>
                    <a:pt x="184" y="17"/>
                  </a:lnTo>
                  <a:lnTo>
                    <a:pt x="207" y="38"/>
                  </a:lnTo>
                  <a:lnTo>
                    <a:pt x="179" y="56"/>
                  </a:lnTo>
                  <a:lnTo>
                    <a:pt x="165" y="42"/>
                  </a:lnTo>
                  <a:lnTo>
                    <a:pt x="144" y="33"/>
                  </a:lnTo>
                  <a:lnTo>
                    <a:pt x="123" y="31"/>
                  </a:lnTo>
                  <a:lnTo>
                    <a:pt x="93" y="35"/>
                  </a:lnTo>
                  <a:lnTo>
                    <a:pt x="68" y="49"/>
                  </a:lnTo>
                  <a:lnTo>
                    <a:pt x="49" y="70"/>
                  </a:lnTo>
                  <a:lnTo>
                    <a:pt x="37" y="96"/>
                  </a:lnTo>
                  <a:lnTo>
                    <a:pt x="33" y="126"/>
                  </a:lnTo>
                  <a:lnTo>
                    <a:pt x="37" y="157"/>
                  </a:lnTo>
                  <a:lnTo>
                    <a:pt x="49" y="182"/>
                  </a:lnTo>
                  <a:lnTo>
                    <a:pt x="68" y="201"/>
                  </a:lnTo>
                  <a:lnTo>
                    <a:pt x="93" y="215"/>
                  </a:lnTo>
                  <a:lnTo>
                    <a:pt x="123" y="220"/>
                  </a:lnTo>
                  <a:lnTo>
                    <a:pt x="147" y="217"/>
                  </a:lnTo>
                  <a:lnTo>
                    <a:pt x="168" y="206"/>
                  </a:lnTo>
                  <a:lnTo>
                    <a:pt x="184" y="189"/>
                  </a:lnTo>
                  <a:lnTo>
                    <a:pt x="212" y="208"/>
                  </a:lnTo>
                  <a:lnTo>
                    <a:pt x="205" y="217"/>
                  </a:lnTo>
                  <a:lnTo>
                    <a:pt x="193" y="229"/>
                  </a:lnTo>
                  <a:lnTo>
                    <a:pt x="175" y="238"/>
                  </a:lnTo>
                  <a:lnTo>
                    <a:pt x="151" y="248"/>
                  </a:lnTo>
                  <a:lnTo>
                    <a:pt x="121" y="250"/>
                  </a:lnTo>
                  <a:lnTo>
                    <a:pt x="86" y="245"/>
                  </a:lnTo>
                  <a:lnTo>
                    <a:pt x="56" y="231"/>
                  </a:lnTo>
                  <a:lnTo>
                    <a:pt x="33" y="213"/>
                  </a:lnTo>
                  <a:lnTo>
                    <a:pt x="14" y="187"/>
                  </a:lnTo>
                  <a:lnTo>
                    <a:pt x="2" y="157"/>
                  </a:lnTo>
                  <a:lnTo>
                    <a:pt x="0" y="126"/>
                  </a:lnTo>
                  <a:lnTo>
                    <a:pt x="5" y="84"/>
                  </a:lnTo>
                  <a:lnTo>
                    <a:pt x="21" y="49"/>
                  </a:lnTo>
                  <a:lnTo>
                    <a:pt x="49" y="24"/>
                  </a:lnTo>
                  <a:lnTo>
                    <a:pt x="82" y="5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Freeform 26">
              <a:extLst>
                <a:ext uri="{FF2B5EF4-FFF2-40B4-BE49-F238E27FC236}">
                  <a16:creationId xmlns:a16="http://schemas.microsoft.com/office/drawing/2014/main" id="{8FE9DE02-D405-481D-AA4A-5BF5156FCC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218613" y="4773613"/>
              <a:ext cx="295275" cy="381000"/>
            </a:xfrm>
            <a:custGeom>
              <a:avLst/>
              <a:gdLst>
                <a:gd name="T0" fmla="*/ 0 w 186"/>
                <a:gd name="T1" fmla="*/ 0 h 240"/>
                <a:gd name="T2" fmla="*/ 186 w 186"/>
                <a:gd name="T3" fmla="*/ 0 h 240"/>
                <a:gd name="T4" fmla="*/ 186 w 186"/>
                <a:gd name="T5" fmla="*/ 30 h 240"/>
                <a:gd name="T6" fmla="*/ 109 w 186"/>
                <a:gd name="T7" fmla="*/ 30 h 240"/>
                <a:gd name="T8" fmla="*/ 109 w 186"/>
                <a:gd name="T9" fmla="*/ 240 h 240"/>
                <a:gd name="T10" fmla="*/ 76 w 186"/>
                <a:gd name="T11" fmla="*/ 240 h 240"/>
                <a:gd name="T12" fmla="*/ 76 w 186"/>
                <a:gd name="T13" fmla="*/ 30 h 240"/>
                <a:gd name="T14" fmla="*/ 0 w 186"/>
                <a:gd name="T15" fmla="*/ 30 h 240"/>
                <a:gd name="T16" fmla="*/ 0 w 186"/>
                <a:gd name="T17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6" h="240">
                  <a:moveTo>
                    <a:pt x="0" y="0"/>
                  </a:moveTo>
                  <a:lnTo>
                    <a:pt x="186" y="0"/>
                  </a:lnTo>
                  <a:lnTo>
                    <a:pt x="186" y="30"/>
                  </a:lnTo>
                  <a:lnTo>
                    <a:pt x="109" y="30"/>
                  </a:lnTo>
                  <a:lnTo>
                    <a:pt x="109" y="240"/>
                  </a:lnTo>
                  <a:lnTo>
                    <a:pt x="76" y="240"/>
                  </a:lnTo>
                  <a:lnTo>
                    <a:pt x="76" y="30"/>
                  </a:lnTo>
                  <a:lnTo>
                    <a:pt x="0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ectangle 27">
              <a:extLst>
                <a:ext uri="{FF2B5EF4-FFF2-40B4-BE49-F238E27FC236}">
                  <a16:creationId xmlns:a16="http://schemas.microsoft.com/office/drawing/2014/main" id="{50A1FC23-1C8C-446C-AFEF-919D11344FC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569450" y="4773613"/>
              <a:ext cx="50800" cy="381000"/>
            </a:xfrm>
            <a:prstGeom prst="rect">
              <a:avLst/>
            </a:prstGeom>
            <a:solidFill>
              <a:srgbClr val="00000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Freeform 28">
              <a:extLst>
                <a:ext uri="{FF2B5EF4-FFF2-40B4-BE49-F238E27FC236}">
                  <a16:creationId xmlns:a16="http://schemas.microsoft.com/office/drawing/2014/main" id="{BFE1875A-2710-49EB-9C82-3A8C2D77CDA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683750" y="4765676"/>
              <a:ext cx="395288" cy="396875"/>
            </a:xfrm>
            <a:custGeom>
              <a:avLst/>
              <a:gdLst>
                <a:gd name="T0" fmla="*/ 125 w 249"/>
                <a:gd name="T1" fmla="*/ 31 h 250"/>
                <a:gd name="T2" fmla="*/ 95 w 249"/>
                <a:gd name="T3" fmla="*/ 35 h 250"/>
                <a:gd name="T4" fmla="*/ 70 w 249"/>
                <a:gd name="T5" fmla="*/ 49 h 250"/>
                <a:gd name="T6" fmla="*/ 51 w 249"/>
                <a:gd name="T7" fmla="*/ 68 h 250"/>
                <a:gd name="T8" fmla="*/ 39 w 249"/>
                <a:gd name="T9" fmla="*/ 96 h 250"/>
                <a:gd name="T10" fmla="*/ 35 w 249"/>
                <a:gd name="T11" fmla="*/ 124 h 250"/>
                <a:gd name="T12" fmla="*/ 39 w 249"/>
                <a:gd name="T13" fmla="*/ 154 h 250"/>
                <a:gd name="T14" fmla="*/ 51 w 249"/>
                <a:gd name="T15" fmla="*/ 182 h 250"/>
                <a:gd name="T16" fmla="*/ 70 w 249"/>
                <a:gd name="T17" fmla="*/ 201 h 250"/>
                <a:gd name="T18" fmla="*/ 95 w 249"/>
                <a:gd name="T19" fmla="*/ 215 h 250"/>
                <a:gd name="T20" fmla="*/ 125 w 249"/>
                <a:gd name="T21" fmla="*/ 220 h 250"/>
                <a:gd name="T22" fmla="*/ 156 w 249"/>
                <a:gd name="T23" fmla="*/ 215 h 250"/>
                <a:gd name="T24" fmla="*/ 179 w 249"/>
                <a:gd name="T25" fmla="*/ 201 h 250"/>
                <a:gd name="T26" fmla="*/ 198 w 249"/>
                <a:gd name="T27" fmla="*/ 182 h 250"/>
                <a:gd name="T28" fmla="*/ 212 w 249"/>
                <a:gd name="T29" fmla="*/ 154 h 250"/>
                <a:gd name="T30" fmla="*/ 214 w 249"/>
                <a:gd name="T31" fmla="*/ 124 h 250"/>
                <a:gd name="T32" fmla="*/ 212 w 249"/>
                <a:gd name="T33" fmla="*/ 96 h 250"/>
                <a:gd name="T34" fmla="*/ 198 w 249"/>
                <a:gd name="T35" fmla="*/ 68 h 250"/>
                <a:gd name="T36" fmla="*/ 179 w 249"/>
                <a:gd name="T37" fmla="*/ 49 h 250"/>
                <a:gd name="T38" fmla="*/ 156 w 249"/>
                <a:gd name="T39" fmla="*/ 35 h 250"/>
                <a:gd name="T40" fmla="*/ 125 w 249"/>
                <a:gd name="T41" fmla="*/ 31 h 250"/>
                <a:gd name="T42" fmla="*/ 125 w 249"/>
                <a:gd name="T43" fmla="*/ 0 h 250"/>
                <a:gd name="T44" fmla="*/ 165 w 249"/>
                <a:gd name="T45" fmla="*/ 5 h 250"/>
                <a:gd name="T46" fmla="*/ 200 w 249"/>
                <a:gd name="T47" fmla="*/ 24 h 250"/>
                <a:gd name="T48" fmla="*/ 226 w 249"/>
                <a:gd name="T49" fmla="*/ 49 h 250"/>
                <a:gd name="T50" fmla="*/ 244 w 249"/>
                <a:gd name="T51" fmla="*/ 84 h 250"/>
                <a:gd name="T52" fmla="*/ 249 w 249"/>
                <a:gd name="T53" fmla="*/ 124 h 250"/>
                <a:gd name="T54" fmla="*/ 244 w 249"/>
                <a:gd name="T55" fmla="*/ 166 h 250"/>
                <a:gd name="T56" fmla="*/ 226 w 249"/>
                <a:gd name="T57" fmla="*/ 201 h 250"/>
                <a:gd name="T58" fmla="*/ 200 w 249"/>
                <a:gd name="T59" fmla="*/ 227 h 250"/>
                <a:gd name="T60" fmla="*/ 165 w 249"/>
                <a:gd name="T61" fmla="*/ 245 h 250"/>
                <a:gd name="T62" fmla="*/ 125 w 249"/>
                <a:gd name="T63" fmla="*/ 250 h 250"/>
                <a:gd name="T64" fmla="*/ 84 w 249"/>
                <a:gd name="T65" fmla="*/ 245 h 250"/>
                <a:gd name="T66" fmla="*/ 49 w 249"/>
                <a:gd name="T67" fmla="*/ 227 h 250"/>
                <a:gd name="T68" fmla="*/ 23 w 249"/>
                <a:gd name="T69" fmla="*/ 201 h 250"/>
                <a:gd name="T70" fmla="*/ 7 w 249"/>
                <a:gd name="T71" fmla="*/ 166 h 250"/>
                <a:gd name="T72" fmla="*/ 0 w 249"/>
                <a:gd name="T73" fmla="*/ 124 h 250"/>
                <a:gd name="T74" fmla="*/ 7 w 249"/>
                <a:gd name="T75" fmla="*/ 84 h 250"/>
                <a:gd name="T76" fmla="*/ 23 w 249"/>
                <a:gd name="T77" fmla="*/ 49 h 250"/>
                <a:gd name="T78" fmla="*/ 49 w 249"/>
                <a:gd name="T79" fmla="*/ 24 h 250"/>
                <a:gd name="T80" fmla="*/ 84 w 249"/>
                <a:gd name="T81" fmla="*/ 5 h 250"/>
                <a:gd name="T82" fmla="*/ 125 w 249"/>
                <a:gd name="T83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49" h="250">
                  <a:moveTo>
                    <a:pt x="125" y="31"/>
                  </a:moveTo>
                  <a:lnTo>
                    <a:pt x="95" y="35"/>
                  </a:lnTo>
                  <a:lnTo>
                    <a:pt x="70" y="49"/>
                  </a:lnTo>
                  <a:lnTo>
                    <a:pt x="51" y="68"/>
                  </a:lnTo>
                  <a:lnTo>
                    <a:pt x="39" y="96"/>
                  </a:lnTo>
                  <a:lnTo>
                    <a:pt x="35" y="124"/>
                  </a:lnTo>
                  <a:lnTo>
                    <a:pt x="39" y="154"/>
                  </a:lnTo>
                  <a:lnTo>
                    <a:pt x="51" y="182"/>
                  </a:lnTo>
                  <a:lnTo>
                    <a:pt x="70" y="201"/>
                  </a:lnTo>
                  <a:lnTo>
                    <a:pt x="95" y="215"/>
                  </a:lnTo>
                  <a:lnTo>
                    <a:pt x="125" y="220"/>
                  </a:lnTo>
                  <a:lnTo>
                    <a:pt x="156" y="215"/>
                  </a:lnTo>
                  <a:lnTo>
                    <a:pt x="179" y="201"/>
                  </a:lnTo>
                  <a:lnTo>
                    <a:pt x="198" y="182"/>
                  </a:lnTo>
                  <a:lnTo>
                    <a:pt x="212" y="154"/>
                  </a:lnTo>
                  <a:lnTo>
                    <a:pt x="214" y="124"/>
                  </a:lnTo>
                  <a:lnTo>
                    <a:pt x="212" y="96"/>
                  </a:lnTo>
                  <a:lnTo>
                    <a:pt x="198" y="68"/>
                  </a:lnTo>
                  <a:lnTo>
                    <a:pt x="179" y="49"/>
                  </a:lnTo>
                  <a:lnTo>
                    <a:pt x="156" y="35"/>
                  </a:lnTo>
                  <a:lnTo>
                    <a:pt x="125" y="31"/>
                  </a:lnTo>
                  <a:close/>
                  <a:moveTo>
                    <a:pt x="125" y="0"/>
                  </a:moveTo>
                  <a:lnTo>
                    <a:pt x="165" y="5"/>
                  </a:lnTo>
                  <a:lnTo>
                    <a:pt x="200" y="24"/>
                  </a:lnTo>
                  <a:lnTo>
                    <a:pt x="226" y="49"/>
                  </a:lnTo>
                  <a:lnTo>
                    <a:pt x="244" y="84"/>
                  </a:lnTo>
                  <a:lnTo>
                    <a:pt x="249" y="124"/>
                  </a:lnTo>
                  <a:lnTo>
                    <a:pt x="244" y="166"/>
                  </a:lnTo>
                  <a:lnTo>
                    <a:pt x="226" y="201"/>
                  </a:lnTo>
                  <a:lnTo>
                    <a:pt x="200" y="227"/>
                  </a:lnTo>
                  <a:lnTo>
                    <a:pt x="165" y="245"/>
                  </a:lnTo>
                  <a:lnTo>
                    <a:pt x="125" y="250"/>
                  </a:lnTo>
                  <a:lnTo>
                    <a:pt x="84" y="245"/>
                  </a:lnTo>
                  <a:lnTo>
                    <a:pt x="49" y="227"/>
                  </a:lnTo>
                  <a:lnTo>
                    <a:pt x="23" y="201"/>
                  </a:lnTo>
                  <a:lnTo>
                    <a:pt x="7" y="166"/>
                  </a:lnTo>
                  <a:lnTo>
                    <a:pt x="0" y="124"/>
                  </a:lnTo>
                  <a:lnTo>
                    <a:pt x="7" y="84"/>
                  </a:lnTo>
                  <a:lnTo>
                    <a:pt x="23" y="49"/>
                  </a:lnTo>
                  <a:lnTo>
                    <a:pt x="49" y="24"/>
                  </a:lnTo>
                  <a:lnTo>
                    <a:pt x="84" y="5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Freeform 29">
              <a:extLst>
                <a:ext uri="{FF2B5EF4-FFF2-40B4-BE49-F238E27FC236}">
                  <a16:creationId xmlns:a16="http://schemas.microsoft.com/office/drawing/2014/main" id="{BD9A8FB5-2923-47CF-A7A5-7F30C411878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52063" y="4773613"/>
              <a:ext cx="328613" cy="381000"/>
            </a:xfrm>
            <a:custGeom>
              <a:avLst/>
              <a:gdLst>
                <a:gd name="T0" fmla="*/ 0 w 207"/>
                <a:gd name="T1" fmla="*/ 0 h 240"/>
                <a:gd name="T2" fmla="*/ 42 w 207"/>
                <a:gd name="T3" fmla="*/ 0 h 240"/>
                <a:gd name="T4" fmla="*/ 175 w 207"/>
                <a:gd name="T5" fmla="*/ 198 h 240"/>
                <a:gd name="T6" fmla="*/ 175 w 207"/>
                <a:gd name="T7" fmla="*/ 198 h 240"/>
                <a:gd name="T8" fmla="*/ 175 w 207"/>
                <a:gd name="T9" fmla="*/ 0 h 240"/>
                <a:gd name="T10" fmla="*/ 207 w 207"/>
                <a:gd name="T11" fmla="*/ 0 h 240"/>
                <a:gd name="T12" fmla="*/ 207 w 207"/>
                <a:gd name="T13" fmla="*/ 240 h 240"/>
                <a:gd name="T14" fmla="*/ 166 w 207"/>
                <a:gd name="T15" fmla="*/ 240 h 240"/>
                <a:gd name="T16" fmla="*/ 33 w 207"/>
                <a:gd name="T17" fmla="*/ 42 h 240"/>
                <a:gd name="T18" fmla="*/ 33 w 207"/>
                <a:gd name="T19" fmla="*/ 42 h 240"/>
                <a:gd name="T20" fmla="*/ 33 w 207"/>
                <a:gd name="T21" fmla="*/ 240 h 240"/>
                <a:gd name="T22" fmla="*/ 0 w 207"/>
                <a:gd name="T23" fmla="*/ 240 h 240"/>
                <a:gd name="T24" fmla="*/ 0 w 207"/>
                <a:gd name="T25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7" h="240">
                  <a:moveTo>
                    <a:pt x="0" y="0"/>
                  </a:moveTo>
                  <a:lnTo>
                    <a:pt x="42" y="0"/>
                  </a:lnTo>
                  <a:lnTo>
                    <a:pt x="175" y="198"/>
                  </a:lnTo>
                  <a:lnTo>
                    <a:pt x="175" y="198"/>
                  </a:lnTo>
                  <a:lnTo>
                    <a:pt x="175" y="0"/>
                  </a:lnTo>
                  <a:lnTo>
                    <a:pt x="207" y="0"/>
                  </a:lnTo>
                  <a:lnTo>
                    <a:pt x="207" y="240"/>
                  </a:lnTo>
                  <a:lnTo>
                    <a:pt x="166" y="240"/>
                  </a:lnTo>
                  <a:lnTo>
                    <a:pt x="33" y="42"/>
                  </a:lnTo>
                  <a:lnTo>
                    <a:pt x="33" y="42"/>
                  </a:lnTo>
                  <a:lnTo>
                    <a:pt x="33" y="240"/>
                  </a:lnTo>
                  <a:lnTo>
                    <a:pt x="0" y="2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Freeform 30">
              <a:extLst>
                <a:ext uri="{FF2B5EF4-FFF2-40B4-BE49-F238E27FC236}">
                  <a16:creationId xmlns:a16="http://schemas.microsoft.com/office/drawing/2014/main" id="{D006FE11-4B75-4368-8A6D-A2465F9FD36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47350" y="4765676"/>
              <a:ext cx="252413" cy="396875"/>
            </a:xfrm>
            <a:custGeom>
              <a:avLst/>
              <a:gdLst>
                <a:gd name="T0" fmla="*/ 89 w 159"/>
                <a:gd name="T1" fmla="*/ 0 h 250"/>
                <a:gd name="T2" fmla="*/ 114 w 159"/>
                <a:gd name="T3" fmla="*/ 3 h 250"/>
                <a:gd name="T4" fmla="*/ 138 w 159"/>
                <a:gd name="T5" fmla="*/ 10 h 250"/>
                <a:gd name="T6" fmla="*/ 156 w 159"/>
                <a:gd name="T7" fmla="*/ 26 h 250"/>
                <a:gd name="T8" fmla="*/ 131 w 159"/>
                <a:gd name="T9" fmla="*/ 52 h 250"/>
                <a:gd name="T10" fmla="*/ 114 w 159"/>
                <a:gd name="T11" fmla="*/ 35 h 250"/>
                <a:gd name="T12" fmla="*/ 89 w 159"/>
                <a:gd name="T13" fmla="*/ 31 h 250"/>
                <a:gd name="T14" fmla="*/ 66 w 159"/>
                <a:gd name="T15" fmla="*/ 33 h 250"/>
                <a:gd name="T16" fmla="*/ 52 w 159"/>
                <a:gd name="T17" fmla="*/ 42 h 250"/>
                <a:gd name="T18" fmla="*/ 45 w 159"/>
                <a:gd name="T19" fmla="*/ 54 h 250"/>
                <a:gd name="T20" fmla="*/ 42 w 159"/>
                <a:gd name="T21" fmla="*/ 66 h 250"/>
                <a:gd name="T22" fmla="*/ 47 w 159"/>
                <a:gd name="T23" fmla="*/ 84 h 250"/>
                <a:gd name="T24" fmla="*/ 56 w 159"/>
                <a:gd name="T25" fmla="*/ 94 h 250"/>
                <a:gd name="T26" fmla="*/ 73 w 159"/>
                <a:gd name="T27" fmla="*/ 103 h 250"/>
                <a:gd name="T28" fmla="*/ 91 w 159"/>
                <a:gd name="T29" fmla="*/ 110 h 250"/>
                <a:gd name="T30" fmla="*/ 110 w 159"/>
                <a:gd name="T31" fmla="*/ 115 h 250"/>
                <a:gd name="T32" fmla="*/ 128 w 159"/>
                <a:gd name="T33" fmla="*/ 124 h 250"/>
                <a:gd name="T34" fmla="*/ 145 w 159"/>
                <a:gd name="T35" fmla="*/ 136 h 250"/>
                <a:gd name="T36" fmla="*/ 156 w 159"/>
                <a:gd name="T37" fmla="*/ 152 h 250"/>
                <a:gd name="T38" fmla="*/ 159 w 159"/>
                <a:gd name="T39" fmla="*/ 178 h 250"/>
                <a:gd name="T40" fmla="*/ 156 w 159"/>
                <a:gd name="T41" fmla="*/ 203 h 250"/>
                <a:gd name="T42" fmla="*/ 145 w 159"/>
                <a:gd name="T43" fmla="*/ 222 h 250"/>
                <a:gd name="T44" fmla="*/ 126 w 159"/>
                <a:gd name="T45" fmla="*/ 238 h 250"/>
                <a:gd name="T46" fmla="*/ 103 w 159"/>
                <a:gd name="T47" fmla="*/ 248 h 250"/>
                <a:gd name="T48" fmla="*/ 77 w 159"/>
                <a:gd name="T49" fmla="*/ 250 h 250"/>
                <a:gd name="T50" fmla="*/ 47 w 159"/>
                <a:gd name="T51" fmla="*/ 248 h 250"/>
                <a:gd name="T52" fmla="*/ 21 w 159"/>
                <a:gd name="T53" fmla="*/ 236 h 250"/>
                <a:gd name="T54" fmla="*/ 0 w 159"/>
                <a:gd name="T55" fmla="*/ 217 h 250"/>
                <a:gd name="T56" fmla="*/ 26 w 159"/>
                <a:gd name="T57" fmla="*/ 194 h 250"/>
                <a:gd name="T58" fmla="*/ 40 w 159"/>
                <a:gd name="T59" fmla="*/ 210 h 250"/>
                <a:gd name="T60" fmla="*/ 59 w 159"/>
                <a:gd name="T61" fmla="*/ 217 h 250"/>
                <a:gd name="T62" fmla="*/ 77 w 159"/>
                <a:gd name="T63" fmla="*/ 220 h 250"/>
                <a:gd name="T64" fmla="*/ 93 w 159"/>
                <a:gd name="T65" fmla="*/ 217 h 250"/>
                <a:gd name="T66" fmla="*/ 110 w 159"/>
                <a:gd name="T67" fmla="*/ 210 h 250"/>
                <a:gd name="T68" fmla="*/ 121 w 159"/>
                <a:gd name="T69" fmla="*/ 199 h 250"/>
                <a:gd name="T70" fmla="*/ 126 w 159"/>
                <a:gd name="T71" fmla="*/ 180 h 250"/>
                <a:gd name="T72" fmla="*/ 121 w 159"/>
                <a:gd name="T73" fmla="*/ 166 h 250"/>
                <a:gd name="T74" fmla="*/ 110 w 159"/>
                <a:gd name="T75" fmla="*/ 154 h 250"/>
                <a:gd name="T76" fmla="*/ 96 w 159"/>
                <a:gd name="T77" fmla="*/ 147 h 250"/>
                <a:gd name="T78" fmla="*/ 77 w 159"/>
                <a:gd name="T79" fmla="*/ 140 h 250"/>
                <a:gd name="T80" fmla="*/ 56 w 159"/>
                <a:gd name="T81" fmla="*/ 133 h 250"/>
                <a:gd name="T82" fmla="*/ 38 w 159"/>
                <a:gd name="T83" fmla="*/ 126 h 250"/>
                <a:gd name="T84" fmla="*/ 21 w 159"/>
                <a:gd name="T85" fmla="*/ 112 h 250"/>
                <a:gd name="T86" fmla="*/ 12 w 159"/>
                <a:gd name="T87" fmla="*/ 94 h 250"/>
                <a:gd name="T88" fmla="*/ 7 w 159"/>
                <a:gd name="T89" fmla="*/ 66 h 250"/>
                <a:gd name="T90" fmla="*/ 10 w 159"/>
                <a:gd name="T91" fmla="*/ 49 h 250"/>
                <a:gd name="T92" fmla="*/ 19 w 159"/>
                <a:gd name="T93" fmla="*/ 31 h 250"/>
                <a:gd name="T94" fmla="*/ 35 w 159"/>
                <a:gd name="T95" fmla="*/ 14 h 250"/>
                <a:gd name="T96" fmla="*/ 59 w 159"/>
                <a:gd name="T97" fmla="*/ 3 h 250"/>
                <a:gd name="T98" fmla="*/ 89 w 159"/>
                <a:gd name="T99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9" h="250">
                  <a:moveTo>
                    <a:pt x="89" y="0"/>
                  </a:moveTo>
                  <a:lnTo>
                    <a:pt x="114" y="3"/>
                  </a:lnTo>
                  <a:lnTo>
                    <a:pt x="138" y="10"/>
                  </a:lnTo>
                  <a:lnTo>
                    <a:pt x="156" y="26"/>
                  </a:lnTo>
                  <a:lnTo>
                    <a:pt x="131" y="52"/>
                  </a:lnTo>
                  <a:lnTo>
                    <a:pt x="114" y="35"/>
                  </a:lnTo>
                  <a:lnTo>
                    <a:pt x="89" y="31"/>
                  </a:lnTo>
                  <a:lnTo>
                    <a:pt x="66" y="33"/>
                  </a:lnTo>
                  <a:lnTo>
                    <a:pt x="52" y="42"/>
                  </a:lnTo>
                  <a:lnTo>
                    <a:pt x="45" y="54"/>
                  </a:lnTo>
                  <a:lnTo>
                    <a:pt x="42" y="66"/>
                  </a:lnTo>
                  <a:lnTo>
                    <a:pt x="47" y="84"/>
                  </a:lnTo>
                  <a:lnTo>
                    <a:pt x="56" y="94"/>
                  </a:lnTo>
                  <a:lnTo>
                    <a:pt x="73" y="103"/>
                  </a:lnTo>
                  <a:lnTo>
                    <a:pt x="91" y="110"/>
                  </a:lnTo>
                  <a:lnTo>
                    <a:pt x="110" y="115"/>
                  </a:lnTo>
                  <a:lnTo>
                    <a:pt x="128" y="124"/>
                  </a:lnTo>
                  <a:lnTo>
                    <a:pt x="145" y="136"/>
                  </a:lnTo>
                  <a:lnTo>
                    <a:pt x="156" y="152"/>
                  </a:lnTo>
                  <a:lnTo>
                    <a:pt x="159" y="178"/>
                  </a:lnTo>
                  <a:lnTo>
                    <a:pt x="156" y="203"/>
                  </a:lnTo>
                  <a:lnTo>
                    <a:pt x="145" y="222"/>
                  </a:lnTo>
                  <a:lnTo>
                    <a:pt x="126" y="238"/>
                  </a:lnTo>
                  <a:lnTo>
                    <a:pt x="103" y="248"/>
                  </a:lnTo>
                  <a:lnTo>
                    <a:pt x="77" y="250"/>
                  </a:lnTo>
                  <a:lnTo>
                    <a:pt x="47" y="248"/>
                  </a:lnTo>
                  <a:lnTo>
                    <a:pt x="21" y="236"/>
                  </a:lnTo>
                  <a:lnTo>
                    <a:pt x="0" y="217"/>
                  </a:lnTo>
                  <a:lnTo>
                    <a:pt x="26" y="194"/>
                  </a:lnTo>
                  <a:lnTo>
                    <a:pt x="40" y="210"/>
                  </a:lnTo>
                  <a:lnTo>
                    <a:pt x="59" y="217"/>
                  </a:lnTo>
                  <a:lnTo>
                    <a:pt x="77" y="220"/>
                  </a:lnTo>
                  <a:lnTo>
                    <a:pt x="93" y="217"/>
                  </a:lnTo>
                  <a:lnTo>
                    <a:pt x="110" y="210"/>
                  </a:lnTo>
                  <a:lnTo>
                    <a:pt x="121" y="199"/>
                  </a:lnTo>
                  <a:lnTo>
                    <a:pt x="126" y="180"/>
                  </a:lnTo>
                  <a:lnTo>
                    <a:pt x="121" y="166"/>
                  </a:lnTo>
                  <a:lnTo>
                    <a:pt x="110" y="154"/>
                  </a:lnTo>
                  <a:lnTo>
                    <a:pt x="96" y="147"/>
                  </a:lnTo>
                  <a:lnTo>
                    <a:pt x="77" y="140"/>
                  </a:lnTo>
                  <a:lnTo>
                    <a:pt x="56" y="133"/>
                  </a:lnTo>
                  <a:lnTo>
                    <a:pt x="38" y="126"/>
                  </a:lnTo>
                  <a:lnTo>
                    <a:pt x="21" y="112"/>
                  </a:lnTo>
                  <a:lnTo>
                    <a:pt x="12" y="94"/>
                  </a:lnTo>
                  <a:lnTo>
                    <a:pt x="7" y="66"/>
                  </a:lnTo>
                  <a:lnTo>
                    <a:pt x="10" y="49"/>
                  </a:lnTo>
                  <a:lnTo>
                    <a:pt x="19" y="31"/>
                  </a:lnTo>
                  <a:lnTo>
                    <a:pt x="35" y="14"/>
                  </a:lnTo>
                  <a:lnTo>
                    <a:pt x="59" y="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Freeform 31">
              <a:extLst>
                <a:ext uri="{FF2B5EF4-FFF2-40B4-BE49-F238E27FC236}">
                  <a16:creationId xmlns:a16="http://schemas.microsoft.com/office/drawing/2014/main" id="{65C9CAA0-65C0-41DF-87AB-707836166A1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743450" y="5280026"/>
              <a:ext cx="239713" cy="382588"/>
            </a:xfrm>
            <a:custGeom>
              <a:avLst/>
              <a:gdLst>
                <a:gd name="T0" fmla="*/ 0 w 151"/>
                <a:gd name="T1" fmla="*/ 0 h 241"/>
                <a:gd name="T2" fmla="*/ 151 w 151"/>
                <a:gd name="T3" fmla="*/ 0 h 241"/>
                <a:gd name="T4" fmla="*/ 151 w 151"/>
                <a:gd name="T5" fmla="*/ 31 h 241"/>
                <a:gd name="T6" fmla="*/ 33 w 151"/>
                <a:gd name="T7" fmla="*/ 31 h 241"/>
                <a:gd name="T8" fmla="*/ 33 w 151"/>
                <a:gd name="T9" fmla="*/ 105 h 241"/>
                <a:gd name="T10" fmla="*/ 142 w 151"/>
                <a:gd name="T11" fmla="*/ 105 h 241"/>
                <a:gd name="T12" fmla="*/ 142 w 151"/>
                <a:gd name="T13" fmla="*/ 136 h 241"/>
                <a:gd name="T14" fmla="*/ 33 w 151"/>
                <a:gd name="T15" fmla="*/ 136 h 241"/>
                <a:gd name="T16" fmla="*/ 33 w 151"/>
                <a:gd name="T17" fmla="*/ 241 h 241"/>
                <a:gd name="T18" fmla="*/ 0 w 151"/>
                <a:gd name="T19" fmla="*/ 241 h 241"/>
                <a:gd name="T20" fmla="*/ 0 w 151"/>
                <a:gd name="T21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1" h="241">
                  <a:moveTo>
                    <a:pt x="0" y="0"/>
                  </a:moveTo>
                  <a:lnTo>
                    <a:pt x="151" y="0"/>
                  </a:lnTo>
                  <a:lnTo>
                    <a:pt x="151" y="31"/>
                  </a:lnTo>
                  <a:lnTo>
                    <a:pt x="33" y="31"/>
                  </a:lnTo>
                  <a:lnTo>
                    <a:pt x="33" y="105"/>
                  </a:lnTo>
                  <a:lnTo>
                    <a:pt x="142" y="105"/>
                  </a:lnTo>
                  <a:lnTo>
                    <a:pt x="142" y="136"/>
                  </a:lnTo>
                  <a:lnTo>
                    <a:pt x="33" y="136"/>
                  </a:lnTo>
                  <a:lnTo>
                    <a:pt x="33" y="241"/>
                  </a:lnTo>
                  <a:lnTo>
                    <a:pt x="0" y="2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Freeform 32">
              <a:extLst>
                <a:ext uri="{FF2B5EF4-FFF2-40B4-BE49-F238E27FC236}">
                  <a16:creationId xmlns:a16="http://schemas.microsoft.com/office/drawing/2014/main" id="{B60FBEDB-2491-45C7-B661-CAAAD5CA190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021263" y="5268913"/>
              <a:ext cx="395288" cy="400050"/>
            </a:xfrm>
            <a:custGeom>
              <a:avLst/>
              <a:gdLst>
                <a:gd name="T0" fmla="*/ 125 w 249"/>
                <a:gd name="T1" fmla="*/ 33 h 252"/>
                <a:gd name="T2" fmla="*/ 95 w 249"/>
                <a:gd name="T3" fmla="*/ 38 h 252"/>
                <a:gd name="T4" fmla="*/ 70 w 249"/>
                <a:gd name="T5" fmla="*/ 49 h 252"/>
                <a:gd name="T6" fmla="*/ 51 w 249"/>
                <a:gd name="T7" fmla="*/ 70 h 252"/>
                <a:gd name="T8" fmla="*/ 39 w 249"/>
                <a:gd name="T9" fmla="*/ 98 h 252"/>
                <a:gd name="T10" fmla="*/ 35 w 249"/>
                <a:gd name="T11" fmla="*/ 126 h 252"/>
                <a:gd name="T12" fmla="*/ 39 w 249"/>
                <a:gd name="T13" fmla="*/ 157 h 252"/>
                <a:gd name="T14" fmla="*/ 51 w 249"/>
                <a:gd name="T15" fmla="*/ 182 h 252"/>
                <a:gd name="T16" fmla="*/ 70 w 249"/>
                <a:gd name="T17" fmla="*/ 203 h 252"/>
                <a:gd name="T18" fmla="*/ 95 w 249"/>
                <a:gd name="T19" fmla="*/ 217 h 252"/>
                <a:gd name="T20" fmla="*/ 125 w 249"/>
                <a:gd name="T21" fmla="*/ 222 h 252"/>
                <a:gd name="T22" fmla="*/ 156 w 249"/>
                <a:gd name="T23" fmla="*/ 217 h 252"/>
                <a:gd name="T24" fmla="*/ 179 w 249"/>
                <a:gd name="T25" fmla="*/ 203 h 252"/>
                <a:gd name="T26" fmla="*/ 200 w 249"/>
                <a:gd name="T27" fmla="*/ 182 h 252"/>
                <a:gd name="T28" fmla="*/ 212 w 249"/>
                <a:gd name="T29" fmla="*/ 157 h 252"/>
                <a:gd name="T30" fmla="*/ 214 w 249"/>
                <a:gd name="T31" fmla="*/ 126 h 252"/>
                <a:gd name="T32" fmla="*/ 212 w 249"/>
                <a:gd name="T33" fmla="*/ 98 h 252"/>
                <a:gd name="T34" fmla="*/ 200 w 249"/>
                <a:gd name="T35" fmla="*/ 70 h 252"/>
                <a:gd name="T36" fmla="*/ 179 w 249"/>
                <a:gd name="T37" fmla="*/ 49 h 252"/>
                <a:gd name="T38" fmla="*/ 156 w 249"/>
                <a:gd name="T39" fmla="*/ 38 h 252"/>
                <a:gd name="T40" fmla="*/ 125 w 249"/>
                <a:gd name="T41" fmla="*/ 33 h 252"/>
                <a:gd name="T42" fmla="*/ 125 w 249"/>
                <a:gd name="T43" fmla="*/ 0 h 252"/>
                <a:gd name="T44" fmla="*/ 165 w 249"/>
                <a:gd name="T45" fmla="*/ 7 h 252"/>
                <a:gd name="T46" fmla="*/ 200 w 249"/>
                <a:gd name="T47" fmla="*/ 26 h 252"/>
                <a:gd name="T48" fmla="*/ 226 w 249"/>
                <a:gd name="T49" fmla="*/ 52 h 252"/>
                <a:gd name="T50" fmla="*/ 244 w 249"/>
                <a:gd name="T51" fmla="*/ 87 h 252"/>
                <a:gd name="T52" fmla="*/ 249 w 249"/>
                <a:gd name="T53" fmla="*/ 126 h 252"/>
                <a:gd name="T54" fmla="*/ 244 w 249"/>
                <a:gd name="T55" fmla="*/ 168 h 252"/>
                <a:gd name="T56" fmla="*/ 226 w 249"/>
                <a:gd name="T57" fmla="*/ 203 h 252"/>
                <a:gd name="T58" fmla="*/ 200 w 249"/>
                <a:gd name="T59" fmla="*/ 229 h 252"/>
                <a:gd name="T60" fmla="*/ 165 w 249"/>
                <a:gd name="T61" fmla="*/ 248 h 252"/>
                <a:gd name="T62" fmla="*/ 125 w 249"/>
                <a:gd name="T63" fmla="*/ 252 h 252"/>
                <a:gd name="T64" fmla="*/ 84 w 249"/>
                <a:gd name="T65" fmla="*/ 248 h 252"/>
                <a:gd name="T66" fmla="*/ 49 w 249"/>
                <a:gd name="T67" fmla="*/ 229 h 252"/>
                <a:gd name="T68" fmla="*/ 23 w 249"/>
                <a:gd name="T69" fmla="*/ 203 h 252"/>
                <a:gd name="T70" fmla="*/ 7 w 249"/>
                <a:gd name="T71" fmla="*/ 168 h 252"/>
                <a:gd name="T72" fmla="*/ 0 w 249"/>
                <a:gd name="T73" fmla="*/ 126 h 252"/>
                <a:gd name="T74" fmla="*/ 7 w 249"/>
                <a:gd name="T75" fmla="*/ 87 h 252"/>
                <a:gd name="T76" fmla="*/ 23 w 249"/>
                <a:gd name="T77" fmla="*/ 52 h 252"/>
                <a:gd name="T78" fmla="*/ 49 w 249"/>
                <a:gd name="T79" fmla="*/ 26 h 252"/>
                <a:gd name="T80" fmla="*/ 84 w 249"/>
                <a:gd name="T81" fmla="*/ 7 h 252"/>
                <a:gd name="T82" fmla="*/ 125 w 249"/>
                <a:gd name="T83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49" h="252">
                  <a:moveTo>
                    <a:pt x="125" y="33"/>
                  </a:moveTo>
                  <a:lnTo>
                    <a:pt x="95" y="38"/>
                  </a:lnTo>
                  <a:lnTo>
                    <a:pt x="70" y="49"/>
                  </a:lnTo>
                  <a:lnTo>
                    <a:pt x="51" y="70"/>
                  </a:lnTo>
                  <a:lnTo>
                    <a:pt x="39" y="98"/>
                  </a:lnTo>
                  <a:lnTo>
                    <a:pt x="35" y="126"/>
                  </a:lnTo>
                  <a:lnTo>
                    <a:pt x="39" y="157"/>
                  </a:lnTo>
                  <a:lnTo>
                    <a:pt x="51" y="182"/>
                  </a:lnTo>
                  <a:lnTo>
                    <a:pt x="70" y="203"/>
                  </a:lnTo>
                  <a:lnTo>
                    <a:pt x="95" y="217"/>
                  </a:lnTo>
                  <a:lnTo>
                    <a:pt x="125" y="222"/>
                  </a:lnTo>
                  <a:lnTo>
                    <a:pt x="156" y="217"/>
                  </a:lnTo>
                  <a:lnTo>
                    <a:pt x="179" y="203"/>
                  </a:lnTo>
                  <a:lnTo>
                    <a:pt x="200" y="182"/>
                  </a:lnTo>
                  <a:lnTo>
                    <a:pt x="212" y="157"/>
                  </a:lnTo>
                  <a:lnTo>
                    <a:pt x="214" y="126"/>
                  </a:lnTo>
                  <a:lnTo>
                    <a:pt x="212" y="98"/>
                  </a:lnTo>
                  <a:lnTo>
                    <a:pt x="200" y="70"/>
                  </a:lnTo>
                  <a:lnTo>
                    <a:pt x="179" y="49"/>
                  </a:lnTo>
                  <a:lnTo>
                    <a:pt x="156" y="38"/>
                  </a:lnTo>
                  <a:lnTo>
                    <a:pt x="125" y="33"/>
                  </a:lnTo>
                  <a:close/>
                  <a:moveTo>
                    <a:pt x="125" y="0"/>
                  </a:moveTo>
                  <a:lnTo>
                    <a:pt x="165" y="7"/>
                  </a:lnTo>
                  <a:lnTo>
                    <a:pt x="200" y="26"/>
                  </a:lnTo>
                  <a:lnTo>
                    <a:pt x="226" y="52"/>
                  </a:lnTo>
                  <a:lnTo>
                    <a:pt x="244" y="87"/>
                  </a:lnTo>
                  <a:lnTo>
                    <a:pt x="249" y="126"/>
                  </a:lnTo>
                  <a:lnTo>
                    <a:pt x="244" y="168"/>
                  </a:lnTo>
                  <a:lnTo>
                    <a:pt x="226" y="203"/>
                  </a:lnTo>
                  <a:lnTo>
                    <a:pt x="200" y="229"/>
                  </a:lnTo>
                  <a:lnTo>
                    <a:pt x="165" y="248"/>
                  </a:lnTo>
                  <a:lnTo>
                    <a:pt x="125" y="252"/>
                  </a:lnTo>
                  <a:lnTo>
                    <a:pt x="84" y="248"/>
                  </a:lnTo>
                  <a:lnTo>
                    <a:pt x="49" y="229"/>
                  </a:lnTo>
                  <a:lnTo>
                    <a:pt x="23" y="203"/>
                  </a:lnTo>
                  <a:lnTo>
                    <a:pt x="7" y="168"/>
                  </a:lnTo>
                  <a:lnTo>
                    <a:pt x="0" y="126"/>
                  </a:lnTo>
                  <a:lnTo>
                    <a:pt x="7" y="87"/>
                  </a:lnTo>
                  <a:lnTo>
                    <a:pt x="23" y="52"/>
                  </a:lnTo>
                  <a:lnTo>
                    <a:pt x="49" y="26"/>
                  </a:lnTo>
                  <a:lnTo>
                    <a:pt x="84" y="7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Freeform 33">
              <a:extLst>
                <a:ext uri="{FF2B5EF4-FFF2-40B4-BE49-F238E27FC236}">
                  <a16:creationId xmlns:a16="http://schemas.microsoft.com/office/drawing/2014/main" id="{C7394692-1D5B-4A3A-BE52-4CB6852F469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483225" y="5280026"/>
              <a:ext cx="269875" cy="382588"/>
            </a:xfrm>
            <a:custGeom>
              <a:avLst/>
              <a:gdLst>
                <a:gd name="T0" fmla="*/ 32 w 170"/>
                <a:gd name="T1" fmla="*/ 28 h 241"/>
                <a:gd name="T2" fmla="*/ 32 w 170"/>
                <a:gd name="T3" fmla="*/ 105 h 241"/>
                <a:gd name="T4" fmla="*/ 74 w 170"/>
                <a:gd name="T5" fmla="*/ 105 h 241"/>
                <a:gd name="T6" fmla="*/ 90 w 170"/>
                <a:gd name="T7" fmla="*/ 105 h 241"/>
                <a:gd name="T8" fmla="*/ 104 w 170"/>
                <a:gd name="T9" fmla="*/ 101 h 241"/>
                <a:gd name="T10" fmla="*/ 116 w 170"/>
                <a:gd name="T11" fmla="*/ 96 h 241"/>
                <a:gd name="T12" fmla="*/ 123 w 170"/>
                <a:gd name="T13" fmla="*/ 84 h 241"/>
                <a:gd name="T14" fmla="*/ 125 w 170"/>
                <a:gd name="T15" fmla="*/ 68 h 241"/>
                <a:gd name="T16" fmla="*/ 123 w 170"/>
                <a:gd name="T17" fmla="*/ 52 h 241"/>
                <a:gd name="T18" fmla="*/ 116 w 170"/>
                <a:gd name="T19" fmla="*/ 40 h 241"/>
                <a:gd name="T20" fmla="*/ 104 w 170"/>
                <a:gd name="T21" fmla="*/ 33 h 241"/>
                <a:gd name="T22" fmla="*/ 90 w 170"/>
                <a:gd name="T23" fmla="*/ 31 h 241"/>
                <a:gd name="T24" fmla="*/ 74 w 170"/>
                <a:gd name="T25" fmla="*/ 28 h 241"/>
                <a:gd name="T26" fmla="*/ 32 w 170"/>
                <a:gd name="T27" fmla="*/ 28 h 241"/>
                <a:gd name="T28" fmla="*/ 0 w 170"/>
                <a:gd name="T29" fmla="*/ 0 h 241"/>
                <a:gd name="T30" fmla="*/ 83 w 170"/>
                <a:gd name="T31" fmla="*/ 0 h 241"/>
                <a:gd name="T32" fmla="*/ 111 w 170"/>
                <a:gd name="T33" fmla="*/ 3 h 241"/>
                <a:gd name="T34" fmla="*/ 130 w 170"/>
                <a:gd name="T35" fmla="*/ 12 h 241"/>
                <a:gd name="T36" fmla="*/ 144 w 170"/>
                <a:gd name="T37" fmla="*/ 24 h 241"/>
                <a:gd name="T38" fmla="*/ 153 w 170"/>
                <a:gd name="T39" fmla="*/ 38 h 241"/>
                <a:gd name="T40" fmla="*/ 158 w 170"/>
                <a:gd name="T41" fmla="*/ 52 h 241"/>
                <a:gd name="T42" fmla="*/ 160 w 170"/>
                <a:gd name="T43" fmla="*/ 68 h 241"/>
                <a:gd name="T44" fmla="*/ 156 w 170"/>
                <a:gd name="T45" fmla="*/ 89 h 241"/>
                <a:gd name="T46" fmla="*/ 144 w 170"/>
                <a:gd name="T47" fmla="*/ 110 h 241"/>
                <a:gd name="T48" fmla="*/ 125 w 170"/>
                <a:gd name="T49" fmla="*/ 124 h 241"/>
                <a:gd name="T50" fmla="*/ 102 w 170"/>
                <a:gd name="T51" fmla="*/ 131 h 241"/>
                <a:gd name="T52" fmla="*/ 170 w 170"/>
                <a:gd name="T53" fmla="*/ 241 h 241"/>
                <a:gd name="T54" fmla="*/ 130 w 170"/>
                <a:gd name="T55" fmla="*/ 241 h 241"/>
                <a:gd name="T56" fmla="*/ 69 w 170"/>
                <a:gd name="T57" fmla="*/ 133 h 241"/>
                <a:gd name="T58" fmla="*/ 32 w 170"/>
                <a:gd name="T59" fmla="*/ 133 h 241"/>
                <a:gd name="T60" fmla="*/ 32 w 170"/>
                <a:gd name="T61" fmla="*/ 241 h 241"/>
                <a:gd name="T62" fmla="*/ 0 w 170"/>
                <a:gd name="T63" fmla="*/ 241 h 241"/>
                <a:gd name="T64" fmla="*/ 0 w 170"/>
                <a:gd name="T65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0" h="241">
                  <a:moveTo>
                    <a:pt x="32" y="28"/>
                  </a:moveTo>
                  <a:lnTo>
                    <a:pt x="32" y="105"/>
                  </a:lnTo>
                  <a:lnTo>
                    <a:pt x="74" y="105"/>
                  </a:lnTo>
                  <a:lnTo>
                    <a:pt x="90" y="105"/>
                  </a:lnTo>
                  <a:lnTo>
                    <a:pt x="104" y="101"/>
                  </a:lnTo>
                  <a:lnTo>
                    <a:pt x="116" y="96"/>
                  </a:lnTo>
                  <a:lnTo>
                    <a:pt x="123" y="84"/>
                  </a:lnTo>
                  <a:lnTo>
                    <a:pt x="125" y="68"/>
                  </a:lnTo>
                  <a:lnTo>
                    <a:pt x="123" y="52"/>
                  </a:lnTo>
                  <a:lnTo>
                    <a:pt x="116" y="40"/>
                  </a:lnTo>
                  <a:lnTo>
                    <a:pt x="104" y="33"/>
                  </a:lnTo>
                  <a:lnTo>
                    <a:pt x="90" y="31"/>
                  </a:lnTo>
                  <a:lnTo>
                    <a:pt x="74" y="28"/>
                  </a:lnTo>
                  <a:lnTo>
                    <a:pt x="32" y="28"/>
                  </a:lnTo>
                  <a:close/>
                  <a:moveTo>
                    <a:pt x="0" y="0"/>
                  </a:moveTo>
                  <a:lnTo>
                    <a:pt x="83" y="0"/>
                  </a:lnTo>
                  <a:lnTo>
                    <a:pt x="111" y="3"/>
                  </a:lnTo>
                  <a:lnTo>
                    <a:pt x="130" y="12"/>
                  </a:lnTo>
                  <a:lnTo>
                    <a:pt x="144" y="24"/>
                  </a:lnTo>
                  <a:lnTo>
                    <a:pt x="153" y="38"/>
                  </a:lnTo>
                  <a:lnTo>
                    <a:pt x="158" y="52"/>
                  </a:lnTo>
                  <a:lnTo>
                    <a:pt x="160" y="68"/>
                  </a:lnTo>
                  <a:lnTo>
                    <a:pt x="156" y="89"/>
                  </a:lnTo>
                  <a:lnTo>
                    <a:pt x="144" y="110"/>
                  </a:lnTo>
                  <a:lnTo>
                    <a:pt x="125" y="124"/>
                  </a:lnTo>
                  <a:lnTo>
                    <a:pt x="102" y="131"/>
                  </a:lnTo>
                  <a:lnTo>
                    <a:pt x="170" y="241"/>
                  </a:lnTo>
                  <a:lnTo>
                    <a:pt x="130" y="241"/>
                  </a:lnTo>
                  <a:lnTo>
                    <a:pt x="69" y="133"/>
                  </a:lnTo>
                  <a:lnTo>
                    <a:pt x="32" y="133"/>
                  </a:lnTo>
                  <a:lnTo>
                    <a:pt x="32" y="241"/>
                  </a:lnTo>
                  <a:lnTo>
                    <a:pt x="0" y="2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Freeform 34">
              <a:extLst>
                <a:ext uri="{FF2B5EF4-FFF2-40B4-BE49-F238E27FC236}">
                  <a16:creationId xmlns:a16="http://schemas.microsoft.com/office/drawing/2014/main" id="{1F1940BD-EDC4-43F8-A4E2-6D056A9942F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895975" y="5280026"/>
              <a:ext cx="373063" cy="382588"/>
            </a:xfrm>
            <a:custGeom>
              <a:avLst/>
              <a:gdLst>
                <a:gd name="T0" fmla="*/ 117 w 235"/>
                <a:gd name="T1" fmla="*/ 42 h 241"/>
                <a:gd name="T2" fmla="*/ 72 w 235"/>
                <a:gd name="T3" fmla="*/ 152 h 241"/>
                <a:gd name="T4" fmla="*/ 163 w 235"/>
                <a:gd name="T5" fmla="*/ 152 h 241"/>
                <a:gd name="T6" fmla="*/ 119 w 235"/>
                <a:gd name="T7" fmla="*/ 42 h 241"/>
                <a:gd name="T8" fmla="*/ 117 w 235"/>
                <a:gd name="T9" fmla="*/ 42 h 241"/>
                <a:gd name="T10" fmla="*/ 105 w 235"/>
                <a:gd name="T11" fmla="*/ 0 h 241"/>
                <a:gd name="T12" fmla="*/ 135 w 235"/>
                <a:gd name="T13" fmla="*/ 0 h 241"/>
                <a:gd name="T14" fmla="*/ 235 w 235"/>
                <a:gd name="T15" fmla="*/ 241 h 241"/>
                <a:gd name="T16" fmla="*/ 198 w 235"/>
                <a:gd name="T17" fmla="*/ 241 h 241"/>
                <a:gd name="T18" fmla="*/ 175 w 235"/>
                <a:gd name="T19" fmla="*/ 180 h 241"/>
                <a:gd name="T20" fmla="*/ 61 w 235"/>
                <a:gd name="T21" fmla="*/ 180 h 241"/>
                <a:gd name="T22" fmla="*/ 38 w 235"/>
                <a:gd name="T23" fmla="*/ 241 h 241"/>
                <a:gd name="T24" fmla="*/ 0 w 235"/>
                <a:gd name="T25" fmla="*/ 241 h 241"/>
                <a:gd name="T26" fmla="*/ 105 w 235"/>
                <a:gd name="T27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5" h="241">
                  <a:moveTo>
                    <a:pt x="117" y="42"/>
                  </a:moveTo>
                  <a:lnTo>
                    <a:pt x="72" y="152"/>
                  </a:lnTo>
                  <a:lnTo>
                    <a:pt x="163" y="152"/>
                  </a:lnTo>
                  <a:lnTo>
                    <a:pt x="119" y="42"/>
                  </a:lnTo>
                  <a:lnTo>
                    <a:pt x="117" y="42"/>
                  </a:lnTo>
                  <a:close/>
                  <a:moveTo>
                    <a:pt x="105" y="0"/>
                  </a:moveTo>
                  <a:lnTo>
                    <a:pt x="135" y="0"/>
                  </a:lnTo>
                  <a:lnTo>
                    <a:pt x="235" y="241"/>
                  </a:lnTo>
                  <a:lnTo>
                    <a:pt x="198" y="241"/>
                  </a:lnTo>
                  <a:lnTo>
                    <a:pt x="175" y="180"/>
                  </a:lnTo>
                  <a:lnTo>
                    <a:pt x="61" y="180"/>
                  </a:lnTo>
                  <a:lnTo>
                    <a:pt x="38" y="241"/>
                  </a:lnTo>
                  <a:lnTo>
                    <a:pt x="0" y="24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Freeform 35">
              <a:extLst>
                <a:ext uri="{FF2B5EF4-FFF2-40B4-BE49-F238E27FC236}">
                  <a16:creationId xmlns:a16="http://schemas.microsoft.com/office/drawing/2014/main" id="{8F46F961-D81B-4055-B6D7-E6EE6601706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21438" y="5268913"/>
              <a:ext cx="254000" cy="400050"/>
            </a:xfrm>
            <a:custGeom>
              <a:avLst/>
              <a:gdLst>
                <a:gd name="T0" fmla="*/ 88 w 160"/>
                <a:gd name="T1" fmla="*/ 0 h 252"/>
                <a:gd name="T2" fmla="*/ 114 w 160"/>
                <a:gd name="T3" fmla="*/ 3 h 252"/>
                <a:gd name="T4" fmla="*/ 137 w 160"/>
                <a:gd name="T5" fmla="*/ 12 h 252"/>
                <a:gd name="T6" fmla="*/ 158 w 160"/>
                <a:gd name="T7" fmla="*/ 28 h 252"/>
                <a:gd name="T8" fmla="*/ 130 w 160"/>
                <a:gd name="T9" fmla="*/ 54 h 252"/>
                <a:gd name="T10" fmla="*/ 114 w 160"/>
                <a:gd name="T11" fmla="*/ 38 h 252"/>
                <a:gd name="T12" fmla="*/ 88 w 160"/>
                <a:gd name="T13" fmla="*/ 33 h 252"/>
                <a:gd name="T14" fmla="*/ 65 w 160"/>
                <a:gd name="T15" fmla="*/ 35 h 252"/>
                <a:gd name="T16" fmla="*/ 51 w 160"/>
                <a:gd name="T17" fmla="*/ 45 h 252"/>
                <a:gd name="T18" fmla="*/ 44 w 160"/>
                <a:gd name="T19" fmla="*/ 56 h 252"/>
                <a:gd name="T20" fmla="*/ 42 w 160"/>
                <a:gd name="T21" fmla="*/ 68 h 252"/>
                <a:gd name="T22" fmla="*/ 46 w 160"/>
                <a:gd name="T23" fmla="*/ 84 h 252"/>
                <a:gd name="T24" fmla="*/ 56 w 160"/>
                <a:gd name="T25" fmla="*/ 96 h 252"/>
                <a:gd name="T26" fmla="*/ 72 w 160"/>
                <a:gd name="T27" fmla="*/ 105 h 252"/>
                <a:gd name="T28" fmla="*/ 91 w 160"/>
                <a:gd name="T29" fmla="*/ 110 h 252"/>
                <a:gd name="T30" fmla="*/ 112 w 160"/>
                <a:gd name="T31" fmla="*/ 117 h 252"/>
                <a:gd name="T32" fmla="*/ 130 w 160"/>
                <a:gd name="T33" fmla="*/ 126 h 252"/>
                <a:gd name="T34" fmla="*/ 144 w 160"/>
                <a:gd name="T35" fmla="*/ 138 h 252"/>
                <a:gd name="T36" fmla="*/ 156 w 160"/>
                <a:gd name="T37" fmla="*/ 154 h 252"/>
                <a:gd name="T38" fmla="*/ 160 w 160"/>
                <a:gd name="T39" fmla="*/ 180 h 252"/>
                <a:gd name="T40" fmla="*/ 156 w 160"/>
                <a:gd name="T41" fmla="*/ 203 h 252"/>
                <a:gd name="T42" fmla="*/ 144 w 160"/>
                <a:gd name="T43" fmla="*/ 224 h 252"/>
                <a:gd name="T44" fmla="*/ 125 w 160"/>
                <a:gd name="T45" fmla="*/ 241 h 252"/>
                <a:gd name="T46" fmla="*/ 102 w 160"/>
                <a:gd name="T47" fmla="*/ 250 h 252"/>
                <a:gd name="T48" fmla="*/ 77 w 160"/>
                <a:gd name="T49" fmla="*/ 252 h 252"/>
                <a:gd name="T50" fmla="*/ 46 w 160"/>
                <a:gd name="T51" fmla="*/ 250 h 252"/>
                <a:gd name="T52" fmla="*/ 21 w 160"/>
                <a:gd name="T53" fmla="*/ 238 h 252"/>
                <a:gd name="T54" fmla="*/ 0 w 160"/>
                <a:gd name="T55" fmla="*/ 220 h 252"/>
                <a:gd name="T56" fmla="*/ 28 w 160"/>
                <a:gd name="T57" fmla="*/ 196 h 252"/>
                <a:gd name="T58" fmla="*/ 42 w 160"/>
                <a:gd name="T59" fmla="*/ 210 h 252"/>
                <a:gd name="T60" fmla="*/ 58 w 160"/>
                <a:gd name="T61" fmla="*/ 220 h 252"/>
                <a:gd name="T62" fmla="*/ 77 w 160"/>
                <a:gd name="T63" fmla="*/ 222 h 252"/>
                <a:gd name="T64" fmla="*/ 93 w 160"/>
                <a:gd name="T65" fmla="*/ 220 h 252"/>
                <a:gd name="T66" fmla="*/ 109 w 160"/>
                <a:gd name="T67" fmla="*/ 213 h 252"/>
                <a:gd name="T68" fmla="*/ 121 w 160"/>
                <a:gd name="T69" fmla="*/ 201 h 252"/>
                <a:gd name="T70" fmla="*/ 125 w 160"/>
                <a:gd name="T71" fmla="*/ 182 h 252"/>
                <a:gd name="T72" fmla="*/ 121 w 160"/>
                <a:gd name="T73" fmla="*/ 168 h 252"/>
                <a:gd name="T74" fmla="*/ 109 w 160"/>
                <a:gd name="T75" fmla="*/ 157 h 252"/>
                <a:gd name="T76" fmla="*/ 95 w 160"/>
                <a:gd name="T77" fmla="*/ 150 h 252"/>
                <a:gd name="T78" fmla="*/ 77 w 160"/>
                <a:gd name="T79" fmla="*/ 143 h 252"/>
                <a:gd name="T80" fmla="*/ 56 w 160"/>
                <a:gd name="T81" fmla="*/ 136 h 252"/>
                <a:gd name="T82" fmla="*/ 37 w 160"/>
                <a:gd name="T83" fmla="*/ 126 h 252"/>
                <a:gd name="T84" fmla="*/ 23 w 160"/>
                <a:gd name="T85" fmla="*/ 115 h 252"/>
                <a:gd name="T86" fmla="*/ 11 w 160"/>
                <a:gd name="T87" fmla="*/ 96 h 252"/>
                <a:gd name="T88" fmla="*/ 7 w 160"/>
                <a:gd name="T89" fmla="*/ 68 h 252"/>
                <a:gd name="T90" fmla="*/ 11 w 160"/>
                <a:gd name="T91" fmla="*/ 52 h 252"/>
                <a:gd name="T92" fmla="*/ 18 w 160"/>
                <a:gd name="T93" fmla="*/ 33 h 252"/>
                <a:gd name="T94" fmla="*/ 35 w 160"/>
                <a:gd name="T95" fmla="*/ 17 h 252"/>
                <a:gd name="T96" fmla="*/ 58 w 160"/>
                <a:gd name="T97" fmla="*/ 5 h 252"/>
                <a:gd name="T98" fmla="*/ 88 w 160"/>
                <a:gd name="T99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60" h="252">
                  <a:moveTo>
                    <a:pt x="88" y="0"/>
                  </a:moveTo>
                  <a:lnTo>
                    <a:pt x="114" y="3"/>
                  </a:lnTo>
                  <a:lnTo>
                    <a:pt x="137" y="12"/>
                  </a:lnTo>
                  <a:lnTo>
                    <a:pt x="158" y="28"/>
                  </a:lnTo>
                  <a:lnTo>
                    <a:pt x="130" y="54"/>
                  </a:lnTo>
                  <a:lnTo>
                    <a:pt x="114" y="38"/>
                  </a:lnTo>
                  <a:lnTo>
                    <a:pt x="88" y="33"/>
                  </a:lnTo>
                  <a:lnTo>
                    <a:pt x="65" y="35"/>
                  </a:lnTo>
                  <a:lnTo>
                    <a:pt x="51" y="45"/>
                  </a:lnTo>
                  <a:lnTo>
                    <a:pt x="44" y="56"/>
                  </a:lnTo>
                  <a:lnTo>
                    <a:pt x="42" y="68"/>
                  </a:lnTo>
                  <a:lnTo>
                    <a:pt x="46" y="84"/>
                  </a:lnTo>
                  <a:lnTo>
                    <a:pt x="56" y="96"/>
                  </a:lnTo>
                  <a:lnTo>
                    <a:pt x="72" y="105"/>
                  </a:lnTo>
                  <a:lnTo>
                    <a:pt x="91" y="110"/>
                  </a:lnTo>
                  <a:lnTo>
                    <a:pt x="112" y="117"/>
                  </a:lnTo>
                  <a:lnTo>
                    <a:pt x="130" y="126"/>
                  </a:lnTo>
                  <a:lnTo>
                    <a:pt x="144" y="138"/>
                  </a:lnTo>
                  <a:lnTo>
                    <a:pt x="156" y="154"/>
                  </a:lnTo>
                  <a:lnTo>
                    <a:pt x="160" y="180"/>
                  </a:lnTo>
                  <a:lnTo>
                    <a:pt x="156" y="203"/>
                  </a:lnTo>
                  <a:lnTo>
                    <a:pt x="144" y="224"/>
                  </a:lnTo>
                  <a:lnTo>
                    <a:pt x="125" y="241"/>
                  </a:lnTo>
                  <a:lnTo>
                    <a:pt x="102" y="250"/>
                  </a:lnTo>
                  <a:lnTo>
                    <a:pt x="77" y="252"/>
                  </a:lnTo>
                  <a:lnTo>
                    <a:pt x="46" y="250"/>
                  </a:lnTo>
                  <a:lnTo>
                    <a:pt x="21" y="238"/>
                  </a:lnTo>
                  <a:lnTo>
                    <a:pt x="0" y="220"/>
                  </a:lnTo>
                  <a:lnTo>
                    <a:pt x="28" y="196"/>
                  </a:lnTo>
                  <a:lnTo>
                    <a:pt x="42" y="210"/>
                  </a:lnTo>
                  <a:lnTo>
                    <a:pt x="58" y="220"/>
                  </a:lnTo>
                  <a:lnTo>
                    <a:pt x="77" y="222"/>
                  </a:lnTo>
                  <a:lnTo>
                    <a:pt x="93" y="220"/>
                  </a:lnTo>
                  <a:lnTo>
                    <a:pt x="109" y="213"/>
                  </a:lnTo>
                  <a:lnTo>
                    <a:pt x="121" y="201"/>
                  </a:lnTo>
                  <a:lnTo>
                    <a:pt x="125" y="182"/>
                  </a:lnTo>
                  <a:lnTo>
                    <a:pt x="121" y="168"/>
                  </a:lnTo>
                  <a:lnTo>
                    <a:pt x="109" y="157"/>
                  </a:lnTo>
                  <a:lnTo>
                    <a:pt x="95" y="150"/>
                  </a:lnTo>
                  <a:lnTo>
                    <a:pt x="77" y="143"/>
                  </a:lnTo>
                  <a:lnTo>
                    <a:pt x="56" y="136"/>
                  </a:lnTo>
                  <a:lnTo>
                    <a:pt x="37" y="126"/>
                  </a:lnTo>
                  <a:lnTo>
                    <a:pt x="23" y="115"/>
                  </a:lnTo>
                  <a:lnTo>
                    <a:pt x="11" y="96"/>
                  </a:lnTo>
                  <a:lnTo>
                    <a:pt x="7" y="68"/>
                  </a:lnTo>
                  <a:lnTo>
                    <a:pt x="11" y="52"/>
                  </a:lnTo>
                  <a:lnTo>
                    <a:pt x="18" y="33"/>
                  </a:lnTo>
                  <a:lnTo>
                    <a:pt x="35" y="17"/>
                  </a:lnTo>
                  <a:lnTo>
                    <a:pt x="58" y="5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Freeform 36">
              <a:extLst>
                <a:ext uri="{FF2B5EF4-FFF2-40B4-BE49-F238E27FC236}">
                  <a16:creationId xmlns:a16="http://schemas.microsoft.com/office/drawing/2014/main" id="{23FC9197-304A-4963-9AF0-BDBBA594EB8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38938" y="5280026"/>
              <a:ext cx="395288" cy="382588"/>
            </a:xfrm>
            <a:custGeom>
              <a:avLst/>
              <a:gdLst>
                <a:gd name="T0" fmla="*/ 0 w 249"/>
                <a:gd name="T1" fmla="*/ 0 h 241"/>
                <a:gd name="T2" fmla="*/ 49 w 249"/>
                <a:gd name="T3" fmla="*/ 0 h 241"/>
                <a:gd name="T4" fmla="*/ 123 w 249"/>
                <a:gd name="T5" fmla="*/ 182 h 241"/>
                <a:gd name="T6" fmla="*/ 126 w 249"/>
                <a:gd name="T7" fmla="*/ 182 h 241"/>
                <a:gd name="T8" fmla="*/ 200 w 249"/>
                <a:gd name="T9" fmla="*/ 0 h 241"/>
                <a:gd name="T10" fmla="*/ 249 w 249"/>
                <a:gd name="T11" fmla="*/ 0 h 241"/>
                <a:gd name="T12" fmla="*/ 249 w 249"/>
                <a:gd name="T13" fmla="*/ 241 h 241"/>
                <a:gd name="T14" fmla="*/ 216 w 249"/>
                <a:gd name="T15" fmla="*/ 241 h 241"/>
                <a:gd name="T16" fmla="*/ 216 w 249"/>
                <a:gd name="T17" fmla="*/ 42 h 241"/>
                <a:gd name="T18" fmla="*/ 216 w 249"/>
                <a:gd name="T19" fmla="*/ 42 h 241"/>
                <a:gd name="T20" fmla="*/ 135 w 249"/>
                <a:gd name="T21" fmla="*/ 241 h 241"/>
                <a:gd name="T22" fmla="*/ 114 w 249"/>
                <a:gd name="T23" fmla="*/ 241 h 241"/>
                <a:gd name="T24" fmla="*/ 33 w 249"/>
                <a:gd name="T25" fmla="*/ 42 h 241"/>
                <a:gd name="T26" fmla="*/ 33 w 249"/>
                <a:gd name="T27" fmla="*/ 42 h 241"/>
                <a:gd name="T28" fmla="*/ 33 w 249"/>
                <a:gd name="T29" fmla="*/ 241 h 241"/>
                <a:gd name="T30" fmla="*/ 0 w 249"/>
                <a:gd name="T31" fmla="*/ 241 h 241"/>
                <a:gd name="T32" fmla="*/ 0 w 249"/>
                <a:gd name="T33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9" h="241">
                  <a:moveTo>
                    <a:pt x="0" y="0"/>
                  </a:moveTo>
                  <a:lnTo>
                    <a:pt x="49" y="0"/>
                  </a:lnTo>
                  <a:lnTo>
                    <a:pt x="123" y="182"/>
                  </a:lnTo>
                  <a:lnTo>
                    <a:pt x="126" y="182"/>
                  </a:lnTo>
                  <a:lnTo>
                    <a:pt x="200" y="0"/>
                  </a:lnTo>
                  <a:lnTo>
                    <a:pt x="249" y="0"/>
                  </a:lnTo>
                  <a:lnTo>
                    <a:pt x="249" y="241"/>
                  </a:lnTo>
                  <a:lnTo>
                    <a:pt x="216" y="241"/>
                  </a:lnTo>
                  <a:lnTo>
                    <a:pt x="216" y="42"/>
                  </a:lnTo>
                  <a:lnTo>
                    <a:pt x="216" y="42"/>
                  </a:lnTo>
                  <a:lnTo>
                    <a:pt x="135" y="241"/>
                  </a:lnTo>
                  <a:lnTo>
                    <a:pt x="114" y="241"/>
                  </a:lnTo>
                  <a:lnTo>
                    <a:pt x="33" y="42"/>
                  </a:lnTo>
                  <a:lnTo>
                    <a:pt x="33" y="42"/>
                  </a:lnTo>
                  <a:lnTo>
                    <a:pt x="33" y="241"/>
                  </a:lnTo>
                  <a:lnTo>
                    <a:pt x="0" y="2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Freeform 37">
              <a:extLst>
                <a:ext uri="{FF2B5EF4-FFF2-40B4-BE49-F238E27FC236}">
                  <a16:creationId xmlns:a16="http://schemas.microsoft.com/office/drawing/2014/main" id="{B9971C12-812F-4F4A-AB6E-542EBA9C6AC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170738" y="5280026"/>
              <a:ext cx="377825" cy="382588"/>
            </a:xfrm>
            <a:custGeom>
              <a:avLst/>
              <a:gdLst>
                <a:gd name="T0" fmla="*/ 119 w 238"/>
                <a:gd name="T1" fmla="*/ 42 h 241"/>
                <a:gd name="T2" fmla="*/ 72 w 238"/>
                <a:gd name="T3" fmla="*/ 152 h 241"/>
                <a:gd name="T4" fmla="*/ 163 w 238"/>
                <a:gd name="T5" fmla="*/ 152 h 241"/>
                <a:gd name="T6" fmla="*/ 119 w 238"/>
                <a:gd name="T7" fmla="*/ 42 h 241"/>
                <a:gd name="T8" fmla="*/ 119 w 238"/>
                <a:gd name="T9" fmla="*/ 42 h 241"/>
                <a:gd name="T10" fmla="*/ 105 w 238"/>
                <a:gd name="T11" fmla="*/ 0 h 241"/>
                <a:gd name="T12" fmla="*/ 135 w 238"/>
                <a:gd name="T13" fmla="*/ 0 h 241"/>
                <a:gd name="T14" fmla="*/ 238 w 238"/>
                <a:gd name="T15" fmla="*/ 241 h 241"/>
                <a:gd name="T16" fmla="*/ 200 w 238"/>
                <a:gd name="T17" fmla="*/ 241 h 241"/>
                <a:gd name="T18" fmla="*/ 175 w 238"/>
                <a:gd name="T19" fmla="*/ 180 h 241"/>
                <a:gd name="T20" fmla="*/ 61 w 238"/>
                <a:gd name="T21" fmla="*/ 180 h 241"/>
                <a:gd name="T22" fmla="*/ 37 w 238"/>
                <a:gd name="T23" fmla="*/ 241 h 241"/>
                <a:gd name="T24" fmla="*/ 0 w 238"/>
                <a:gd name="T25" fmla="*/ 241 h 241"/>
                <a:gd name="T26" fmla="*/ 105 w 238"/>
                <a:gd name="T27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8" h="241">
                  <a:moveTo>
                    <a:pt x="119" y="42"/>
                  </a:moveTo>
                  <a:lnTo>
                    <a:pt x="72" y="152"/>
                  </a:lnTo>
                  <a:lnTo>
                    <a:pt x="163" y="152"/>
                  </a:lnTo>
                  <a:lnTo>
                    <a:pt x="119" y="42"/>
                  </a:lnTo>
                  <a:lnTo>
                    <a:pt x="119" y="42"/>
                  </a:lnTo>
                  <a:close/>
                  <a:moveTo>
                    <a:pt x="105" y="0"/>
                  </a:moveTo>
                  <a:lnTo>
                    <a:pt x="135" y="0"/>
                  </a:lnTo>
                  <a:lnTo>
                    <a:pt x="238" y="241"/>
                  </a:lnTo>
                  <a:lnTo>
                    <a:pt x="200" y="241"/>
                  </a:lnTo>
                  <a:lnTo>
                    <a:pt x="175" y="180"/>
                  </a:lnTo>
                  <a:lnTo>
                    <a:pt x="61" y="180"/>
                  </a:lnTo>
                  <a:lnTo>
                    <a:pt x="37" y="241"/>
                  </a:lnTo>
                  <a:lnTo>
                    <a:pt x="0" y="24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Freeform 38">
              <a:extLst>
                <a:ext uri="{FF2B5EF4-FFF2-40B4-BE49-F238E27FC236}">
                  <a16:creationId xmlns:a16="http://schemas.microsoft.com/office/drawing/2014/main" id="{5E8976EB-26F3-46F3-B521-3B821CE2191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588250" y="5280026"/>
              <a:ext cx="269875" cy="382588"/>
            </a:xfrm>
            <a:custGeom>
              <a:avLst/>
              <a:gdLst>
                <a:gd name="T0" fmla="*/ 33 w 170"/>
                <a:gd name="T1" fmla="*/ 28 h 241"/>
                <a:gd name="T2" fmla="*/ 33 w 170"/>
                <a:gd name="T3" fmla="*/ 105 h 241"/>
                <a:gd name="T4" fmla="*/ 75 w 170"/>
                <a:gd name="T5" fmla="*/ 105 h 241"/>
                <a:gd name="T6" fmla="*/ 91 w 170"/>
                <a:gd name="T7" fmla="*/ 105 h 241"/>
                <a:gd name="T8" fmla="*/ 105 w 170"/>
                <a:gd name="T9" fmla="*/ 101 h 241"/>
                <a:gd name="T10" fmla="*/ 117 w 170"/>
                <a:gd name="T11" fmla="*/ 96 h 241"/>
                <a:gd name="T12" fmla="*/ 124 w 170"/>
                <a:gd name="T13" fmla="*/ 84 h 241"/>
                <a:gd name="T14" fmla="*/ 126 w 170"/>
                <a:gd name="T15" fmla="*/ 68 h 241"/>
                <a:gd name="T16" fmla="*/ 124 w 170"/>
                <a:gd name="T17" fmla="*/ 52 h 241"/>
                <a:gd name="T18" fmla="*/ 117 w 170"/>
                <a:gd name="T19" fmla="*/ 40 h 241"/>
                <a:gd name="T20" fmla="*/ 105 w 170"/>
                <a:gd name="T21" fmla="*/ 33 h 241"/>
                <a:gd name="T22" fmla="*/ 91 w 170"/>
                <a:gd name="T23" fmla="*/ 31 h 241"/>
                <a:gd name="T24" fmla="*/ 75 w 170"/>
                <a:gd name="T25" fmla="*/ 28 h 241"/>
                <a:gd name="T26" fmla="*/ 33 w 170"/>
                <a:gd name="T27" fmla="*/ 28 h 241"/>
                <a:gd name="T28" fmla="*/ 0 w 170"/>
                <a:gd name="T29" fmla="*/ 0 h 241"/>
                <a:gd name="T30" fmla="*/ 84 w 170"/>
                <a:gd name="T31" fmla="*/ 0 h 241"/>
                <a:gd name="T32" fmla="*/ 112 w 170"/>
                <a:gd name="T33" fmla="*/ 3 h 241"/>
                <a:gd name="T34" fmla="*/ 131 w 170"/>
                <a:gd name="T35" fmla="*/ 12 h 241"/>
                <a:gd name="T36" fmla="*/ 145 w 170"/>
                <a:gd name="T37" fmla="*/ 24 h 241"/>
                <a:gd name="T38" fmla="*/ 154 w 170"/>
                <a:gd name="T39" fmla="*/ 38 h 241"/>
                <a:gd name="T40" fmla="*/ 158 w 170"/>
                <a:gd name="T41" fmla="*/ 52 h 241"/>
                <a:gd name="T42" fmla="*/ 161 w 170"/>
                <a:gd name="T43" fmla="*/ 68 h 241"/>
                <a:gd name="T44" fmla="*/ 156 w 170"/>
                <a:gd name="T45" fmla="*/ 89 h 241"/>
                <a:gd name="T46" fmla="*/ 145 w 170"/>
                <a:gd name="T47" fmla="*/ 110 h 241"/>
                <a:gd name="T48" fmla="*/ 126 w 170"/>
                <a:gd name="T49" fmla="*/ 124 h 241"/>
                <a:gd name="T50" fmla="*/ 103 w 170"/>
                <a:gd name="T51" fmla="*/ 131 h 241"/>
                <a:gd name="T52" fmla="*/ 170 w 170"/>
                <a:gd name="T53" fmla="*/ 241 h 241"/>
                <a:gd name="T54" fmla="*/ 128 w 170"/>
                <a:gd name="T55" fmla="*/ 241 h 241"/>
                <a:gd name="T56" fmla="*/ 68 w 170"/>
                <a:gd name="T57" fmla="*/ 133 h 241"/>
                <a:gd name="T58" fmla="*/ 33 w 170"/>
                <a:gd name="T59" fmla="*/ 133 h 241"/>
                <a:gd name="T60" fmla="*/ 33 w 170"/>
                <a:gd name="T61" fmla="*/ 241 h 241"/>
                <a:gd name="T62" fmla="*/ 0 w 170"/>
                <a:gd name="T63" fmla="*/ 241 h 241"/>
                <a:gd name="T64" fmla="*/ 0 w 170"/>
                <a:gd name="T65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0" h="241">
                  <a:moveTo>
                    <a:pt x="33" y="28"/>
                  </a:moveTo>
                  <a:lnTo>
                    <a:pt x="33" y="105"/>
                  </a:lnTo>
                  <a:lnTo>
                    <a:pt x="75" y="105"/>
                  </a:lnTo>
                  <a:lnTo>
                    <a:pt x="91" y="105"/>
                  </a:lnTo>
                  <a:lnTo>
                    <a:pt x="105" y="101"/>
                  </a:lnTo>
                  <a:lnTo>
                    <a:pt x="117" y="96"/>
                  </a:lnTo>
                  <a:lnTo>
                    <a:pt x="124" y="84"/>
                  </a:lnTo>
                  <a:lnTo>
                    <a:pt x="126" y="68"/>
                  </a:lnTo>
                  <a:lnTo>
                    <a:pt x="124" y="52"/>
                  </a:lnTo>
                  <a:lnTo>
                    <a:pt x="117" y="40"/>
                  </a:lnTo>
                  <a:lnTo>
                    <a:pt x="105" y="33"/>
                  </a:lnTo>
                  <a:lnTo>
                    <a:pt x="91" y="31"/>
                  </a:lnTo>
                  <a:lnTo>
                    <a:pt x="75" y="28"/>
                  </a:lnTo>
                  <a:lnTo>
                    <a:pt x="33" y="28"/>
                  </a:lnTo>
                  <a:close/>
                  <a:moveTo>
                    <a:pt x="0" y="0"/>
                  </a:moveTo>
                  <a:lnTo>
                    <a:pt x="84" y="0"/>
                  </a:lnTo>
                  <a:lnTo>
                    <a:pt x="112" y="3"/>
                  </a:lnTo>
                  <a:lnTo>
                    <a:pt x="131" y="12"/>
                  </a:lnTo>
                  <a:lnTo>
                    <a:pt x="145" y="24"/>
                  </a:lnTo>
                  <a:lnTo>
                    <a:pt x="154" y="38"/>
                  </a:lnTo>
                  <a:lnTo>
                    <a:pt x="158" y="52"/>
                  </a:lnTo>
                  <a:lnTo>
                    <a:pt x="161" y="68"/>
                  </a:lnTo>
                  <a:lnTo>
                    <a:pt x="156" y="89"/>
                  </a:lnTo>
                  <a:lnTo>
                    <a:pt x="145" y="110"/>
                  </a:lnTo>
                  <a:lnTo>
                    <a:pt x="126" y="124"/>
                  </a:lnTo>
                  <a:lnTo>
                    <a:pt x="103" y="131"/>
                  </a:lnTo>
                  <a:lnTo>
                    <a:pt x="170" y="241"/>
                  </a:lnTo>
                  <a:lnTo>
                    <a:pt x="128" y="241"/>
                  </a:lnTo>
                  <a:lnTo>
                    <a:pt x="68" y="133"/>
                  </a:lnTo>
                  <a:lnTo>
                    <a:pt x="33" y="133"/>
                  </a:lnTo>
                  <a:lnTo>
                    <a:pt x="33" y="241"/>
                  </a:lnTo>
                  <a:lnTo>
                    <a:pt x="0" y="2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Freeform 39">
              <a:extLst>
                <a:ext uri="{FF2B5EF4-FFF2-40B4-BE49-F238E27FC236}">
                  <a16:creationId xmlns:a16="http://schemas.microsoft.com/office/drawing/2014/main" id="{67ECA2D0-2E7D-4616-8EF0-D7325EC2EE1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866063" y="5280026"/>
              <a:ext cx="295275" cy="382588"/>
            </a:xfrm>
            <a:custGeom>
              <a:avLst/>
              <a:gdLst>
                <a:gd name="T0" fmla="*/ 0 w 186"/>
                <a:gd name="T1" fmla="*/ 0 h 241"/>
                <a:gd name="T2" fmla="*/ 186 w 186"/>
                <a:gd name="T3" fmla="*/ 0 h 241"/>
                <a:gd name="T4" fmla="*/ 186 w 186"/>
                <a:gd name="T5" fmla="*/ 31 h 241"/>
                <a:gd name="T6" fmla="*/ 109 w 186"/>
                <a:gd name="T7" fmla="*/ 31 h 241"/>
                <a:gd name="T8" fmla="*/ 109 w 186"/>
                <a:gd name="T9" fmla="*/ 241 h 241"/>
                <a:gd name="T10" fmla="*/ 77 w 186"/>
                <a:gd name="T11" fmla="*/ 241 h 241"/>
                <a:gd name="T12" fmla="*/ 77 w 186"/>
                <a:gd name="T13" fmla="*/ 31 h 241"/>
                <a:gd name="T14" fmla="*/ 0 w 186"/>
                <a:gd name="T15" fmla="*/ 31 h 241"/>
                <a:gd name="T16" fmla="*/ 0 w 186"/>
                <a:gd name="T17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6" h="241">
                  <a:moveTo>
                    <a:pt x="0" y="0"/>
                  </a:moveTo>
                  <a:lnTo>
                    <a:pt x="186" y="0"/>
                  </a:lnTo>
                  <a:lnTo>
                    <a:pt x="186" y="31"/>
                  </a:lnTo>
                  <a:lnTo>
                    <a:pt x="109" y="31"/>
                  </a:lnTo>
                  <a:lnTo>
                    <a:pt x="109" y="241"/>
                  </a:lnTo>
                  <a:lnTo>
                    <a:pt x="77" y="241"/>
                  </a:lnTo>
                  <a:lnTo>
                    <a:pt x="77" y="31"/>
                  </a:lnTo>
                  <a:lnTo>
                    <a:pt x="0" y="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Freeform 40">
              <a:extLst>
                <a:ext uri="{FF2B5EF4-FFF2-40B4-BE49-F238E27FC236}">
                  <a16:creationId xmlns:a16="http://schemas.microsoft.com/office/drawing/2014/main" id="{1FF5B2F2-E920-434E-A3C7-3DF026735A8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205788" y="5280026"/>
              <a:ext cx="254000" cy="382588"/>
            </a:xfrm>
            <a:custGeom>
              <a:avLst/>
              <a:gdLst>
                <a:gd name="T0" fmla="*/ 0 w 160"/>
                <a:gd name="T1" fmla="*/ 0 h 241"/>
                <a:gd name="T2" fmla="*/ 156 w 160"/>
                <a:gd name="T3" fmla="*/ 0 h 241"/>
                <a:gd name="T4" fmla="*/ 156 w 160"/>
                <a:gd name="T5" fmla="*/ 31 h 241"/>
                <a:gd name="T6" fmla="*/ 32 w 160"/>
                <a:gd name="T7" fmla="*/ 31 h 241"/>
                <a:gd name="T8" fmla="*/ 32 w 160"/>
                <a:gd name="T9" fmla="*/ 103 h 241"/>
                <a:gd name="T10" fmla="*/ 146 w 160"/>
                <a:gd name="T11" fmla="*/ 103 h 241"/>
                <a:gd name="T12" fmla="*/ 146 w 160"/>
                <a:gd name="T13" fmla="*/ 133 h 241"/>
                <a:gd name="T14" fmla="*/ 32 w 160"/>
                <a:gd name="T15" fmla="*/ 133 h 241"/>
                <a:gd name="T16" fmla="*/ 32 w 160"/>
                <a:gd name="T17" fmla="*/ 210 h 241"/>
                <a:gd name="T18" fmla="*/ 160 w 160"/>
                <a:gd name="T19" fmla="*/ 210 h 241"/>
                <a:gd name="T20" fmla="*/ 160 w 160"/>
                <a:gd name="T21" fmla="*/ 241 h 241"/>
                <a:gd name="T22" fmla="*/ 0 w 160"/>
                <a:gd name="T23" fmla="*/ 241 h 241"/>
                <a:gd name="T24" fmla="*/ 0 w 160"/>
                <a:gd name="T25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0" h="241">
                  <a:moveTo>
                    <a:pt x="0" y="0"/>
                  </a:moveTo>
                  <a:lnTo>
                    <a:pt x="156" y="0"/>
                  </a:lnTo>
                  <a:lnTo>
                    <a:pt x="156" y="31"/>
                  </a:lnTo>
                  <a:lnTo>
                    <a:pt x="32" y="31"/>
                  </a:lnTo>
                  <a:lnTo>
                    <a:pt x="32" y="103"/>
                  </a:lnTo>
                  <a:lnTo>
                    <a:pt x="146" y="103"/>
                  </a:lnTo>
                  <a:lnTo>
                    <a:pt x="146" y="133"/>
                  </a:lnTo>
                  <a:lnTo>
                    <a:pt x="32" y="133"/>
                  </a:lnTo>
                  <a:lnTo>
                    <a:pt x="32" y="210"/>
                  </a:lnTo>
                  <a:lnTo>
                    <a:pt x="160" y="210"/>
                  </a:lnTo>
                  <a:lnTo>
                    <a:pt x="160" y="241"/>
                  </a:lnTo>
                  <a:lnTo>
                    <a:pt x="0" y="2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Freeform 41">
              <a:extLst>
                <a:ext uri="{FF2B5EF4-FFF2-40B4-BE49-F238E27FC236}">
                  <a16:creationId xmlns:a16="http://schemas.microsoft.com/office/drawing/2014/main" id="{A02D6F3D-F77C-43BD-836A-F1FF029D4E0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526463" y="5280026"/>
              <a:ext cx="269875" cy="382588"/>
            </a:xfrm>
            <a:custGeom>
              <a:avLst/>
              <a:gdLst>
                <a:gd name="T0" fmla="*/ 33 w 170"/>
                <a:gd name="T1" fmla="*/ 28 h 241"/>
                <a:gd name="T2" fmla="*/ 33 w 170"/>
                <a:gd name="T3" fmla="*/ 105 h 241"/>
                <a:gd name="T4" fmla="*/ 75 w 170"/>
                <a:gd name="T5" fmla="*/ 105 h 241"/>
                <a:gd name="T6" fmla="*/ 89 w 170"/>
                <a:gd name="T7" fmla="*/ 105 h 241"/>
                <a:gd name="T8" fmla="*/ 103 w 170"/>
                <a:gd name="T9" fmla="*/ 101 h 241"/>
                <a:gd name="T10" fmla="*/ 114 w 170"/>
                <a:gd name="T11" fmla="*/ 96 h 241"/>
                <a:gd name="T12" fmla="*/ 124 w 170"/>
                <a:gd name="T13" fmla="*/ 84 h 241"/>
                <a:gd name="T14" fmla="*/ 126 w 170"/>
                <a:gd name="T15" fmla="*/ 68 h 241"/>
                <a:gd name="T16" fmla="*/ 124 w 170"/>
                <a:gd name="T17" fmla="*/ 52 h 241"/>
                <a:gd name="T18" fmla="*/ 114 w 170"/>
                <a:gd name="T19" fmla="*/ 40 h 241"/>
                <a:gd name="T20" fmla="*/ 103 w 170"/>
                <a:gd name="T21" fmla="*/ 33 h 241"/>
                <a:gd name="T22" fmla="*/ 89 w 170"/>
                <a:gd name="T23" fmla="*/ 31 h 241"/>
                <a:gd name="T24" fmla="*/ 75 w 170"/>
                <a:gd name="T25" fmla="*/ 28 h 241"/>
                <a:gd name="T26" fmla="*/ 33 w 170"/>
                <a:gd name="T27" fmla="*/ 28 h 241"/>
                <a:gd name="T28" fmla="*/ 0 w 170"/>
                <a:gd name="T29" fmla="*/ 0 h 241"/>
                <a:gd name="T30" fmla="*/ 84 w 170"/>
                <a:gd name="T31" fmla="*/ 0 h 241"/>
                <a:gd name="T32" fmla="*/ 110 w 170"/>
                <a:gd name="T33" fmla="*/ 3 h 241"/>
                <a:gd name="T34" fmla="*/ 131 w 170"/>
                <a:gd name="T35" fmla="*/ 12 h 241"/>
                <a:gd name="T36" fmla="*/ 145 w 170"/>
                <a:gd name="T37" fmla="*/ 24 h 241"/>
                <a:gd name="T38" fmla="*/ 154 w 170"/>
                <a:gd name="T39" fmla="*/ 38 h 241"/>
                <a:gd name="T40" fmla="*/ 159 w 170"/>
                <a:gd name="T41" fmla="*/ 52 h 241"/>
                <a:gd name="T42" fmla="*/ 161 w 170"/>
                <a:gd name="T43" fmla="*/ 68 h 241"/>
                <a:gd name="T44" fmla="*/ 156 w 170"/>
                <a:gd name="T45" fmla="*/ 89 h 241"/>
                <a:gd name="T46" fmla="*/ 145 w 170"/>
                <a:gd name="T47" fmla="*/ 110 h 241"/>
                <a:gd name="T48" fmla="*/ 126 w 170"/>
                <a:gd name="T49" fmla="*/ 124 h 241"/>
                <a:gd name="T50" fmla="*/ 100 w 170"/>
                <a:gd name="T51" fmla="*/ 131 h 241"/>
                <a:gd name="T52" fmla="*/ 170 w 170"/>
                <a:gd name="T53" fmla="*/ 241 h 241"/>
                <a:gd name="T54" fmla="*/ 128 w 170"/>
                <a:gd name="T55" fmla="*/ 241 h 241"/>
                <a:gd name="T56" fmla="*/ 68 w 170"/>
                <a:gd name="T57" fmla="*/ 133 h 241"/>
                <a:gd name="T58" fmla="*/ 33 w 170"/>
                <a:gd name="T59" fmla="*/ 133 h 241"/>
                <a:gd name="T60" fmla="*/ 33 w 170"/>
                <a:gd name="T61" fmla="*/ 241 h 241"/>
                <a:gd name="T62" fmla="*/ 0 w 170"/>
                <a:gd name="T63" fmla="*/ 241 h 241"/>
                <a:gd name="T64" fmla="*/ 0 w 170"/>
                <a:gd name="T65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0" h="241">
                  <a:moveTo>
                    <a:pt x="33" y="28"/>
                  </a:moveTo>
                  <a:lnTo>
                    <a:pt x="33" y="105"/>
                  </a:lnTo>
                  <a:lnTo>
                    <a:pt x="75" y="105"/>
                  </a:lnTo>
                  <a:lnTo>
                    <a:pt x="89" y="105"/>
                  </a:lnTo>
                  <a:lnTo>
                    <a:pt x="103" y="101"/>
                  </a:lnTo>
                  <a:lnTo>
                    <a:pt x="114" y="96"/>
                  </a:lnTo>
                  <a:lnTo>
                    <a:pt x="124" y="84"/>
                  </a:lnTo>
                  <a:lnTo>
                    <a:pt x="126" y="68"/>
                  </a:lnTo>
                  <a:lnTo>
                    <a:pt x="124" y="52"/>
                  </a:lnTo>
                  <a:lnTo>
                    <a:pt x="114" y="40"/>
                  </a:lnTo>
                  <a:lnTo>
                    <a:pt x="103" y="33"/>
                  </a:lnTo>
                  <a:lnTo>
                    <a:pt x="89" y="31"/>
                  </a:lnTo>
                  <a:lnTo>
                    <a:pt x="75" y="28"/>
                  </a:lnTo>
                  <a:lnTo>
                    <a:pt x="33" y="28"/>
                  </a:lnTo>
                  <a:close/>
                  <a:moveTo>
                    <a:pt x="0" y="0"/>
                  </a:moveTo>
                  <a:lnTo>
                    <a:pt x="84" y="0"/>
                  </a:lnTo>
                  <a:lnTo>
                    <a:pt x="110" y="3"/>
                  </a:lnTo>
                  <a:lnTo>
                    <a:pt x="131" y="12"/>
                  </a:lnTo>
                  <a:lnTo>
                    <a:pt x="145" y="24"/>
                  </a:lnTo>
                  <a:lnTo>
                    <a:pt x="154" y="38"/>
                  </a:lnTo>
                  <a:lnTo>
                    <a:pt x="159" y="52"/>
                  </a:lnTo>
                  <a:lnTo>
                    <a:pt x="161" y="68"/>
                  </a:lnTo>
                  <a:lnTo>
                    <a:pt x="156" y="89"/>
                  </a:lnTo>
                  <a:lnTo>
                    <a:pt x="145" y="110"/>
                  </a:lnTo>
                  <a:lnTo>
                    <a:pt x="126" y="124"/>
                  </a:lnTo>
                  <a:lnTo>
                    <a:pt x="100" y="131"/>
                  </a:lnTo>
                  <a:lnTo>
                    <a:pt x="170" y="241"/>
                  </a:lnTo>
                  <a:lnTo>
                    <a:pt x="128" y="241"/>
                  </a:lnTo>
                  <a:lnTo>
                    <a:pt x="68" y="133"/>
                  </a:lnTo>
                  <a:lnTo>
                    <a:pt x="33" y="133"/>
                  </a:lnTo>
                  <a:lnTo>
                    <a:pt x="33" y="241"/>
                  </a:lnTo>
                  <a:lnTo>
                    <a:pt x="0" y="2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Freeform 42">
              <a:extLst>
                <a:ext uri="{FF2B5EF4-FFF2-40B4-BE49-F238E27FC236}">
                  <a16:creationId xmlns:a16="http://schemas.microsoft.com/office/drawing/2014/main" id="{5F3BAB0E-E73F-46CF-9F44-568EB69B238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937625" y="5280026"/>
              <a:ext cx="512763" cy="382588"/>
            </a:xfrm>
            <a:custGeom>
              <a:avLst/>
              <a:gdLst>
                <a:gd name="T0" fmla="*/ 0 w 323"/>
                <a:gd name="T1" fmla="*/ 0 h 241"/>
                <a:gd name="T2" fmla="*/ 35 w 323"/>
                <a:gd name="T3" fmla="*/ 0 h 241"/>
                <a:gd name="T4" fmla="*/ 86 w 323"/>
                <a:gd name="T5" fmla="*/ 192 h 241"/>
                <a:gd name="T6" fmla="*/ 86 w 323"/>
                <a:gd name="T7" fmla="*/ 192 h 241"/>
                <a:gd name="T8" fmla="*/ 144 w 323"/>
                <a:gd name="T9" fmla="*/ 0 h 241"/>
                <a:gd name="T10" fmla="*/ 181 w 323"/>
                <a:gd name="T11" fmla="*/ 0 h 241"/>
                <a:gd name="T12" fmla="*/ 237 w 323"/>
                <a:gd name="T13" fmla="*/ 192 h 241"/>
                <a:gd name="T14" fmla="*/ 237 w 323"/>
                <a:gd name="T15" fmla="*/ 192 h 241"/>
                <a:gd name="T16" fmla="*/ 291 w 323"/>
                <a:gd name="T17" fmla="*/ 0 h 241"/>
                <a:gd name="T18" fmla="*/ 323 w 323"/>
                <a:gd name="T19" fmla="*/ 0 h 241"/>
                <a:gd name="T20" fmla="*/ 253 w 323"/>
                <a:gd name="T21" fmla="*/ 241 h 241"/>
                <a:gd name="T22" fmla="*/ 221 w 323"/>
                <a:gd name="T23" fmla="*/ 241 h 241"/>
                <a:gd name="T24" fmla="*/ 163 w 323"/>
                <a:gd name="T25" fmla="*/ 45 h 241"/>
                <a:gd name="T26" fmla="*/ 160 w 323"/>
                <a:gd name="T27" fmla="*/ 45 h 241"/>
                <a:gd name="T28" fmla="*/ 104 w 323"/>
                <a:gd name="T29" fmla="*/ 241 h 241"/>
                <a:gd name="T30" fmla="*/ 69 w 323"/>
                <a:gd name="T31" fmla="*/ 241 h 241"/>
                <a:gd name="T32" fmla="*/ 0 w 323"/>
                <a:gd name="T33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3" h="241">
                  <a:moveTo>
                    <a:pt x="0" y="0"/>
                  </a:moveTo>
                  <a:lnTo>
                    <a:pt x="35" y="0"/>
                  </a:lnTo>
                  <a:lnTo>
                    <a:pt x="86" y="192"/>
                  </a:lnTo>
                  <a:lnTo>
                    <a:pt x="86" y="192"/>
                  </a:lnTo>
                  <a:lnTo>
                    <a:pt x="144" y="0"/>
                  </a:lnTo>
                  <a:lnTo>
                    <a:pt x="181" y="0"/>
                  </a:lnTo>
                  <a:lnTo>
                    <a:pt x="237" y="192"/>
                  </a:lnTo>
                  <a:lnTo>
                    <a:pt x="237" y="192"/>
                  </a:lnTo>
                  <a:lnTo>
                    <a:pt x="291" y="0"/>
                  </a:lnTo>
                  <a:lnTo>
                    <a:pt x="323" y="0"/>
                  </a:lnTo>
                  <a:lnTo>
                    <a:pt x="253" y="241"/>
                  </a:lnTo>
                  <a:lnTo>
                    <a:pt x="221" y="241"/>
                  </a:lnTo>
                  <a:lnTo>
                    <a:pt x="163" y="45"/>
                  </a:lnTo>
                  <a:lnTo>
                    <a:pt x="160" y="45"/>
                  </a:lnTo>
                  <a:lnTo>
                    <a:pt x="104" y="241"/>
                  </a:lnTo>
                  <a:lnTo>
                    <a:pt x="69" y="2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Freeform 43">
              <a:extLst>
                <a:ext uri="{FF2B5EF4-FFF2-40B4-BE49-F238E27FC236}">
                  <a16:creationId xmlns:a16="http://schemas.microsoft.com/office/drawing/2014/main" id="{6FB5EE82-C79A-4D56-BC59-536224BC9B4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469438" y="5268913"/>
              <a:ext cx="395288" cy="400050"/>
            </a:xfrm>
            <a:custGeom>
              <a:avLst/>
              <a:gdLst>
                <a:gd name="T0" fmla="*/ 123 w 249"/>
                <a:gd name="T1" fmla="*/ 33 h 252"/>
                <a:gd name="T2" fmla="*/ 93 w 249"/>
                <a:gd name="T3" fmla="*/ 38 h 252"/>
                <a:gd name="T4" fmla="*/ 70 w 249"/>
                <a:gd name="T5" fmla="*/ 49 h 252"/>
                <a:gd name="T6" fmla="*/ 51 w 249"/>
                <a:gd name="T7" fmla="*/ 70 h 252"/>
                <a:gd name="T8" fmla="*/ 37 w 249"/>
                <a:gd name="T9" fmla="*/ 98 h 252"/>
                <a:gd name="T10" fmla="*/ 35 w 249"/>
                <a:gd name="T11" fmla="*/ 126 h 252"/>
                <a:gd name="T12" fmla="*/ 37 w 249"/>
                <a:gd name="T13" fmla="*/ 157 h 252"/>
                <a:gd name="T14" fmla="*/ 51 w 249"/>
                <a:gd name="T15" fmla="*/ 182 h 252"/>
                <a:gd name="T16" fmla="*/ 70 w 249"/>
                <a:gd name="T17" fmla="*/ 203 h 252"/>
                <a:gd name="T18" fmla="*/ 93 w 249"/>
                <a:gd name="T19" fmla="*/ 217 h 252"/>
                <a:gd name="T20" fmla="*/ 123 w 249"/>
                <a:gd name="T21" fmla="*/ 222 h 252"/>
                <a:gd name="T22" fmla="*/ 153 w 249"/>
                <a:gd name="T23" fmla="*/ 217 h 252"/>
                <a:gd name="T24" fmla="*/ 179 w 249"/>
                <a:gd name="T25" fmla="*/ 203 h 252"/>
                <a:gd name="T26" fmla="*/ 198 w 249"/>
                <a:gd name="T27" fmla="*/ 182 h 252"/>
                <a:gd name="T28" fmla="*/ 209 w 249"/>
                <a:gd name="T29" fmla="*/ 157 h 252"/>
                <a:gd name="T30" fmla="*/ 214 w 249"/>
                <a:gd name="T31" fmla="*/ 126 h 252"/>
                <a:gd name="T32" fmla="*/ 209 w 249"/>
                <a:gd name="T33" fmla="*/ 98 h 252"/>
                <a:gd name="T34" fmla="*/ 198 w 249"/>
                <a:gd name="T35" fmla="*/ 70 h 252"/>
                <a:gd name="T36" fmla="*/ 179 w 249"/>
                <a:gd name="T37" fmla="*/ 49 h 252"/>
                <a:gd name="T38" fmla="*/ 153 w 249"/>
                <a:gd name="T39" fmla="*/ 38 h 252"/>
                <a:gd name="T40" fmla="*/ 123 w 249"/>
                <a:gd name="T41" fmla="*/ 33 h 252"/>
                <a:gd name="T42" fmla="*/ 123 w 249"/>
                <a:gd name="T43" fmla="*/ 0 h 252"/>
                <a:gd name="T44" fmla="*/ 165 w 249"/>
                <a:gd name="T45" fmla="*/ 7 h 252"/>
                <a:gd name="T46" fmla="*/ 200 w 249"/>
                <a:gd name="T47" fmla="*/ 26 h 252"/>
                <a:gd name="T48" fmla="*/ 226 w 249"/>
                <a:gd name="T49" fmla="*/ 52 h 252"/>
                <a:gd name="T50" fmla="*/ 242 w 249"/>
                <a:gd name="T51" fmla="*/ 87 h 252"/>
                <a:gd name="T52" fmla="*/ 249 w 249"/>
                <a:gd name="T53" fmla="*/ 126 h 252"/>
                <a:gd name="T54" fmla="*/ 242 w 249"/>
                <a:gd name="T55" fmla="*/ 168 h 252"/>
                <a:gd name="T56" fmla="*/ 226 w 249"/>
                <a:gd name="T57" fmla="*/ 203 h 252"/>
                <a:gd name="T58" fmla="*/ 200 w 249"/>
                <a:gd name="T59" fmla="*/ 229 h 252"/>
                <a:gd name="T60" fmla="*/ 165 w 249"/>
                <a:gd name="T61" fmla="*/ 248 h 252"/>
                <a:gd name="T62" fmla="*/ 123 w 249"/>
                <a:gd name="T63" fmla="*/ 252 h 252"/>
                <a:gd name="T64" fmla="*/ 84 w 249"/>
                <a:gd name="T65" fmla="*/ 248 h 252"/>
                <a:gd name="T66" fmla="*/ 49 w 249"/>
                <a:gd name="T67" fmla="*/ 229 h 252"/>
                <a:gd name="T68" fmla="*/ 23 w 249"/>
                <a:gd name="T69" fmla="*/ 203 h 252"/>
                <a:gd name="T70" fmla="*/ 4 w 249"/>
                <a:gd name="T71" fmla="*/ 168 h 252"/>
                <a:gd name="T72" fmla="*/ 0 w 249"/>
                <a:gd name="T73" fmla="*/ 126 h 252"/>
                <a:gd name="T74" fmla="*/ 4 w 249"/>
                <a:gd name="T75" fmla="*/ 87 h 252"/>
                <a:gd name="T76" fmla="*/ 23 w 249"/>
                <a:gd name="T77" fmla="*/ 52 h 252"/>
                <a:gd name="T78" fmla="*/ 49 w 249"/>
                <a:gd name="T79" fmla="*/ 26 h 252"/>
                <a:gd name="T80" fmla="*/ 84 w 249"/>
                <a:gd name="T81" fmla="*/ 7 h 252"/>
                <a:gd name="T82" fmla="*/ 123 w 249"/>
                <a:gd name="T83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49" h="252">
                  <a:moveTo>
                    <a:pt x="123" y="33"/>
                  </a:moveTo>
                  <a:lnTo>
                    <a:pt x="93" y="38"/>
                  </a:lnTo>
                  <a:lnTo>
                    <a:pt x="70" y="49"/>
                  </a:lnTo>
                  <a:lnTo>
                    <a:pt x="51" y="70"/>
                  </a:lnTo>
                  <a:lnTo>
                    <a:pt x="37" y="98"/>
                  </a:lnTo>
                  <a:lnTo>
                    <a:pt x="35" y="126"/>
                  </a:lnTo>
                  <a:lnTo>
                    <a:pt x="37" y="157"/>
                  </a:lnTo>
                  <a:lnTo>
                    <a:pt x="51" y="182"/>
                  </a:lnTo>
                  <a:lnTo>
                    <a:pt x="70" y="203"/>
                  </a:lnTo>
                  <a:lnTo>
                    <a:pt x="93" y="217"/>
                  </a:lnTo>
                  <a:lnTo>
                    <a:pt x="123" y="222"/>
                  </a:lnTo>
                  <a:lnTo>
                    <a:pt x="153" y="217"/>
                  </a:lnTo>
                  <a:lnTo>
                    <a:pt x="179" y="203"/>
                  </a:lnTo>
                  <a:lnTo>
                    <a:pt x="198" y="182"/>
                  </a:lnTo>
                  <a:lnTo>
                    <a:pt x="209" y="157"/>
                  </a:lnTo>
                  <a:lnTo>
                    <a:pt x="214" y="126"/>
                  </a:lnTo>
                  <a:lnTo>
                    <a:pt x="209" y="98"/>
                  </a:lnTo>
                  <a:lnTo>
                    <a:pt x="198" y="70"/>
                  </a:lnTo>
                  <a:lnTo>
                    <a:pt x="179" y="49"/>
                  </a:lnTo>
                  <a:lnTo>
                    <a:pt x="153" y="38"/>
                  </a:lnTo>
                  <a:lnTo>
                    <a:pt x="123" y="33"/>
                  </a:lnTo>
                  <a:close/>
                  <a:moveTo>
                    <a:pt x="123" y="0"/>
                  </a:moveTo>
                  <a:lnTo>
                    <a:pt x="165" y="7"/>
                  </a:lnTo>
                  <a:lnTo>
                    <a:pt x="200" y="26"/>
                  </a:lnTo>
                  <a:lnTo>
                    <a:pt x="226" y="52"/>
                  </a:lnTo>
                  <a:lnTo>
                    <a:pt x="242" y="87"/>
                  </a:lnTo>
                  <a:lnTo>
                    <a:pt x="249" y="126"/>
                  </a:lnTo>
                  <a:lnTo>
                    <a:pt x="242" y="168"/>
                  </a:lnTo>
                  <a:lnTo>
                    <a:pt x="226" y="203"/>
                  </a:lnTo>
                  <a:lnTo>
                    <a:pt x="200" y="229"/>
                  </a:lnTo>
                  <a:lnTo>
                    <a:pt x="165" y="248"/>
                  </a:lnTo>
                  <a:lnTo>
                    <a:pt x="123" y="252"/>
                  </a:lnTo>
                  <a:lnTo>
                    <a:pt x="84" y="248"/>
                  </a:lnTo>
                  <a:lnTo>
                    <a:pt x="49" y="229"/>
                  </a:lnTo>
                  <a:lnTo>
                    <a:pt x="23" y="203"/>
                  </a:lnTo>
                  <a:lnTo>
                    <a:pt x="4" y="168"/>
                  </a:lnTo>
                  <a:lnTo>
                    <a:pt x="0" y="126"/>
                  </a:lnTo>
                  <a:lnTo>
                    <a:pt x="4" y="87"/>
                  </a:lnTo>
                  <a:lnTo>
                    <a:pt x="23" y="52"/>
                  </a:lnTo>
                  <a:lnTo>
                    <a:pt x="49" y="26"/>
                  </a:lnTo>
                  <a:lnTo>
                    <a:pt x="84" y="7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Freeform 44">
              <a:extLst>
                <a:ext uri="{FF2B5EF4-FFF2-40B4-BE49-F238E27FC236}">
                  <a16:creationId xmlns:a16="http://schemas.microsoft.com/office/drawing/2014/main" id="{C46EBC34-5FEE-42FD-B83B-88003CAA9B5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931400" y="5280026"/>
              <a:ext cx="269875" cy="382588"/>
            </a:xfrm>
            <a:custGeom>
              <a:avLst/>
              <a:gdLst>
                <a:gd name="T0" fmla="*/ 32 w 170"/>
                <a:gd name="T1" fmla="*/ 28 h 241"/>
                <a:gd name="T2" fmla="*/ 32 w 170"/>
                <a:gd name="T3" fmla="*/ 105 h 241"/>
                <a:gd name="T4" fmla="*/ 74 w 170"/>
                <a:gd name="T5" fmla="*/ 105 h 241"/>
                <a:gd name="T6" fmla="*/ 88 w 170"/>
                <a:gd name="T7" fmla="*/ 105 h 241"/>
                <a:gd name="T8" fmla="*/ 102 w 170"/>
                <a:gd name="T9" fmla="*/ 101 h 241"/>
                <a:gd name="T10" fmla="*/ 114 w 170"/>
                <a:gd name="T11" fmla="*/ 96 h 241"/>
                <a:gd name="T12" fmla="*/ 123 w 170"/>
                <a:gd name="T13" fmla="*/ 84 h 241"/>
                <a:gd name="T14" fmla="*/ 125 w 170"/>
                <a:gd name="T15" fmla="*/ 68 h 241"/>
                <a:gd name="T16" fmla="*/ 123 w 170"/>
                <a:gd name="T17" fmla="*/ 52 h 241"/>
                <a:gd name="T18" fmla="*/ 114 w 170"/>
                <a:gd name="T19" fmla="*/ 40 h 241"/>
                <a:gd name="T20" fmla="*/ 102 w 170"/>
                <a:gd name="T21" fmla="*/ 33 h 241"/>
                <a:gd name="T22" fmla="*/ 88 w 170"/>
                <a:gd name="T23" fmla="*/ 31 h 241"/>
                <a:gd name="T24" fmla="*/ 74 w 170"/>
                <a:gd name="T25" fmla="*/ 28 h 241"/>
                <a:gd name="T26" fmla="*/ 32 w 170"/>
                <a:gd name="T27" fmla="*/ 28 h 241"/>
                <a:gd name="T28" fmla="*/ 0 w 170"/>
                <a:gd name="T29" fmla="*/ 0 h 241"/>
                <a:gd name="T30" fmla="*/ 83 w 170"/>
                <a:gd name="T31" fmla="*/ 0 h 241"/>
                <a:gd name="T32" fmla="*/ 109 w 170"/>
                <a:gd name="T33" fmla="*/ 3 h 241"/>
                <a:gd name="T34" fmla="*/ 130 w 170"/>
                <a:gd name="T35" fmla="*/ 12 h 241"/>
                <a:gd name="T36" fmla="*/ 144 w 170"/>
                <a:gd name="T37" fmla="*/ 24 h 241"/>
                <a:gd name="T38" fmla="*/ 153 w 170"/>
                <a:gd name="T39" fmla="*/ 38 h 241"/>
                <a:gd name="T40" fmla="*/ 158 w 170"/>
                <a:gd name="T41" fmla="*/ 52 h 241"/>
                <a:gd name="T42" fmla="*/ 160 w 170"/>
                <a:gd name="T43" fmla="*/ 68 h 241"/>
                <a:gd name="T44" fmla="*/ 156 w 170"/>
                <a:gd name="T45" fmla="*/ 89 h 241"/>
                <a:gd name="T46" fmla="*/ 144 w 170"/>
                <a:gd name="T47" fmla="*/ 110 h 241"/>
                <a:gd name="T48" fmla="*/ 125 w 170"/>
                <a:gd name="T49" fmla="*/ 124 h 241"/>
                <a:gd name="T50" fmla="*/ 100 w 170"/>
                <a:gd name="T51" fmla="*/ 131 h 241"/>
                <a:gd name="T52" fmla="*/ 170 w 170"/>
                <a:gd name="T53" fmla="*/ 241 h 241"/>
                <a:gd name="T54" fmla="*/ 128 w 170"/>
                <a:gd name="T55" fmla="*/ 241 h 241"/>
                <a:gd name="T56" fmla="*/ 67 w 170"/>
                <a:gd name="T57" fmla="*/ 133 h 241"/>
                <a:gd name="T58" fmla="*/ 32 w 170"/>
                <a:gd name="T59" fmla="*/ 133 h 241"/>
                <a:gd name="T60" fmla="*/ 32 w 170"/>
                <a:gd name="T61" fmla="*/ 241 h 241"/>
                <a:gd name="T62" fmla="*/ 0 w 170"/>
                <a:gd name="T63" fmla="*/ 241 h 241"/>
                <a:gd name="T64" fmla="*/ 0 w 170"/>
                <a:gd name="T65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0" h="241">
                  <a:moveTo>
                    <a:pt x="32" y="28"/>
                  </a:moveTo>
                  <a:lnTo>
                    <a:pt x="32" y="105"/>
                  </a:lnTo>
                  <a:lnTo>
                    <a:pt x="74" y="105"/>
                  </a:lnTo>
                  <a:lnTo>
                    <a:pt x="88" y="105"/>
                  </a:lnTo>
                  <a:lnTo>
                    <a:pt x="102" y="101"/>
                  </a:lnTo>
                  <a:lnTo>
                    <a:pt x="114" y="96"/>
                  </a:lnTo>
                  <a:lnTo>
                    <a:pt x="123" y="84"/>
                  </a:lnTo>
                  <a:lnTo>
                    <a:pt x="125" y="68"/>
                  </a:lnTo>
                  <a:lnTo>
                    <a:pt x="123" y="52"/>
                  </a:lnTo>
                  <a:lnTo>
                    <a:pt x="114" y="40"/>
                  </a:lnTo>
                  <a:lnTo>
                    <a:pt x="102" y="33"/>
                  </a:lnTo>
                  <a:lnTo>
                    <a:pt x="88" y="31"/>
                  </a:lnTo>
                  <a:lnTo>
                    <a:pt x="74" y="28"/>
                  </a:lnTo>
                  <a:lnTo>
                    <a:pt x="32" y="28"/>
                  </a:lnTo>
                  <a:close/>
                  <a:moveTo>
                    <a:pt x="0" y="0"/>
                  </a:moveTo>
                  <a:lnTo>
                    <a:pt x="83" y="0"/>
                  </a:lnTo>
                  <a:lnTo>
                    <a:pt x="109" y="3"/>
                  </a:lnTo>
                  <a:lnTo>
                    <a:pt x="130" y="12"/>
                  </a:lnTo>
                  <a:lnTo>
                    <a:pt x="144" y="24"/>
                  </a:lnTo>
                  <a:lnTo>
                    <a:pt x="153" y="38"/>
                  </a:lnTo>
                  <a:lnTo>
                    <a:pt x="158" y="52"/>
                  </a:lnTo>
                  <a:lnTo>
                    <a:pt x="160" y="68"/>
                  </a:lnTo>
                  <a:lnTo>
                    <a:pt x="156" y="89"/>
                  </a:lnTo>
                  <a:lnTo>
                    <a:pt x="144" y="110"/>
                  </a:lnTo>
                  <a:lnTo>
                    <a:pt x="125" y="124"/>
                  </a:lnTo>
                  <a:lnTo>
                    <a:pt x="100" y="131"/>
                  </a:lnTo>
                  <a:lnTo>
                    <a:pt x="170" y="241"/>
                  </a:lnTo>
                  <a:lnTo>
                    <a:pt x="128" y="241"/>
                  </a:lnTo>
                  <a:lnTo>
                    <a:pt x="67" y="133"/>
                  </a:lnTo>
                  <a:lnTo>
                    <a:pt x="32" y="133"/>
                  </a:lnTo>
                  <a:lnTo>
                    <a:pt x="32" y="241"/>
                  </a:lnTo>
                  <a:lnTo>
                    <a:pt x="0" y="2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Freeform 45">
              <a:extLst>
                <a:ext uri="{FF2B5EF4-FFF2-40B4-BE49-F238E27FC236}">
                  <a16:creationId xmlns:a16="http://schemas.microsoft.com/office/drawing/2014/main" id="{AF7B554D-512C-432D-9204-37DE0AFDD45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48900" y="5280026"/>
              <a:ext cx="225425" cy="382588"/>
            </a:xfrm>
            <a:custGeom>
              <a:avLst/>
              <a:gdLst>
                <a:gd name="T0" fmla="*/ 0 w 142"/>
                <a:gd name="T1" fmla="*/ 0 h 241"/>
                <a:gd name="T2" fmla="*/ 32 w 142"/>
                <a:gd name="T3" fmla="*/ 0 h 241"/>
                <a:gd name="T4" fmla="*/ 32 w 142"/>
                <a:gd name="T5" fmla="*/ 210 h 241"/>
                <a:gd name="T6" fmla="*/ 142 w 142"/>
                <a:gd name="T7" fmla="*/ 210 h 241"/>
                <a:gd name="T8" fmla="*/ 142 w 142"/>
                <a:gd name="T9" fmla="*/ 241 h 241"/>
                <a:gd name="T10" fmla="*/ 0 w 142"/>
                <a:gd name="T11" fmla="*/ 241 h 241"/>
                <a:gd name="T12" fmla="*/ 0 w 142"/>
                <a:gd name="T13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2" h="241">
                  <a:moveTo>
                    <a:pt x="0" y="0"/>
                  </a:moveTo>
                  <a:lnTo>
                    <a:pt x="32" y="0"/>
                  </a:lnTo>
                  <a:lnTo>
                    <a:pt x="32" y="210"/>
                  </a:lnTo>
                  <a:lnTo>
                    <a:pt x="142" y="210"/>
                  </a:lnTo>
                  <a:lnTo>
                    <a:pt x="142" y="241"/>
                  </a:lnTo>
                  <a:lnTo>
                    <a:pt x="0" y="2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Freeform 46">
              <a:extLst>
                <a:ext uri="{FF2B5EF4-FFF2-40B4-BE49-F238E27FC236}">
                  <a16:creationId xmlns:a16="http://schemas.microsoft.com/office/drawing/2014/main" id="{A2FDA819-396F-4418-90D4-2165F47C506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510838" y="5280026"/>
              <a:ext cx="328613" cy="382588"/>
            </a:xfrm>
            <a:custGeom>
              <a:avLst/>
              <a:gdLst>
                <a:gd name="T0" fmla="*/ 33 w 207"/>
                <a:gd name="T1" fmla="*/ 31 h 241"/>
                <a:gd name="T2" fmla="*/ 33 w 207"/>
                <a:gd name="T3" fmla="*/ 210 h 241"/>
                <a:gd name="T4" fmla="*/ 72 w 207"/>
                <a:gd name="T5" fmla="*/ 210 h 241"/>
                <a:gd name="T6" fmla="*/ 105 w 207"/>
                <a:gd name="T7" fmla="*/ 206 h 241"/>
                <a:gd name="T8" fmla="*/ 133 w 207"/>
                <a:gd name="T9" fmla="*/ 194 h 241"/>
                <a:gd name="T10" fmla="*/ 154 w 207"/>
                <a:gd name="T11" fmla="*/ 178 h 241"/>
                <a:gd name="T12" fmla="*/ 168 w 207"/>
                <a:gd name="T13" fmla="*/ 152 h 241"/>
                <a:gd name="T14" fmla="*/ 175 w 207"/>
                <a:gd name="T15" fmla="*/ 119 h 241"/>
                <a:gd name="T16" fmla="*/ 172 w 207"/>
                <a:gd name="T17" fmla="*/ 105 h 241"/>
                <a:gd name="T18" fmla="*/ 170 w 207"/>
                <a:gd name="T19" fmla="*/ 89 h 241"/>
                <a:gd name="T20" fmla="*/ 161 w 207"/>
                <a:gd name="T21" fmla="*/ 73 h 241"/>
                <a:gd name="T22" fmla="*/ 149 w 207"/>
                <a:gd name="T23" fmla="*/ 56 h 241"/>
                <a:gd name="T24" fmla="*/ 133 w 207"/>
                <a:gd name="T25" fmla="*/ 42 h 241"/>
                <a:gd name="T26" fmla="*/ 109 w 207"/>
                <a:gd name="T27" fmla="*/ 35 h 241"/>
                <a:gd name="T28" fmla="*/ 82 w 207"/>
                <a:gd name="T29" fmla="*/ 31 h 241"/>
                <a:gd name="T30" fmla="*/ 33 w 207"/>
                <a:gd name="T31" fmla="*/ 31 h 241"/>
                <a:gd name="T32" fmla="*/ 0 w 207"/>
                <a:gd name="T33" fmla="*/ 0 h 241"/>
                <a:gd name="T34" fmla="*/ 84 w 207"/>
                <a:gd name="T35" fmla="*/ 0 h 241"/>
                <a:gd name="T36" fmla="*/ 121 w 207"/>
                <a:gd name="T37" fmla="*/ 5 h 241"/>
                <a:gd name="T38" fmla="*/ 151 w 207"/>
                <a:gd name="T39" fmla="*/ 17 h 241"/>
                <a:gd name="T40" fmla="*/ 175 w 207"/>
                <a:gd name="T41" fmla="*/ 33 h 241"/>
                <a:gd name="T42" fmla="*/ 191 w 207"/>
                <a:gd name="T43" fmla="*/ 54 h 241"/>
                <a:gd name="T44" fmla="*/ 200 w 207"/>
                <a:gd name="T45" fmla="*/ 77 h 241"/>
                <a:gd name="T46" fmla="*/ 207 w 207"/>
                <a:gd name="T47" fmla="*/ 101 h 241"/>
                <a:gd name="T48" fmla="*/ 207 w 207"/>
                <a:gd name="T49" fmla="*/ 119 h 241"/>
                <a:gd name="T50" fmla="*/ 205 w 207"/>
                <a:gd name="T51" fmla="*/ 150 h 241"/>
                <a:gd name="T52" fmla="*/ 193 w 207"/>
                <a:gd name="T53" fmla="*/ 178 h 241"/>
                <a:gd name="T54" fmla="*/ 175 w 207"/>
                <a:gd name="T55" fmla="*/ 203 h 241"/>
                <a:gd name="T56" fmla="*/ 149 w 207"/>
                <a:gd name="T57" fmla="*/ 222 h 241"/>
                <a:gd name="T58" fmla="*/ 116 w 207"/>
                <a:gd name="T59" fmla="*/ 236 h 241"/>
                <a:gd name="T60" fmla="*/ 77 w 207"/>
                <a:gd name="T61" fmla="*/ 241 h 241"/>
                <a:gd name="T62" fmla="*/ 0 w 207"/>
                <a:gd name="T63" fmla="*/ 241 h 241"/>
                <a:gd name="T64" fmla="*/ 0 w 207"/>
                <a:gd name="T65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7" h="241">
                  <a:moveTo>
                    <a:pt x="33" y="31"/>
                  </a:moveTo>
                  <a:lnTo>
                    <a:pt x="33" y="210"/>
                  </a:lnTo>
                  <a:lnTo>
                    <a:pt x="72" y="210"/>
                  </a:lnTo>
                  <a:lnTo>
                    <a:pt x="105" y="206"/>
                  </a:lnTo>
                  <a:lnTo>
                    <a:pt x="133" y="194"/>
                  </a:lnTo>
                  <a:lnTo>
                    <a:pt x="154" y="178"/>
                  </a:lnTo>
                  <a:lnTo>
                    <a:pt x="168" y="152"/>
                  </a:lnTo>
                  <a:lnTo>
                    <a:pt x="175" y="119"/>
                  </a:lnTo>
                  <a:lnTo>
                    <a:pt x="172" y="105"/>
                  </a:lnTo>
                  <a:lnTo>
                    <a:pt x="170" y="89"/>
                  </a:lnTo>
                  <a:lnTo>
                    <a:pt x="161" y="73"/>
                  </a:lnTo>
                  <a:lnTo>
                    <a:pt x="149" y="56"/>
                  </a:lnTo>
                  <a:lnTo>
                    <a:pt x="133" y="42"/>
                  </a:lnTo>
                  <a:lnTo>
                    <a:pt x="109" y="35"/>
                  </a:lnTo>
                  <a:lnTo>
                    <a:pt x="82" y="31"/>
                  </a:lnTo>
                  <a:lnTo>
                    <a:pt x="33" y="31"/>
                  </a:lnTo>
                  <a:close/>
                  <a:moveTo>
                    <a:pt x="0" y="0"/>
                  </a:moveTo>
                  <a:lnTo>
                    <a:pt x="84" y="0"/>
                  </a:lnTo>
                  <a:lnTo>
                    <a:pt x="121" y="5"/>
                  </a:lnTo>
                  <a:lnTo>
                    <a:pt x="151" y="17"/>
                  </a:lnTo>
                  <a:lnTo>
                    <a:pt x="175" y="33"/>
                  </a:lnTo>
                  <a:lnTo>
                    <a:pt x="191" y="54"/>
                  </a:lnTo>
                  <a:lnTo>
                    <a:pt x="200" y="77"/>
                  </a:lnTo>
                  <a:lnTo>
                    <a:pt x="207" y="101"/>
                  </a:lnTo>
                  <a:lnTo>
                    <a:pt x="207" y="119"/>
                  </a:lnTo>
                  <a:lnTo>
                    <a:pt x="205" y="150"/>
                  </a:lnTo>
                  <a:lnTo>
                    <a:pt x="193" y="178"/>
                  </a:lnTo>
                  <a:lnTo>
                    <a:pt x="175" y="203"/>
                  </a:lnTo>
                  <a:lnTo>
                    <a:pt x="149" y="222"/>
                  </a:lnTo>
                  <a:lnTo>
                    <a:pt x="116" y="236"/>
                  </a:lnTo>
                  <a:lnTo>
                    <a:pt x="77" y="241"/>
                  </a:lnTo>
                  <a:lnTo>
                    <a:pt x="0" y="2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91A16C9-C041-49C5-AC50-D0FF3E5085DA}"/>
              </a:ext>
            </a:extLst>
          </p:cNvPr>
          <p:cNvSpPr/>
          <p:nvPr userDrawn="1"/>
        </p:nvSpPr>
        <p:spPr>
          <a:xfrm>
            <a:off x="0" y="5834418"/>
            <a:ext cx="12192000" cy="102358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0453E47-1254-4AED-A541-BB7CE36A4C87}"/>
              </a:ext>
            </a:extLst>
          </p:cNvPr>
          <p:cNvSpPr/>
          <p:nvPr userDrawn="1"/>
        </p:nvSpPr>
        <p:spPr>
          <a:xfrm>
            <a:off x="0" y="1"/>
            <a:ext cx="12192000" cy="21836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lide Number Placeholder 1">
            <a:extLst>
              <a:ext uri="{FF2B5EF4-FFF2-40B4-BE49-F238E27FC236}">
                <a16:creationId xmlns:a16="http://schemas.microsoft.com/office/drawing/2014/main" id="{AF788F4C-F3F1-4D1E-9E78-69BDCFEDEA0E}"/>
              </a:ext>
            </a:extLst>
          </p:cNvPr>
          <p:cNvSpPr txBox="1">
            <a:spLocks/>
          </p:cNvSpPr>
          <p:nvPr userDrawn="1"/>
        </p:nvSpPr>
        <p:spPr>
          <a:xfrm>
            <a:off x="6757621" y="6429865"/>
            <a:ext cx="596447" cy="27781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fld id="{9899D5D8-9A89-49C6-87E2-D5B81659BB09}" type="slidenum">
              <a:rPr lang="en-US" sz="1000" b="1" spc="30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1000" b="1" spc="3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43A6489-F2EE-48AA-AF66-CF911B054E5B}"/>
              </a:ext>
            </a:extLst>
          </p:cNvPr>
          <p:cNvSpPr txBox="1"/>
          <p:nvPr userDrawn="1"/>
        </p:nvSpPr>
        <p:spPr>
          <a:xfrm>
            <a:off x="939519" y="6115278"/>
            <a:ext cx="2590528" cy="308777"/>
          </a:xfrm>
          <a:prstGeom prst="rect">
            <a:avLst/>
          </a:prstGeom>
          <a:noFill/>
        </p:spPr>
        <p:txBody>
          <a:bodyPr wrap="square" rtlCol="0" anchor="b">
            <a:noAutofit/>
          </a:bodyPr>
          <a:lstStyle/>
          <a:p>
            <a:pPr algn="l"/>
            <a:r>
              <a:rPr lang="en-US" sz="900" b="1" i="0" cap="all" spc="50" baseline="0">
                <a:solidFill>
                  <a:schemeClr val="tx2">
                    <a:lumMod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9639A3C-5B99-4F0B-8C96-2711DE232E7A}"/>
              </a:ext>
            </a:extLst>
          </p:cNvPr>
          <p:cNvSpPr/>
          <p:nvPr userDrawn="1"/>
        </p:nvSpPr>
        <p:spPr>
          <a:xfrm>
            <a:off x="10163174" y="0"/>
            <a:ext cx="2028826" cy="6857999"/>
          </a:xfrm>
          <a:prstGeom prst="rect">
            <a:avLst/>
          </a:prstGeom>
          <a:solidFill>
            <a:srgbClr val="FF9B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B081DA00-9A65-4F43-BEC9-5D54EC6101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79906" y="5228176"/>
            <a:ext cx="995362" cy="995362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9EA282F3-18EF-46C0-BE23-00B6F460489B}"/>
              </a:ext>
            </a:extLst>
          </p:cNvPr>
          <p:cNvSpPr/>
          <p:nvPr userDrawn="1"/>
        </p:nvSpPr>
        <p:spPr>
          <a:xfrm>
            <a:off x="9972674" y="0"/>
            <a:ext cx="200026" cy="6858000"/>
          </a:xfrm>
          <a:prstGeom prst="rect">
            <a:avLst/>
          </a:prstGeom>
          <a:solidFill>
            <a:srgbClr val="E68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D536963C-3E89-44A3-8B67-93A64F4E3DA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6446" y="5043977"/>
            <a:ext cx="5592432" cy="122626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AE8EA48-8A72-4DFF-8F74-E81BDBAEF43A}"/>
              </a:ext>
            </a:extLst>
          </p:cNvPr>
          <p:cNvSpPr txBox="1"/>
          <p:nvPr userDrawn="1"/>
        </p:nvSpPr>
        <p:spPr>
          <a:xfrm>
            <a:off x="939519" y="6364207"/>
            <a:ext cx="5818102" cy="343469"/>
          </a:xfrm>
          <a:prstGeom prst="rect">
            <a:avLst/>
          </a:prstGeom>
          <a:noFill/>
        </p:spPr>
        <p:txBody>
          <a:bodyPr wrap="square" rtlCol="0" anchor="b">
            <a:noAutofit/>
          </a:bodyPr>
          <a:lstStyle/>
          <a:p>
            <a:pPr algn="l"/>
            <a:r>
              <a:rPr lang="en-US" sz="700" b="0" i="0" cap="all" spc="50" baseline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NXP, the NXP logo and NXP SECURE CONNECTIONS FOR A SMARTER WORLD are trademarks of NXP B.V. All other product or service names are the property of their respective owners. © 2023 NXP B.V.</a:t>
            </a:r>
          </a:p>
        </p:txBody>
      </p:sp>
      <p:sp>
        <p:nvSpPr>
          <p:cNvPr id="21" name="Rectangle 226">
            <a:extLst>
              <a:ext uri="{FF2B5EF4-FFF2-40B4-BE49-F238E27FC236}">
                <a16:creationId xmlns:a16="http://schemas.microsoft.com/office/drawing/2014/main" id="{9DDFC051-4C35-4AC2-A3C2-87EF3BE5ACC5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936080" y="1634279"/>
            <a:ext cx="7009333" cy="24544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ts val="6000"/>
              </a:lnSpc>
              <a:spcBef>
                <a:spcPts val="0"/>
              </a:spcBef>
              <a:spcAft>
                <a:spcPct val="0"/>
              </a:spcAft>
              <a:defRPr lang="en-US" sz="5500" b="0" kern="1200" cap="none" spc="-50" baseline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Title Goes Here</a:t>
            </a:r>
            <a:br>
              <a:rPr lang="en-US"/>
            </a:br>
            <a:r>
              <a:rPr lang="en-US"/>
              <a:t>Second Line Title</a:t>
            </a:r>
            <a:br>
              <a:rPr lang="en-US"/>
            </a:br>
            <a:r>
              <a:rPr lang="en-US"/>
              <a:t>Third Line Title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734B508-19CE-4E96-99FC-3DE740789F3D}"/>
              </a:ext>
            </a:extLst>
          </p:cNvPr>
          <p:cNvGrpSpPr/>
          <p:nvPr userDrawn="1"/>
        </p:nvGrpSpPr>
        <p:grpSpPr>
          <a:xfrm>
            <a:off x="1" y="4335146"/>
            <a:ext cx="7945412" cy="59196"/>
            <a:chOff x="0" y="-1"/>
            <a:chExt cx="12190081" cy="135019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7E3FE20-D5A7-49D4-9FC3-1C51497B1D95}"/>
                </a:ext>
              </a:extLst>
            </p:cNvPr>
            <p:cNvSpPr/>
            <p:nvPr userDrawn="1"/>
          </p:nvSpPr>
          <p:spPr>
            <a:xfrm>
              <a:off x="0" y="-1"/>
              <a:ext cx="3641697" cy="1350190"/>
            </a:xfrm>
            <a:prstGeom prst="rect">
              <a:avLst/>
            </a:prstGeom>
            <a:solidFill>
              <a:srgbClr val="FFA0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t"/>
            <a:lstStyle/>
            <a:p>
              <a:pPr algn="l"/>
              <a:endPara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4BBDC35-DA26-42D8-B8AD-9BA7AB4CB70C}"/>
                </a:ext>
              </a:extLst>
            </p:cNvPr>
            <p:cNvSpPr/>
            <p:nvPr userDrawn="1"/>
          </p:nvSpPr>
          <p:spPr>
            <a:xfrm>
              <a:off x="3641698" y="-1"/>
              <a:ext cx="922352" cy="1350190"/>
            </a:xfrm>
            <a:prstGeom prst="rect">
              <a:avLst/>
            </a:prstGeom>
            <a:solidFill>
              <a:srgbClr val="9584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t"/>
            <a:lstStyle/>
            <a:p>
              <a:pPr algn="l"/>
              <a:endPara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BC061553-8252-4DB2-8E43-E8D8704C9A75}"/>
                </a:ext>
              </a:extLst>
            </p:cNvPr>
            <p:cNvSpPr/>
            <p:nvPr userDrawn="1"/>
          </p:nvSpPr>
          <p:spPr>
            <a:xfrm>
              <a:off x="4564051" y="-1"/>
              <a:ext cx="2806808" cy="1350190"/>
            </a:xfrm>
            <a:prstGeom prst="rect">
              <a:avLst/>
            </a:prstGeom>
            <a:solidFill>
              <a:srgbClr val="7DB2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t"/>
            <a:lstStyle/>
            <a:p>
              <a:pPr algn="l"/>
              <a:endPara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01ECAB66-D623-4D2F-8EF9-FF10CEF71088}"/>
                </a:ext>
              </a:extLst>
            </p:cNvPr>
            <p:cNvSpPr/>
            <p:nvPr userDrawn="1"/>
          </p:nvSpPr>
          <p:spPr>
            <a:xfrm>
              <a:off x="7370859" y="-1"/>
              <a:ext cx="1685677" cy="1350190"/>
            </a:xfrm>
            <a:prstGeom prst="rect">
              <a:avLst/>
            </a:prstGeom>
            <a:solidFill>
              <a:srgbClr val="7398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t"/>
            <a:lstStyle/>
            <a:p>
              <a:pPr algn="l"/>
              <a:endPara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A3960A1F-C2ED-40E3-8DD3-DC97CF1E1CAB}"/>
                </a:ext>
              </a:extLst>
            </p:cNvPr>
            <p:cNvSpPr/>
            <p:nvPr userDrawn="1"/>
          </p:nvSpPr>
          <p:spPr>
            <a:xfrm>
              <a:off x="9048586" y="-1"/>
              <a:ext cx="3141495" cy="1350190"/>
            </a:xfrm>
            <a:prstGeom prst="rect">
              <a:avLst/>
            </a:prstGeom>
            <a:solidFill>
              <a:srgbClr val="C7D2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t"/>
            <a:lstStyle/>
            <a:p>
              <a:pPr algn="l"/>
              <a:endPara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4468417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ud, Imag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500039" y="431801"/>
            <a:ext cx="4884679" cy="5839346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500" cap="all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Insert Picture</a:t>
            </a:r>
          </a:p>
        </p:txBody>
      </p:sp>
      <p:sp>
        <p:nvSpPr>
          <p:cNvPr id="5" name="Rectangle 226">
            <a:extLst>
              <a:ext uri="{FF2B5EF4-FFF2-40B4-BE49-F238E27FC236}">
                <a16:creationId xmlns:a16="http://schemas.microsoft.com/office/drawing/2014/main" id="{6D349D80-209D-4869-B663-DDBD96A271B4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5732890" y="431801"/>
            <a:ext cx="6188603" cy="137519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lang="en-US" sz="2600" b="1" kern="1200" cap="all" spc="0" baseline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 algn="l" rtl="0" fontAlgn="base">
              <a:lnSpc>
                <a:spcPct val="100000"/>
              </a:lnSpc>
              <a:spcBef>
                <a:spcPts val="1200"/>
              </a:spcBef>
              <a:spcAft>
                <a:spcPts val="75"/>
              </a:spcAft>
              <a:buClrTx/>
              <a:buSzPct val="80000"/>
              <a:buFontTx/>
              <a:buNone/>
            </a:pPr>
            <a:r>
              <a:rPr lang="en-US"/>
              <a:t>Title Goes Here</a:t>
            </a:r>
            <a:br>
              <a:rPr lang="en-US"/>
            </a:br>
            <a:r>
              <a:rPr lang="en-US"/>
              <a:t>Second Line Title Here</a:t>
            </a:r>
          </a:p>
        </p:txBody>
      </p:sp>
      <p:sp>
        <p:nvSpPr>
          <p:cNvPr id="6" name="Text Placeholder 45">
            <a:extLst>
              <a:ext uri="{FF2B5EF4-FFF2-40B4-BE49-F238E27FC236}">
                <a16:creationId xmlns:a16="http://schemas.microsoft.com/office/drawing/2014/main" id="{F467A178-3F40-46AE-B142-7537AEFA63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32888" y="1958337"/>
            <a:ext cx="6188603" cy="4312810"/>
          </a:xfrm>
        </p:spPr>
        <p:txBody>
          <a:bodyPr/>
          <a:lstStyle>
            <a:lvl1pPr>
              <a:spcBef>
                <a:spcPts val="120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120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120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120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120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64116445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DBD3316-8C03-4E14-A26A-B573F6170B51}"/>
              </a:ext>
            </a:extLst>
          </p:cNvPr>
          <p:cNvSpPr/>
          <p:nvPr userDrawn="1"/>
        </p:nvSpPr>
        <p:spPr>
          <a:xfrm>
            <a:off x="1" y="6393976"/>
            <a:ext cx="6540502" cy="46402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5651500" cy="6883400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911CAFD9-C949-4672-8099-280A9D3A4A5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79514"/>
            <a:ext cx="5651500" cy="6778486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500" cap="all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Insert Picture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6143B65-FAC5-4D31-9319-78DB1093D45C}"/>
              </a:ext>
            </a:extLst>
          </p:cNvPr>
          <p:cNvGrpSpPr/>
          <p:nvPr userDrawn="1"/>
        </p:nvGrpSpPr>
        <p:grpSpPr>
          <a:xfrm>
            <a:off x="0" y="0"/>
            <a:ext cx="12190081" cy="79514"/>
            <a:chOff x="0" y="-1"/>
            <a:chExt cx="12190081" cy="135019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43F77FA-B6E2-422A-A9CA-B7D9CD063394}"/>
                </a:ext>
              </a:extLst>
            </p:cNvPr>
            <p:cNvSpPr/>
            <p:nvPr userDrawn="1"/>
          </p:nvSpPr>
          <p:spPr>
            <a:xfrm>
              <a:off x="0" y="-1"/>
              <a:ext cx="3641697" cy="1350190"/>
            </a:xfrm>
            <a:prstGeom prst="rect">
              <a:avLst/>
            </a:prstGeom>
            <a:solidFill>
              <a:srgbClr val="FFA0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t"/>
            <a:lstStyle/>
            <a:p>
              <a:pPr algn="l"/>
              <a:endPara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0A4F3DD-51AF-4E21-AF3F-235370EFB9DD}"/>
                </a:ext>
              </a:extLst>
            </p:cNvPr>
            <p:cNvSpPr/>
            <p:nvPr userDrawn="1"/>
          </p:nvSpPr>
          <p:spPr>
            <a:xfrm>
              <a:off x="3641698" y="-1"/>
              <a:ext cx="922352" cy="1350190"/>
            </a:xfrm>
            <a:prstGeom prst="rect">
              <a:avLst/>
            </a:prstGeom>
            <a:solidFill>
              <a:srgbClr val="9584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t"/>
            <a:lstStyle/>
            <a:p>
              <a:pPr algn="l"/>
              <a:endPara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DD84D32-7C7C-420C-88C2-251264F588C4}"/>
                </a:ext>
              </a:extLst>
            </p:cNvPr>
            <p:cNvSpPr/>
            <p:nvPr userDrawn="1"/>
          </p:nvSpPr>
          <p:spPr>
            <a:xfrm>
              <a:off x="4564051" y="-1"/>
              <a:ext cx="2806808" cy="1350190"/>
            </a:xfrm>
            <a:prstGeom prst="rect">
              <a:avLst/>
            </a:prstGeom>
            <a:solidFill>
              <a:srgbClr val="7DB2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t"/>
            <a:lstStyle/>
            <a:p>
              <a:pPr algn="l"/>
              <a:endPara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32946DA-2B91-4542-A1A4-EEA43900A0DA}"/>
                </a:ext>
              </a:extLst>
            </p:cNvPr>
            <p:cNvSpPr/>
            <p:nvPr userDrawn="1"/>
          </p:nvSpPr>
          <p:spPr>
            <a:xfrm>
              <a:off x="7370859" y="-1"/>
              <a:ext cx="1685677" cy="1350190"/>
            </a:xfrm>
            <a:prstGeom prst="rect">
              <a:avLst/>
            </a:prstGeom>
            <a:solidFill>
              <a:srgbClr val="7398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t"/>
            <a:lstStyle/>
            <a:p>
              <a:pPr algn="l"/>
              <a:endPara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EA99CD9-05CA-4AC9-8CB5-B8AAB07C7B0A}"/>
                </a:ext>
              </a:extLst>
            </p:cNvPr>
            <p:cNvSpPr/>
            <p:nvPr userDrawn="1"/>
          </p:nvSpPr>
          <p:spPr>
            <a:xfrm>
              <a:off x="9048586" y="-1"/>
              <a:ext cx="3141495" cy="1350190"/>
            </a:xfrm>
            <a:prstGeom prst="rect">
              <a:avLst/>
            </a:prstGeom>
            <a:solidFill>
              <a:srgbClr val="C7D2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t"/>
            <a:lstStyle/>
            <a:p>
              <a:pPr algn="l"/>
              <a:endPara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" name="Rectangle 226">
            <a:extLst>
              <a:ext uri="{FF2B5EF4-FFF2-40B4-BE49-F238E27FC236}">
                <a16:creationId xmlns:a16="http://schemas.microsoft.com/office/drawing/2014/main" id="{7F1B957F-4AD2-4311-BB34-8768EC6BB75D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6077070" y="431801"/>
            <a:ext cx="5844423" cy="137519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lang="en-US" sz="2600" b="1" kern="1200" cap="all" spc="0" baseline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 algn="l" rtl="0" fontAlgn="base">
              <a:lnSpc>
                <a:spcPct val="100000"/>
              </a:lnSpc>
              <a:spcBef>
                <a:spcPts val="1200"/>
              </a:spcBef>
              <a:spcAft>
                <a:spcPts val="75"/>
              </a:spcAft>
              <a:buClrTx/>
              <a:buSzPct val="80000"/>
              <a:buFontTx/>
              <a:buNone/>
            </a:pPr>
            <a:r>
              <a:rPr lang="en-US"/>
              <a:t>Title Goes Here</a:t>
            </a:r>
            <a:br>
              <a:rPr lang="en-US"/>
            </a:br>
            <a:r>
              <a:rPr lang="en-US"/>
              <a:t>Second Line Title Here</a:t>
            </a:r>
          </a:p>
        </p:txBody>
      </p:sp>
      <p:sp>
        <p:nvSpPr>
          <p:cNvPr id="21" name="Text Placeholder 45">
            <a:extLst>
              <a:ext uri="{FF2B5EF4-FFF2-40B4-BE49-F238E27FC236}">
                <a16:creationId xmlns:a16="http://schemas.microsoft.com/office/drawing/2014/main" id="{839A5A7E-A866-43B0-9F76-EA26A619B0A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77068" y="1958337"/>
            <a:ext cx="5844423" cy="4312810"/>
          </a:xfrm>
        </p:spPr>
        <p:txBody>
          <a:bodyPr/>
          <a:lstStyle>
            <a:lvl1pPr>
              <a:spcBef>
                <a:spcPts val="120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120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120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120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120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53984007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DBD3316-8C03-4E14-A26A-B573F6170B51}"/>
              </a:ext>
            </a:extLst>
          </p:cNvPr>
          <p:cNvSpPr/>
          <p:nvPr userDrawn="1"/>
        </p:nvSpPr>
        <p:spPr>
          <a:xfrm>
            <a:off x="1" y="6393976"/>
            <a:ext cx="6540502" cy="46402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5651500" cy="6857999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 Placeholder 45"/>
          <p:cNvSpPr>
            <a:spLocks noGrp="1"/>
          </p:cNvSpPr>
          <p:nvPr>
            <p:ph type="body" sz="quarter" idx="10"/>
          </p:nvPr>
        </p:nvSpPr>
        <p:spPr>
          <a:xfrm>
            <a:off x="470848" y="964060"/>
            <a:ext cx="4749421" cy="4450312"/>
          </a:xfrm>
        </p:spPr>
        <p:txBody>
          <a:bodyPr anchor="ctr">
            <a:normAutofit/>
          </a:bodyPr>
          <a:lstStyle>
            <a:lvl1pPr marL="0" indent="0">
              <a:spcBef>
                <a:spcPts val="1200"/>
              </a:spcBef>
              <a:buFontTx/>
              <a:buNone/>
              <a:defRPr sz="3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69863" indent="0">
              <a:spcBef>
                <a:spcPts val="1200"/>
              </a:spcBef>
              <a:buFontTx/>
              <a:buNone/>
              <a:defRPr/>
            </a:lvl2pPr>
            <a:lvl3pPr marL="341312" indent="0">
              <a:spcBef>
                <a:spcPts val="1200"/>
              </a:spcBef>
              <a:buFontTx/>
              <a:buNone/>
              <a:defRPr/>
            </a:lvl3pPr>
            <a:lvl4pPr marL="511175" indent="0">
              <a:spcBef>
                <a:spcPts val="1200"/>
              </a:spcBef>
              <a:buFontTx/>
              <a:buNone/>
              <a:defRPr/>
            </a:lvl4pPr>
            <a:lvl5pPr marL="688975" indent="0">
              <a:spcBef>
                <a:spcPts val="1200"/>
              </a:spcBef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F9C1B87-6A8D-4C64-83AE-14D387F7CF23}"/>
              </a:ext>
            </a:extLst>
          </p:cNvPr>
          <p:cNvGrpSpPr/>
          <p:nvPr userDrawn="1"/>
        </p:nvGrpSpPr>
        <p:grpSpPr>
          <a:xfrm>
            <a:off x="0" y="0"/>
            <a:ext cx="12190081" cy="79514"/>
            <a:chOff x="0" y="-1"/>
            <a:chExt cx="12190081" cy="135019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EEF9623-B990-4FC5-B3AF-ABCC21E73ED3}"/>
                </a:ext>
              </a:extLst>
            </p:cNvPr>
            <p:cNvSpPr/>
            <p:nvPr userDrawn="1"/>
          </p:nvSpPr>
          <p:spPr>
            <a:xfrm>
              <a:off x="0" y="-1"/>
              <a:ext cx="3641697" cy="1350190"/>
            </a:xfrm>
            <a:prstGeom prst="rect">
              <a:avLst/>
            </a:prstGeom>
            <a:solidFill>
              <a:srgbClr val="FFA0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t"/>
            <a:lstStyle/>
            <a:p>
              <a:pPr algn="l"/>
              <a:endPara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E6F548F-1A42-4C2C-94CE-E08BCCAF458E}"/>
                </a:ext>
              </a:extLst>
            </p:cNvPr>
            <p:cNvSpPr/>
            <p:nvPr userDrawn="1"/>
          </p:nvSpPr>
          <p:spPr>
            <a:xfrm>
              <a:off x="3641698" y="-1"/>
              <a:ext cx="922352" cy="1350190"/>
            </a:xfrm>
            <a:prstGeom prst="rect">
              <a:avLst/>
            </a:prstGeom>
            <a:solidFill>
              <a:srgbClr val="9584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t"/>
            <a:lstStyle/>
            <a:p>
              <a:pPr algn="l"/>
              <a:endPara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1DD7377-0B81-4391-AF3B-45468D1DB841}"/>
                </a:ext>
              </a:extLst>
            </p:cNvPr>
            <p:cNvSpPr/>
            <p:nvPr userDrawn="1"/>
          </p:nvSpPr>
          <p:spPr>
            <a:xfrm>
              <a:off x="4564051" y="-1"/>
              <a:ext cx="2806808" cy="1350190"/>
            </a:xfrm>
            <a:prstGeom prst="rect">
              <a:avLst/>
            </a:prstGeom>
            <a:solidFill>
              <a:srgbClr val="7DB2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t"/>
            <a:lstStyle/>
            <a:p>
              <a:pPr algn="l"/>
              <a:endPara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372F4AB-7E8B-4283-9E7D-D13FB39EF1D1}"/>
                </a:ext>
              </a:extLst>
            </p:cNvPr>
            <p:cNvSpPr/>
            <p:nvPr userDrawn="1"/>
          </p:nvSpPr>
          <p:spPr>
            <a:xfrm>
              <a:off x="7370859" y="-1"/>
              <a:ext cx="1685677" cy="1350190"/>
            </a:xfrm>
            <a:prstGeom prst="rect">
              <a:avLst/>
            </a:prstGeom>
            <a:solidFill>
              <a:srgbClr val="7398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t"/>
            <a:lstStyle/>
            <a:p>
              <a:pPr algn="l"/>
              <a:endPara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82FAF1A-055B-442A-B4D3-7551731C83F3}"/>
                </a:ext>
              </a:extLst>
            </p:cNvPr>
            <p:cNvSpPr/>
            <p:nvPr userDrawn="1"/>
          </p:nvSpPr>
          <p:spPr>
            <a:xfrm>
              <a:off x="9048586" y="-1"/>
              <a:ext cx="3141495" cy="1350190"/>
            </a:xfrm>
            <a:prstGeom prst="rect">
              <a:avLst/>
            </a:prstGeom>
            <a:solidFill>
              <a:srgbClr val="C7D2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t"/>
            <a:lstStyle/>
            <a:p>
              <a:pPr algn="l"/>
              <a:endPara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48302375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DBD3316-8C03-4E14-A26A-B573F6170B51}"/>
              </a:ext>
            </a:extLst>
          </p:cNvPr>
          <p:cNvSpPr/>
          <p:nvPr userDrawn="1"/>
        </p:nvSpPr>
        <p:spPr>
          <a:xfrm>
            <a:off x="1" y="6393976"/>
            <a:ext cx="6540502" cy="46402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5651500" cy="6857999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081D92BB-6197-48EF-BA05-DDD2BA2B9E4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2" y="79514"/>
            <a:ext cx="5651500" cy="6778486"/>
          </a:xfrm>
        </p:spPr>
        <p:txBody>
          <a:bodyPr anchor="t">
            <a:normAutofit/>
          </a:bodyPr>
          <a:lstStyle>
            <a:lvl1pPr marL="0" indent="0" algn="ctr">
              <a:buFontTx/>
              <a:buNone/>
              <a:defRPr sz="1500" cap="all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6" name="Text Placeholder 45"/>
          <p:cNvSpPr>
            <a:spLocks noGrp="1"/>
          </p:cNvSpPr>
          <p:nvPr>
            <p:ph type="body" sz="quarter" idx="10"/>
          </p:nvPr>
        </p:nvSpPr>
        <p:spPr>
          <a:xfrm>
            <a:off x="6500173" y="964060"/>
            <a:ext cx="5022462" cy="4450312"/>
          </a:xfrm>
        </p:spPr>
        <p:txBody>
          <a:bodyPr anchor="ctr">
            <a:normAutofit/>
          </a:bodyPr>
          <a:lstStyle>
            <a:lvl1pPr marL="0" indent="0">
              <a:spcBef>
                <a:spcPts val="1200"/>
              </a:spcBef>
              <a:buFontTx/>
              <a:buNone/>
              <a:defRPr sz="3500" b="1" cap="all" spc="-5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69863" indent="0">
              <a:spcBef>
                <a:spcPts val="1200"/>
              </a:spcBef>
              <a:buFontTx/>
              <a:buNone/>
              <a:defRPr/>
            </a:lvl2pPr>
            <a:lvl3pPr marL="341312" indent="0">
              <a:spcBef>
                <a:spcPts val="1200"/>
              </a:spcBef>
              <a:buFontTx/>
              <a:buNone/>
              <a:defRPr/>
            </a:lvl3pPr>
            <a:lvl4pPr marL="511175" indent="0">
              <a:spcBef>
                <a:spcPts val="1200"/>
              </a:spcBef>
              <a:buFontTx/>
              <a:buNone/>
              <a:defRPr/>
            </a:lvl4pPr>
            <a:lvl5pPr marL="688975" indent="0">
              <a:spcBef>
                <a:spcPts val="1200"/>
              </a:spcBef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4ACD430-9C72-4B6A-B10A-943F02048CDE}"/>
              </a:ext>
            </a:extLst>
          </p:cNvPr>
          <p:cNvGrpSpPr/>
          <p:nvPr userDrawn="1"/>
        </p:nvGrpSpPr>
        <p:grpSpPr>
          <a:xfrm>
            <a:off x="0" y="0"/>
            <a:ext cx="12190081" cy="79514"/>
            <a:chOff x="0" y="-1"/>
            <a:chExt cx="12190081" cy="1350190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BF04E46-E2BA-4BD2-84A0-F679AAF5F474}"/>
                </a:ext>
              </a:extLst>
            </p:cNvPr>
            <p:cNvSpPr/>
            <p:nvPr userDrawn="1"/>
          </p:nvSpPr>
          <p:spPr>
            <a:xfrm>
              <a:off x="0" y="-1"/>
              <a:ext cx="3641697" cy="1350190"/>
            </a:xfrm>
            <a:prstGeom prst="rect">
              <a:avLst/>
            </a:prstGeom>
            <a:solidFill>
              <a:srgbClr val="FFA0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t"/>
            <a:lstStyle/>
            <a:p>
              <a:pPr algn="l"/>
              <a:endPara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A7B0136C-860D-47DF-962F-5249914E9CAD}"/>
                </a:ext>
              </a:extLst>
            </p:cNvPr>
            <p:cNvSpPr/>
            <p:nvPr userDrawn="1"/>
          </p:nvSpPr>
          <p:spPr>
            <a:xfrm>
              <a:off x="3641698" y="-1"/>
              <a:ext cx="922352" cy="1350190"/>
            </a:xfrm>
            <a:prstGeom prst="rect">
              <a:avLst/>
            </a:prstGeom>
            <a:solidFill>
              <a:srgbClr val="9584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t"/>
            <a:lstStyle/>
            <a:p>
              <a:pPr algn="l"/>
              <a:endPara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B6A236E7-78E4-4C63-BF5E-44FD09CB7200}"/>
                </a:ext>
              </a:extLst>
            </p:cNvPr>
            <p:cNvSpPr/>
            <p:nvPr userDrawn="1"/>
          </p:nvSpPr>
          <p:spPr>
            <a:xfrm>
              <a:off x="4564051" y="-1"/>
              <a:ext cx="2806808" cy="1350190"/>
            </a:xfrm>
            <a:prstGeom prst="rect">
              <a:avLst/>
            </a:prstGeom>
            <a:solidFill>
              <a:srgbClr val="7DB2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t"/>
            <a:lstStyle/>
            <a:p>
              <a:pPr algn="l"/>
              <a:endPara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F09FD2CF-0A88-4CC0-9792-A1832D08536B}"/>
                </a:ext>
              </a:extLst>
            </p:cNvPr>
            <p:cNvSpPr/>
            <p:nvPr userDrawn="1"/>
          </p:nvSpPr>
          <p:spPr>
            <a:xfrm>
              <a:off x="7370859" y="-1"/>
              <a:ext cx="1685677" cy="1350190"/>
            </a:xfrm>
            <a:prstGeom prst="rect">
              <a:avLst/>
            </a:prstGeom>
            <a:solidFill>
              <a:srgbClr val="7398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t"/>
            <a:lstStyle/>
            <a:p>
              <a:pPr algn="l"/>
              <a:endPara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F5AB9414-4DBB-4193-85F6-FF73EE339171}"/>
                </a:ext>
              </a:extLst>
            </p:cNvPr>
            <p:cNvSpPr/>
            <p:nvPr userDrawn="1"/>
          </p:nvSpPr>
          <p:spPr>
            <a:xfrm>
              <a:off x="9048586" y="-1"/>
              <a:ext cx="3141495" cy="1350190"/>
            </a:xfrm>
            <a:prstGeom prst="rect">
              <a:avLst/>
            </a:prstGeom>
            <a:solidFill>
              <a:srgbClr val="C7D2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t"/>
            <a:lstStyle/>
            <a:p>
              <a:pPr algn="l"/>
              <a:endPara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7084318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303694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27507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lang="en-US" sz="1500" cap="all" baseline="0" dirty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3349412836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w taglin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-71562"/>
            <a:ext cx="12192000" cy="6929562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-71562"/>
            <a:ext cx="12191999" cy="6929562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500" cap="all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793531486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>
            <a:extLst>
              <a:ext uri="{FF2B5EF4-FFF2-40B4-BE49-F238E27FC236}">
                <a16:creationId xmlns:a16="http://schemas.microsoft.com/office/drawing/2014/main" id="{CFACBA97-664B-E3A3-F0F5-696DE3D8A27A}"/>
              </a:ext>
            </a:extLst>
          </p:cNvPr>
          <p:cNvGrpSpPr/>
          <p:nvPr userDrawn="1"/>
        </p:nvGrpSpPr>
        <p:grpSpPr>
          <a:xfrm>
            <a:off x="-8750" y="-204782"/>
            <a:ext cx="4569113" cy="7062782"/>
            <a:chOff x="8842267" y="-204782"/>
            <a:chExt cx="4569113" cy="7062782"/>
          </a:xfrm>
        </p:grpSpPr>
        <p:sp>
          <p:nvSpPr>
            <p:cNvPr id="78" name="Slide Number Placeholder 1">
              <a:extLst>
                <a:ext uri="{FF2B5EF4-FFF2-40B4-BE49-F238E27FC236}">
                  <a16:creationId xmlns:a16="http://schemas.microsoft.com/office/drawing/2014/main" id="{83A94EBF-98FE-4812-9A14-44279029264B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0315547" y="6463203"/>
              <a:ext cx="596447" cy="277811"/>
            </a:xfrm>
            <a:prstGeom prst="rect">
              <a:avLst/>
            </a:prstGeom>
          </p:spPr>
          <p:txBody>
            <a:bodyPr vert="horz" lIns="68580" tIns="34290" rIns="68580" bIns="34290"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r"/>
              <a:fld id="{9899D5D8-9A89-49C6-87E2-D5B81659BB09}" type="slidenum">
                <a:rPr lang="en-US" sz="1000" b="1" spc="30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pPr algn="r"/>
                <a:t>‹#›</a:t>
              </a:fld>
              <a:endParaRPr lang="en-US" sz="1000" b="1" spc="3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712E3D91-19A9-47E1-A2D0-389742C55D2F}"/>
                </a:ext>
              </a:extLst>
            </p:cNvPr>
            <p:cNvGrpSpPr/>
            <p:nvPr userDrawn="1"/>
          </p:nvGrpSpPr>
          <p:grpSpPr>
            <a:xfrm>
              <a:off x="11369623" y="6476214"/>
              <a:ext cx="489001" cy="176138"/>
              <a:chOff x="271463" y="2852738"/>
              <a:chExt cx="3190876" cy="1149350"/>
            </a:xfrm>
          </p:grpSpPr>
          <p:sp>
            <p:nvSpPr>
              <p:cNvPr id="136" name="Freeform 6">
                <a:extLst>
                  <a:ext uri="{FF2B5EF4-FFF2-40B4-BE49-F238E27FC236}">
                    <a16:creationId xmlns:a16="http://schemas.microsoft.com/office/drawing/2014/main" id="{ACAB0B10-E424-4C5F-81CD-AE869D72855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577976" y="2852738"/>
                <a:ext cx="609600" cy="1149350"/>
              </a:xfrm>
              <a:custGeom>
                <a:avLst/>
                <a:gdLst>
                  <a:gd name="T0" fmla="*/ 0 w 384"/>
                  <a:gd name="T1" fmla="*/ 0 h 724"/>
                  <a:gd name="T2" fmla="*/ 41 w 384"/>
                  <a:gd name="T3" fmla="*/ 0 h 724"/>
                  <a:gd name="T4" fmla="*/ 192 w 384"/>
                  <a:gd name="T5" fmla="*/ 241 h 724"/>
                  <a:gd name="T6" fmla="*/ 341 w 384"/>
                  <a:gd name="T7" fmla="*/ 0 h 724"/>
                  <a:gd name="T8" fmla="*/ 382 w 384"/>
                  <a:gd name="T9" fmla="*/ 0 h 724"/>
                  <a:gd name="T10" fmla="*/ 382 w 384"/>
                  <a:gd name="T11" fmla="*/ 723 h 724"/>
                  <a:gd name="T12" fmla="*/ 384 w 384"/>
                  <a:gd name="T13" fmla="*/ 724 h 724"/>
                  <a:gd name="T14" fmla="*/ 341 w 384"/>
                  <a:gd name="T15" fmla="*/ 724 h 724"/>
                  <a:gd name="T16" fmla="*/ 192 w 384"/>
                  <a:gd name="T17" fmla="*/ 483 h 724"/>
                  <a:gd name="T18" fmla="*/ 41 w 384"/>
                  <a:gd name="T19" fmla="*/ 724 h 724"/>
                  <a:gd name="T20" fmla="*/ 0 w 384"/>
                  <a:gd name="T21" fmla="*/ 724 h 724"/>
                  <a:gd name="T22" fmla="*/ 0 w 384"/>
                  <a:gd name="T23" fmla="*/ 0 h 7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84" h="724">
                    <a:moveTo>
                      <a:pt x="0" y="0"/>
                    </a:moveTo>
                    <a:lnTo>
                      <a:pt x="41" y="0"/>
                    </a:lnTo>
                    <a:lnTo>
                      <a:pt x="192" y="241"/>
                    </a:lnTo>
                    <a:lnTo>
                      <a:pt x="341" y="0"/>
                    </a:lnTo>
                    <a:lnTo>
                      <a:pt x="382" y="0"/>
                    </a:lnTo>
                    <a:lnTo>
                      <a:pt x="382" y="723"/>
                    </a:lnTo>
                    <a:lnTo>
                      <a:pt x="384" y="724"/>
                    </a:lnTo>
                    <a:lnTo>
                      <a:pt x="341" y="724"/>
                    </a:lnTo>
                    <a:lnTo>
                      <a:pt x="192" y="483"/>
                    </a:lnTo>
                    <a:lnTo>
                      <a:pt x="41" y="724"/>
                    </a:lnTo>
                    <a:lnTo>
                      <a:pt x="0" y="7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DB2DB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7" name="Freeform 7">
                <a:extLst>
                  <a:ext uri="{FF2B5EF4-FFF2-40B4-BE49-F238E27FC236}">
                    <a16:creationId xmlns:a16="http://schemas.microsoft.com/office/drawing/2014/main" id="{0F5701D1-A391-456C-8948-07FBBDD32D2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225551" y="2852738"/>
                <a:ext cx="352425" cy="1149350"/>
              </a:xfrm>
              <a:custGeom>
                <a:avLst/>
                <a:gdLst>
                  <a:gd name="T0" fmla="*/ 0 w 222"/>
                  <a:gd name="T1" fmla="*/ 0 h 724"/>
                  <a:gd name="T2" fmla="*/ 222 w 222"/>
                  <a:gd name="T3" fmla="*/ 0 h 724"/>
                  <a:gd name="T4" fmla="*/ 222 w 222"/>
                  <a:gd name="T5" fmla="*/ 724 h 724"/>
                  <a:gd name="T6" fmla="*/ 0 w 222"/>
                  <a:gd name="T7" fmla="*/ 724 h 724"/>
                  <a:gd name="T8" fmla="*/ 222 w 222"/>
                  <a:gd name="T9" fmla="*/ 361 h 724"/>
                  <a:gd name="T10" fmla="*/ 0 w 222"/>
                  <a:gd name="T11" fmla="*/ 0 h 7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2" h="724">
                    <a:moveTo>
                      <a:pt x="0" y="0"/>
                    </a:moveTo>
                    <a:lnTo>
                      <a:pt x="222" y="0"/>
                    </a:lnTo>
                    <a:lnTo>
                      <a:pt x="222" y="724"/>
                    </a:lnTo>
                    <a:lnTo>
                      <a:pt x="0" y="724"/>
                    </a:lnTo>
                    <a:lnTo>
                      <a:pt x="222" y="36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5843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8" name="Freeform 8">
                <a:extLst>
                  <a:ext uri="{FF2B5EF4-FFF2-40B4-BE49-F238E27FC236}">
                    <a16:creationId xmlns:a16="http://schemas.microsoft.com/office/drawing/2014/main" id="{2A0F9761-7943-4EDD-AD61-B82DDD42EE1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184401" y="2852738"/>
                <a:ext cx="354013" cy="1149350"/>
              </a:xfrm>
              <a:custGeom>
                <a:avLst/>
                <a:gdLst>
                  <a:gd name="T0" fmla="*/ 0 w 223"/>
                  <a:gd name="T1" fmla="*/ 0 h 724"/>
                  <a:gd name="T2" fmla="*/ 223 w 223"/>
                  <a:gd name="T3" fmla="*/ 0 h 724"/>
                  <a:gd name="T4" fmla="*/ 2 w 223"/>
                  <a:gd name="T5" fmla="*/ 361 h 724"/>
                  <a:gd name="T6" fmla="*/ 223 w 223"/>
                  <a:gd name="T7" fmla="*/ 724 h 724"/>
                  <a:gd name="T8" fmla="*/ 2 w 223"/>
                  <a:gd name="T9" fmla="*/ 724 h 724"/>
                  <a:gd name="T10" fmla="*/ 0 w 223"/>
                  <a:gd name="T11" fmla="*/ 723 h 724"/>
                  <a:gd name="T12" fmla="*/ 0 w 223"/>
                  <a:gd name="T13" fmla="*/ 0 h 7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3" h="724">
                    <a:moveTo>
                      <a:pt x="0" y="0"/>
                    </a:moveTo>
                    <a:lnTo>
                      <a:pt x="223" y="0"/>
                    </a:lnTo>
                    <a:lnTo>
                      <a:pt x="2" y="361"/>
                    </a:lnTo>
                    <a:lnTo>
                      <a:pt x="223" y="724"/>
                    </a:lnTo>
                    <a:lnTo>
                      <a:pt x="2" y="724"/>
                    </a:lnTo>
                    <a:lnTo>
                      <a:pt x="0" y="7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3983E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9" name="Freeform 9">
                <a:extLst>
                  <a:ext uri="{FF2B5EF4-FFF2-40B4-BE49-F238E27FC236}">
                    <a16:creationId xmlns:a16="http://schemas.microsoft.com/office/drawing/2014/main" id="{5C1A76E3-E547-459A-AA20-2A41DD1D59AF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2187576" y="2852738"/>
                <a:ext cx="1274763" cy="1149350"/>
              </a:xfrm>
              <a:custGeom>
                <a:avLst/>
                <a:gdLst>
                  <a:gd name="T0" fmla="*/ 221 w 803"/>
                  <a:gd name="T1" fmla="*/ 179 h 724"/>
                  <a:gd name="T2" fmla="*/ 221 w 803"/>
                  <a:gd name="T3" fmla="*/ 383 h 724"/>
                  <a:gd name="T4" fmla="*/ 523 w 803"/>
                  <a:gd name="T5" fmla="*/ 383 h 724"/>
                  <a:gd name="T6" fmla="*/ 543 w 803"/>
                  <a:gd name="T7" fmla="*/ 382 h 724"/>
                  <a:gd name="T8" fmla="*/ 560 w 803"/>
                  <a:gd name="T9" fmla="*/ 374 h 724"/>
                  <a:gd name="T10" fmla="*/ 573 w 803"/>
                  <a:gd name="T11" fmla="*/ 361 h 724"/>
                  <a:gd name="T12" fmla="*/ 583 w 803"/>
                  <a:gd name="T13" fmla="*/ 346 h 724"/>
                  <a:gd name="T14" fmla="*/ 589 w 803"/>
                  <a:gd name="T15" fmla="*/ 329 h 724"/>
                  <a:gd name="T16" fmla="*/ 594 w 803"/>
                  <a:gd name="T17" fmla="*/ 310 h 724"/>
                  <a:gd name="T18" fmla="*/ 596 w 803"/>
                  <a:gd name="T19" fmla="*/ 292 h 724"/>
                  <a:gd name="T20" fmla="*/ 596 w 803"/>
                  <a:gd name="T21" fmla="*/ 256 h 724"/>
                  <a:gd name="T22" fmla="*/ 592 w 803"/>
                  <a:gd name="T23" fmla="*/ 233 h 724"/>
                  <a:gd name="T24" fmla="*/ 586 w 803"/>
                  <a:gd name="T25" fmla="*/ 215 h 724"/>
                  <a:gd name="T26" fmla="*/ 574 w 803"/>
                  <a:gd name="T27" fmla="*/ 200 h 724"/>
                  <a:gd name="T28" fmla="*/ 558 w 803"/>
                  <a:gd name="T29" fmla="*/ 188 h 724"/>
                  <a:gd name="T30" fmla="*/ 533 w 803"/>
                  <a:gd name="T31" fmla="*/ 182 h 724"/>
                  <a:gd name="T32" fmla="*/ 504 w 803"/>
                  <a:gd name="T33" fmla="*/ 179 h 724"/>
                  <a:gd name="T34" fmla="*/ 221 w 803"/>
                  <a:gd name="T35" fmla="*/ 179 h 724"/>
                  <a:gd name="T36" fmla="*/ 221 w 803"/>
                  <a:gd name="T37" fmla="*/ 0 h 724"/>
                  <a:gd name="T38" fmla="*/ 540 w 803"/>
                  <a:gd name="T39" fmla="*/ 0 h 724"/>
                  <a:gd name="T40" fmla="*/ 589 w 803"/>
                  <a:gd name="T41" fmla="*/ 2 h 724"/>
                  <a:gd name="T42" fmla="*/ 633 w 803"/>
                  <a:gd name="T43" fmla="*/ 8 h 724"/>
                  <a:gd name="T44" fmla="*/ 670 w 803"/>
                  <a:gd name="T45" fmla="*/ 18 h 724"/>
                  <a:gd name="T46" fmla="*/ 702 w 803"/>
                  <a:gd name="T47" fmla="*/ 33 h 724"/>
                  <a:gd name="T48" fmla="*/ 729 w 803"/>
                  <a:gd name="T49" fmla="*/ 49 h 724"/>
                  <a:gd name="T50" fmla="*/ 750 w 803"/>
                  <a:gd name="T51" fmla="*/ 70 h 724"/>
                  <a:gd name="T52" fmla="*/ 768 w 803"/>
                  <a:gd name="T53" fmla="*/ 93 h 724"/>
                  <a:gd name="T54" fmla="*/ 781 w 803"/>
                  <a:gd name="T55" fmla="*/ 120 h 724"/>
                  <a:gd name="T56" fmla="*/ 791 w 803"/>
                  <a:gd name="T57" fmla="*/ 149 h 724"/>
                  <a:gd name="T58" fmla="*/ 798 w 803"/>
                  <a:gd name="T59" fmla="*/ 180 h 724"/>
                  <a:gd name="T60" fmla="*/ 803 w 803"/>
                  <a:gd name="T61" fmla="*/ 213 h 724"/>
                  <a:gd name="T62" fmla="*/ 803 w 803"/>
                  <a:gd name="T63" fmla="*/ 247 h 724"/>
                  <a:gd name="T64" fmla="*/ 803 w 803"/>
                  <a:gd name="T65" fmla="*/ 333 h 724"/>
                  <a:gd name="T66" fmla="*/ 803 w 803"/>
                  <a:gd name="T67" fmla="*/ 361 h 724"/>
                  <a:gd name="T68" fmla="*/ 798 w 803"/>
                  <a:gd name="T69" fmla="*/ 392 h 724"/>
                  <a:gd name="T70" fmla="*/ 791 w 803"/>
                  <a:gd name="T71" fmla="*/ 421 h 724"/>
                  <a:gd name="T72" fmla="*/ 781 w 803"/>
                  <a:gd name="T73" fmla="*/ 449 h 724"/>
                  <a:gd name="T74" fmla="*/ 768 w 803"/>
                  <a:gd name="T75" fmla="*/ 475 h 724"/>
                  <a:gd name="T76" fmla="*/ 750 w 803"/>
                  <a:gd name="T77" fmla="*/ 500 h 724"/>
                  <a:gd name="T78" fmla="*/ 729 w 803"/>
                  <a:gd name="T79" fmla="*/ 521 h 724"/>
                  <a:gd name="T80" fmla="*/ 704 w 803"/>
                  <a:gd name="T81" fmla="*/ 539 h 724"/>
                  <a:gd name="T82" fmla="*/ 673 w 803"/>
                  <a:gd name="T83" fmla="*/ 552 h 724"/>
                  <a:gd name="T84" fmla="*/ 638 w 803"/>
                  <a:gd name="T85" fmla="*/ 560 h 724"/>
                  <a:gd name="T86" fmla="*/ 597 w 803"/>
                  <a:gd name="T87" fmla="*/ 564 h 724"/>
                  <a:gd name="T88" fmla="*/ 221 w 803"/>
                  <a:gd name="T89" fmla="*/ 564 h 724"/>
                  <a:gd name="T90" fmla="*/ 221 w 803"/>
                  <a:gd name="T91" fmla="*/ 724 h 724"/>
                  <a:gd name="T92" fmla="*/ 221 w 803"/>
                  <a:gd name="T93" fmla="*/ 724 h 724"/>
                  <a:gd name="T94" fmla="*/ 0 w 803"/>
                  <a:gd name="T95" fmla="*/ 361 h 724"/>
                  <a:gd name="T96" fmla="*/ 221 w 803"/>
                  <a:gd name="T97" fmla="*/ 0 h 7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803" h="724">
                    <a:moveTo>
                      <a:pt x="221" y="179"/>
                    </a:moveTo>
                    <a:lnTo>
                      <a:pt x="221" y="383"/>
                    </a:lnTo>
                    <a:lnTo>
                      <a:pt x="523" y="383"/>
                    </a:lnTo>
                    <a:lnTo>
                      <a:pt x="543" y="382"/>
                    </a:lnTo>
                    <a:lnTo>
                      <a:pt x="560" y="374"/>
                    </a:lnTo>
                    <a:lnTo>
                      <a:pt x="573" y="361"/>
                    </a:lnTo>
                    <a:lnTo>
                      <a:pt x="583" y="346"/>
                    </a:lnTo>
                    <a:lnTo>
                      <a:pt x="589" y="329"/>
                    </a:lnTo>
                    <a:lnTo>
                      <a:pt x="594" y="310"/>
                    </a:lnTo>
                    <a:lnTo>
                      <a:pt x="596" y="292"/>
                    </a:lnTo>
                    <a:lnTo>
                      <a:pt x="596" y="256"/>
                    </a:lnTo>
                    <a:lnTo>
                      <a:pt x="592" y="233"/>
                    </a:lnTo>
                    <a:lnTo>
                      <a:pt x="586" y="215"/>
                    </a:lnTo>
                    <a:lnTo>
                      <a:pt x="574" y="200"/>
                    </a:lnTo>
                    <a:lnTo>
                      <a:pt x="558" y="188"/>
                    </a:lnTo>
                    <a:lnTo>
                      <a:pt x="533" y="182"/>
                    </a:lnTo>
                    <a:lnTo>
                      <a:pt x="504" y="179"/>
                    </a:lnTo>
                    <a:lnTo>
                      <a:pt x="221" y="179"/>
                    </a:lnTo>
                    <a:close/>
                    <a:moveTo>
                      <a:pt x="221" y="0"/>
                    </a:moveTo>
                    <a:lnTo>
                      <a:pt x="540" y="0"/>
                    </a:lnTo>
                    <a:lnTo>
                      <a:pt x="589" y="2"/>
                    </a:lnTo>
                    <a:lnTo>
                      <a:pt x="633" y="8"/>
                    </a:lnTo>
                    <a:lnTo>
                      <a:pt x="670" y="18"/>
                    </a:lnTo>
                    <a:lnTo>
                      <a:pt x="702" y="33"/>
                    </a:lnTo>
                    <a:lnTo>
                      <a:pt x="729" y="49"/>
                    </a:lnTo>
                    <a:lnTo>
                      <a:pt x="750" y="70"/>
                    </a:lnTo>
                    <a:lnTo>
                      <a:pt x="768" y="93"/>
                    </a:lnTo>
                    <a:lnTo>
                      <a:pt x="781" y="120"/>
                    </a:lnTo>
                    <a:lnTo>
                      <a:pt x="791" y="149"/>
                    </a:lnTo>
                    <a:lnTo>
                      <a:pt x="798" y="180"/>
                    </a:lnTo>
                    <a:lnTo>
                      <a:pt x="803" y="213"/>
                    </a:lnTo>
                    <a:lnTo>
                      <a:pt x="803" y="247"/>
                    </a:lnTo>
                    <a:lnTo>
                      <a:pt x="803" y="333"/>
                    </a:lnTo>
                    <a:lnTo>
                      <a:pt x="803" y="361"/>
                    </a:lnTo>
                    <a:lnTo>
                      <a:pt x="798" y="392"/>
                    </a:lnTo>
                    <a:lnTo>
                      <a:pt x="791" y="421"/>
                    </a:lnTo>
                    <a:lnTo>
                      <a:pt x="781" y="449"/>
                    </a:lnTo>
                    <a:lnTo>
                      <a:pt x="768" y="475"/>
                    </a:lnTo>
                    <a:lnTo>
                      <a:pt x="750" y="500"/>
                    </a:lnTo>
                    <a:lnTo>
                      <a:pt x="729" y="521"/>
                    </a:lnTo>
                    <a:lnTo>
                      <a:pt x="704" y="539"/>
                    </a:lnTo>
                    <a:lnTo>
                      <a:pt x="673" y="552"/>
                    </a:lnTo>
                    <a:lnTo>
                      <a:pt x="638" y="560"/>
                    </a:lnTo>
                    <a:lnTo>
                      <a:pt x="597" y="564"/>
                    </a:lnTo>
                    <a:lnTo>
                      <a:pt x="221" y="564"/>
                    </a:lnTo>
                    <a:lnTo>
                      <a:pt x="221" y="724"/>
                    </a:lnTo>
                    <a:lnTo>
                      <a:pt x="221" y="724"/>
                    </a:lnTo>
                    <a:lnTo>
                      <a:pt x="0" y="361"/>
                    </a:lnTo>
                    <a:lnTo>
                      <a:pt x="221" y="0"/>
                    </a:lnTo>
                    <a:close/>
                  </a:path>
                </a:pathLst>
              </a:custGeom>
              <a:solidFill>
                <a:srgbClr val="C7D22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0" name="Freeform 10">
                <a:extLst>
                  <a:ext uri="{FF2B5EF4-FFF2-40B4-BE49-F238E27FC236}">
                    <a16:creationId xmlns:a16="http://schemas.microsoft.com/office/drawing/2014/main" id="{468C635A-20C5-45ED-A75C-99F8C469DED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71463" y="2852738"/>
                <a:ext cx="1306512" cy="1149350"/>
              </a:xfrm>
              <a:custGeom>
                <a:avLst/>
                <a:gdLst>
                  <a:gd name="T0" fmla="*/ 0 w 823"/>
                  <a:gd name="T1" fmla="*/ 0 h 724"/>
                  <a:gd name="T2" fmla="*/ 223 w 823"/>
                  <a:gd name="T3" fmla="*/ 0 h 724"/>
                  <a:gd name="T4" fmla="*/ 601 w 823"/>
                  <a:gd name="T5" fmla="*/ 438 h 724"/>
                  <a:gd name="T6" fmla="*/ 601 w 823"/>
                  <a:gd name="T7" fmla="*/ 0 h 724"/>
                  <a:gd name="T8" fmla="*/ 601 w 823"/>
                  <a:gd name="T9" fmla="*/ 0 h 724"/>
                  <a:gd name="T10" fmla="*/ 823 w 823"/>
                  <a:gd name="T11" fmla="*/ 361 h 724"/>
                  <a:gd name="T12" fmla="*/ 601 w 823"/>
                  <a:gd name="T13" fmla="*/ 724 h 724"/>
                  <a:gd name="T14" fmla="*/ 223 w 823"/>
                  <a:gd name="T15" fmla="*/ 287 h 724"/>
                  <a:gd name="T16" fmla="*/ 223 w 823"/>
                  <a:gd name="T17" fmla="*/ 724 h 724"/>
                  <a:gd name="T18" fmla="*/ 0 w 823"/>
                  <a:gd name="T19" fmla="*/ 724 h 724"/>
                  <a:gd name="T20" fmla="*/ 0 w 823"/>
                  <a:gd name="T21" fmla="*/ 0 h 7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23" h="724">
                    <a:moveTo>
                      <a:pt x="0" y="0"/>
                    </a:moveTo>
                    <a:lnTo>
                      <a:pt x="223" y="0"/>
                    </a:lnTo>
                    <a:lnTo>
                      <a:pt x="601" y="438"/>
                    </a:lnTo>
                    <a:lnTo>
                      <a:pt x="601" y="0"/>
                    </a:lnTo>
                    <a:lnTo>
                      <a:pt x="601" y="0"/>
                    </a:lnTo>
                    <a:lnTo>
                      <a:pt x="823" y="361"/>
                    </a:lnTo>
                    <a:lnTo>
                      <a:pt x="601" y="724"/>
                    </a:lnTo>
                    <a:lnTo>
                      <a:pt x="223" y="287"/>
                    </a:lnTo>
                    <a:lnTo>
                      <a:pt x="223" y="724"/>
                    </a:lnTo>
                    <a:lnTo>
                      <a:pt x="0" y="7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AD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80" name="Picture 79" descr="A picture containing outdoor, sky, city, colorful&#10;&#10;Description automatically generated">
              <a:extLst>
                <a:ext uri="{FF2B5EF4-FFF2-40B4-BE49-F238E27FC236}">
                  <a16:creationId xmlns:a16="http://schemas.microsoft.com/office/drawing/2014/main" id="{DF5223EB-3C03-4FD2-00EF-154A6D97ABA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842267" y="70948"/>
              <a:ext cx="4569113" cy="6787052"/>
            </a:xfrm>
            <a:prstGeom prst="rect">
              <a:avLst/>
            </a:prstGeom>
          </p:spPr>
        </p:pic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347A1625-238E-018D-2D55-2E0237E2DE10}"/>
                </a:ext>
              </a:extLst>
            </p:cNvPr>
            <p:cNvGrpSpPr/>
            <p:nvPr userDrawn="1"/>
          </p:nvGrpSpPr>
          <p:grpSpPr>
            <a:xfrm>
              <a:off x="9241779" y="345694"/>
              <a:ext cx="625002" cy="625002"/>
              <a:chOff x="7175739" y="4598827"/>
              <a:chExt cx="864217" cy="864217"/>
            </a:xfrm>
          </p:grpSpPr>
          <p:pic>
            <p:nvPicPr>
              <p:cNvPr id="128" name="Graphic 2">
                <a:extLst>
                  <a:ext uri="{FF2B5EF4-FFF2-40B4-BE49-F238E27FC236}">
                    <a16:creationId xmlns:a16="http://schemas.microsoft.com/office/drawing/2014/main" id="{B02EDDAA-2479-A51D-AE65-227E43C0C5D7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7175739" y="4598827"/>
                <a:ext cx="864217" cy="864217"/>
              </a:xfrm>
              <a:prstGeom prst="rect">
                <a:avLst/>
              </a:prstGeom>
            </p:spPr>
          </p:pic>
          <p:pic>
            <p:nvPicPr>
              <p:cNvPr id="129" name="Graphic 3">
                <a:extLst>
                  <a:ext uri="{FF2B5EF4-FFF2-40B4-BE49-F238E27FC236}">
                    <a16:creationId xmlns:a16="http://schemas.microsoft.com/office/drawing/2014/main" id="{BBBDBEA2-3438-3D11-D710-D9098D60FA9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7260683" y="4683771"/>
                <a:ext cx="694328" cy="694328"/>
              </a:xfrm>
              <a:prstGeom prst="rect">
                <a:avLst/>
              </a:prstGeom>
            </p:spPr>
          </p:pic>
          <p:grpSp>
            <p:nvGrpSpPr>
              <p:cNvPr id="130" name="Group 129">
                <a:extLst>
                  <a:ext uri="{FF2B5EF4-FFF2-40B4-BE49-F238E27FC236}">
                    <a16:creationId xmlns:a16="http://schemas.microsoft.com/office/drawing/2014/main" id="{36D5E6E8-52E4-1A59-ADA5-E1F779776858}"/>
                  </a:ext>
                </a:extLst>
              </p:cNvPr>
              <p:cNvGrpSpPr/>
              <p:nvPr userDrawn="1"/>
            </p:nvGrpSpPr>
            <p:grpSpPr>
              <a:xfrm flipH="1">
                <a:off x="7410559" y="4838144"/>
                <a:ext cx="409785" cy="422394"/>
                <a:chOff x="4720608" y="1360488"/>
                <a:chExt cx="206375" cy="212725"/>
              </a:xfrm>
              <a:solidFill>
                <a:schemeClr val="tx2"/>
              </a:solidFill>
            </p:grpSpPr>
            <p:sp>
              <p:nvSpPr>
                <p:cNvPr id="131" name="Freeform 58">
                  <a:extLst>
                    <a:ext uri="{FF2B5EF4-FFF2-40B4-BE49-F238E27FC236}">
                      <a16:creationId xmlns:a16="http://schemas.microsoft.com/office/drawing/2014/main" id="{5A5EF99F-973C-40B9-A0C4-19767607951A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4720608" y="1360488"/>
                  <a:ext cx="34925" cy="115888"/>
                </a:xfrm>
                <a:custGeom>
                  <a:avLst/>
                  <a:gdLst>
                    <a:gd name="T0" fmla="*/ 61 w 65"/>
                    <a:gd name="T1" fmla="*/ 197 h 219"/>
                    <a:gd name="T2" fmla="*/ 61 w 65"/>
                    <a:gd name="T3" fmla="*/ 197 h 219"/>
                    <a:gd name="T4" fmla="*/ 27 w 65"/>
                    <a:gd name="T5" fmla="*/ 110 h 219"/>
                    <a:gd name="T6" fmla="*/ 61 w 65"/>
                    <a:gd name="T7" fmla="*/ 22 h 219"/>
                    <a:gd name="T8" fmla="*/ 61 w 65"/>
                    <a:gd name="T9" fmla="*/ 9 h 219"/>
                    <a:gd name="T10" fmla="*/ 55 w 65"/>
                    <a:gd name="T11" fmla="*/ 3 h 219"/>
                    <a:gd name="T12" fmla="*/ 49 w 65"/>
                    <a:gd name="T13" fmla="*/ 0 h 219"/>
                    <a:gd name="T14" fmla="*/ 49 w 65"/>
                    <a:gd name="T15" fmla="*/ 0 h 219"/>
                    <a:gd name="T16" fmla="*/ 42 w 65"/>
                    <a:gd name="T17" fmla="*/ 3 h 219"/>
                    <a:gd name="T18" fmla="*/ 42 w 65"/>
                    <a:gd name="T19" fmla="*/ 3 h 219"/>
                    <a:gd name="T20" fmla="*/ 0 w 65"/>
                    <a:gd name="T21" fmla="*/ 110 h 219"/>
                    <a:gd name="T22" fmla="*/ 42 w 65"/>
                    <a:gd name="T23" fmla="*/ 216 h 219"/>
                    <a:gd name="T24" fmla="*/ 49 w 65"/>
                    <a:gd name="T25" fmla="*/ 219 h 219"/>
                    <a:gd name="T26" fmla="*/ 55 w 65"/>
                    <a:gd name="T27" fmla="*/ 216 h 219"/>
                    <a:gd name="T28" fmla="*/ 55 w 65"/>
                    <a:gd name="T29" fmla="*/ 216 h 219"/>
                    <a:gd name="T30" fmla="*/ 61 w 65"/>
                    <a:gd name="T31" fmla="*/ 210 h 219"/>
                    <a:gd name="T32" fmla="*/ 61 w 65"/>
                    <a:gd name="T33" fmla="*/ 197 h 2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5" h="219">
                      <a:moveTo>
                        <a:pt x="61" y="197"/>
                      </a:moveTo>
                      <a:cubicBezTo>
                        <a:pt x="61" y="197"/>
                        <a:pt x="61" y="197"/>
                        <a:pt x="61" y="197"/>
                      </a:cubicBezTo>
                      <a:cubicBezTo>
                        <a:pt x="39" y="174"/>
                        <a:pt x="27" y="142"/>
                        <a:pt x="27" y="110"/>
                      </a:cubicBezTo>
                      <a:cubicBezTo>
                        <a:pt x="27" y="77"/>
                        <a:pt x="39" y="46"/>
                        <a:pt x="61" y="22"/>
                      </a:cubicBezTo>
                      <a:cubicBezTo>
                        <a:pt x="65" y="18"/>
                        <a:pt x="65" y="13"/>
                        <a:pt x="61" y="9"/>
                      </a:cubicBezTo>
                      <a:cubicBezTo>
                        <a:pt x="55" y="3"/>
                        <a:pt x="55" y="3"/>
                        <a:pt x="55" y="3"/>
                      </a:cubicBezTo>
                      <a:cubicBezTo>
                        <a:pt x="53" y="1"/>
                        <a:pt x="51" y="0"/>
                        <a:pt x="49" y="0"/>
                      </a:cubicBezTo>
                      <a:cubicBezTo>
                        <a:pt x="49" y="0"/>
                        <a:pt x="49" y="0"/>
                        <a:pt x="49" y="0"/>
                      </a:cubicBezTo>
                      <a:cubicBezTo>
                        <a:pt x="46" y="0"/>
                        <a:pt x="44" y="1"/>
                        <a:pt x="42" y="3"/>
                      </a:cubicBezTo>
                      <a:cubicBezTo>
                        <a:pt x="42" y="3"/>
                        <a:pt x="42" y="3"/>
                        <a:pt x="42" y="3"/>
                      </a:cubicBezTo>
                      <a:cubicBezTo>
                        <a:pt x="15" y="32"/>
                        <a:pt x="0" y="70"/>
                        <a:pt x="0" y="110"/>
                      </a:cubicBezTo>
                      <a:cubicBezTo>
                        <a:pt x="0" y="149"/>
                        <a:pt x="15" y="187"/>
                        <a:pt x="42" y="216"/>
                      </a:cubicBezTo>
                      <a:cubicBezTo>
                        <a:pt x="44" y="218"/>
                        <a:pt x="46" y="219"/>
                        <a:pt x="49" y="219"/>
                      </a:cubicBezTo>
                      <a:cubicBezTo>
                        <a:pt x="51" y="219"/>
                        <a:pt x="53" y="218"/>
                        <a:pt x="55" y="216"/>
                      </a:cubicBezTo>
                      <a:cubicBezTo>
                        <a:pt x="55" y="216"/>
                        <a:pt x="55" y="216"/>
                        <a:pt x="55" y="216"/>
                      </a:cubicBezTo>
                      <a:cubicBezTo>
                        <a:pt x="61" y="210"/>
                        <a:pt x="61" y="210"/>
                        <a:pt x="61" y="210"/>
                      </a:cubicBezTo>
                      <a:cubicBezTo>
                        <a:pt x="65" y="206"/>
                        <a:pt x="65" y="201"/>
                        <a:pt x="61" y="19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2" name="Freeform 59">
                  <a:extLst>
                    <a:ext uri="{FF2B5EF4-FFF2-40B4-BE49-F238E27FC236}">
                      <a16:creationId xmlns:a16="http://schemas.microsoft.com/office/drawing/2014/main" id="{8F749136-FA3E-C835-012D-61612AB4E9AA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4749183" y="1381125"/>
                  <a:ext cx="30163" cy="74613"/>
                </a:xfrm>
                <a:custGeom>
                  <a:avLst/>
                  <a:gdLst>
                    <a:gd name="T0" fmla="*/ 35 w 57"/>
                    <a:gd name="T1" fmla="*/ 140 h 143"/>
                    <a:gd name="T2" fmla="*/ 41 w 57"/>
                    <a:gd name="T3" fmla="*/ 143 h 143"/>
                    <a:gd name="T4" fmla="*/ 47 w 57"/>
                    <a:gd name="T5" fmla="*/ 141 h 143"/>
                    <a:gd name="T6" fmla="*/ 48 w 57"/>
                    <a:gd name="T7" fmla="*/ 141 h 143"/>
                    <a:gd name="T8" fmla="*/ 54 w 57"/>
                    <a:gd name="T9" fmla="*/ 134 h 143"/>
                    <a:gd name="T10" fmla="*/ 54 w 57"/>
                    <a:gd name="T11" fmla="*/ 122 h 143"/>
                    <a:gd name="T12" fmla="*/ 54 w 57"/>
                    <a:gd name="T13" fmla="*/ 21 h 143"/>
                    <a:gd name="T14" fmla="*/ 54 w 57"/>
                    <a:gd name="T15" fmla="*/ 10 h 143"/>
                    <a:gd name="T16" fmla="*/ 54 w 57"/>
                    <a:gd name="T17" fmla="*/ 9 h 143"/>
                    <a:gd name="T18" fmla="*/ 48 w 57"/>
                    <a:gd name="T19" fmla="*/ 3 h 143"/>
                    <a:gd name="T20" fmla="*/ 41 w 57"/>
                    <a:gd name="T21" fmla="*/ 0 h 143"/>
                    <a:gd name="T22" fmla="*/ 35 w 57"/>
                    <a:gd name="T23" fmla="*/ 3 h 143"/>
                    <a:gd name="T24" fmla="*/ 35 w 57"/>
                    <a:gd name="T25" fmla="*/ 3 h 143"/>
                    <a:gd name="T26" fmla="*/ 35 w 57"/>
                    <a:gd name="T27" fmla="*/ 140 h 1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7" h="143">
                      <a:moveTo>
                        <a:pt x="35" y="140"/>
                      </a:moveTo>
                      <a:cubicBezTo>
                        <a:pt x="36" y="142"/>
                        <a:pt x="39" y="143"/>
                        <a:pt x="41" y="143"/>
                      </a:cubicBezTo>
                      <a:cubicBezTo>
                        <a:pt x="44" y="143"/>
                        <a:pt x="46" y="142"/>
                        <a:pt x="47" y="141"/>
                      </a:cubicBezTo>
                      <a:cubicBezTo>
                        <a:pt x="48" y="141"/>
                        <a:pt x="48" y="141"/>
                        <a:pt x="48" y="141"/>
                      </a:cubicBezTo>
                      <a:cubicBezTo>
                        <a:pt x="54" y="134"/>
                        <a:pt x="54" y="134"/>
                        <a:pt x="54" y="134"/>
                      </a:cubicBezTo>
                      <a:cubicBezTo>
                        <a:pt x="57" y="131"/>
                        <a:pt x="57" y="125"/>
                        <a:pt x="54" y="122"/>
                      </a:cubicBezTo>
                      <a:cubicBezTo>
                        <a:pt x="29" y="93"/>
                        <a:pt x="29" y="50"/>
                        <a:pt x="54" y="21"/>
                      </a:cubicBezTo>
                      <a:cubicBezTo>
                        <a:pt x="57" y="18"/>
                        <a:pt x="57" y="13"/>
                        <a:pt x="54" y="10"/>
                      </a:cubicBezTo>
                      <a:cubicBezTo>
                        <a:pt x="54" y="9"/>
                        <a:pt x="54" y="9"/>
                        <a:pt x="54" y="9"/>
                      </a:cubicBezTo>
                      <a:cubicBezTo>
                        <a:pt x="48" y="3"/>
                        <a:pt x="48" y="3"/>
                        <a:pt x="48" y="3"/>
                      </a:cubicBezTo>
                      <a:cubicBezTo>
                        <a:pt x="46" y="1"/>
                        <a:pt x="44" y="0"/>
                        <a:pt x="41" y="0"/>
                      </a:cubicBezTo>
                      <a:cubicBezTo>
                        <a:pt x="39" y="0"/>
                        <a:pt x="37" y="1"/>
                        <a:pt x="35" y="3"/>
                      </a:cubicBezTo>
                      <a:cubicBezTo>
                        <a:pt x="35" y="3"/>
                        <a:pt x="35" y="3"/>
                        <a:pt x="35" y="3"/>
                      </a:cubicBezTo>
                      <a:cubicBezTo>
                        <a:pt x="0" y="42"/>
                        <a:pt x="0" y="101"/>
                        <a:pt x="35" y="14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3" name="Freeform 60">
                  <a:extLst>
                    <a:ext uri="{FF2B5EF4-FFF2-40B4-BE49-F238E27FC236}">
                      <a16:creationId xmlns:a16="http://schemas.microsoft.com/office/drawing/2014/main" id="{BC4BE294-BE64-7E8C-D9EE-5BB263DF424E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4893645" y="1360488"/>
                  <a:ext cx="33338" cy="115888"/>
                </a:xfrm>
                <a:custGeom>
                  <a:avLst/>
                  <a:gdLst>
                    <a:gd name="T0" fmla="*/ 23 w 64"/>
                    <a:gd name="T1" fmla="*/ 3 h 219"/>
                    <a:gd name="T2" fmla="*/ 23 w 64"/>
                    <a:gd name="T3" fmla="*/ 3 h 219"/>
                    <a:gd name="T4" fmla="*/ 17 w 64"/>
                    <a:gd name="T5" fmla="*/ 0 h 219"/>
                    <a:gd name="T6" fmla="*/ 16 w 64"/>
                    <a:gd name="T7" fmla="*/ 0 h 219"/>
                    <a:gd name="T8" fmla="*/ 10 w 64"/>
                    <a:gd name="T9" fmla="*/ 3 h 219"/>
                    <a:gd name="T10" fmla="*/ 10 w 64"/>
                    <a:gd name="T11" fmla="*/ 3 h 219"/>
                    <a:gd name="T12" fmla="*/ 4 w 64"/>
                    <a:gd name="T13" fmla="*/ 9 h 219"/>
                    <a:gd name="T14" fmla="*/ 3 w 64"/>
                    <a:gd name="T15" fmla="*/ 22 h 219"/>
                    <a:gd name="T16" fmla="*/ 38 w 64"/>
                    <a:gd name="T17" fmla="*/ 110 h 219"/>
                    <a:gd name="T18" fmla="*/ 4 w 64"/>
                    <a:gd name="T19" fmla="*/ 197 h 219"/>
                    <a:gd name="T20" fmla="*/ 4 w 64"/>
                    <a:gd name="T21" fmla="*/ 210 h 219"/>
                    <a:gd name="T22" fmla="*/ 10 w 64"/>
                    <a:gd name="T23" fmla="*/ 216 h 219"/>
                    <a:gd name="T24" fmla="*/ 16 w 64"/>
                    <a:gd name="T25" fmla="*/ 219 h 219"/>
                    <a:gd name="T26" fmla="*/ 23 w 64"/>
                    <a:gd name="T27" fmla="*/ 216 h 219"/>
                    <a:gd name="T28" fmla="*/ 23 w 64"/>
                    <a:gd name="T29" fmla="*/ 216 h 219"/>
                    <a:gd name="T30" fmla="*/ 64 w 64"/>
                    <a:gd name="T31" fmla="*/ 110 h 219"/>
                    <a:gd name="T32" fmla="*/ 23 w 64"/>
                    <a:gd name="T33" fmla="*/ 3 h 2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4" h="219">
                      <a:moveTo>
                        <a:pt x="23" y="3"/>
                      </a:moveTo>
                      <a:cubicBezTo>
                        <a:pt x="23" y="3"/>
                        <a:pt x="23" y="3"/>
                        <a:pt x="23" y="3"/>
                      </a:cubicBezTo>
                      <a:cubicBezTo>
                        <a:pt x="21" y="1"/>
                        <a:pt x="19" y="0"/>
                        <a:pt x="17" y="0"/>
                      </a:cubicBez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14" y="0"/>
                        <a:pt x="12" y="1"/>
                        <a:pt x="10" y="3"/>
                      </a:cubicBezTo>
                      <a:cubicBezTo>
                        <a:pt x="10" y="3"/>
                        <a:pt x="10" y="3"/>
                        <a:pt x="10" y="3"/>
                      </a:cubicBezTo>
                      <a:cubicBezTo>
                        <a:pt x="4" y="9"/>
                        <a:pt x="4" y="9"/>
                        <a:pt x="4" y="9"/>
                      </a:cubicBezTo>
                      <a:cubicBezTo>
                        <a:pt x="0" y="13"/>
                        <a:pt x="0" y="18"/>
                        <a:pt x="3" y="22"/>
                      </a:cubicBezTo>
                      <a:cubicBezTo>
                        <a:pt x="25" y="46"/>
                        <a:pt x="38" y="77"/>
                        <a:pt x="38" y="110"/>
                      </a:cubicBezTo>
                      <a:cubicBezTo>
                        <a:pt x="38" y="142"/>
                        <a:pt x="25" y="173"/>
                        <a:pt x="4" y="197"/>
                      </a:cubicBezTo>
                      <a:cubicBezTo>
                        <a:pt x="0" y="201"/>
                        <a:pt x="0" y="206"/>
                        <a:pt x="4" y="210"/>
                      </a:cubicBezTo>
                      <a:cubicBezTo>
                        <a:pt x="10" y="216"/>
                        <a:pt x="10" y="216"/>
                        <a:pt x="10" y="216"/>
                      </a:cubicBezTo>
                      <a:cubicBezTo>
                        <a:pt x="11" y="218"/>
                        <a:pt x="14" y="219"/>
                        <a:pt x="16" y="219"/>
                      </a:cubicBezTo>
                      <a:cubicBezTo>
                        <a:pt x="19" y="219"/>
                        <a:pt x="21" y="218"/>
                        <a:pt x="23" y="216"/>
                      </a:cubicBezTo>
                      <a:cubicBezTo>
                        <a:pt x="23" y="216"/>
                        <a:pt x="23" y="216"/>
                        <a:pt x="23" y="216"/>
                      </a:cubicBezTo>
                      <a:cubicBezTo>
                        <a:pt x="50" y="187"/>
                        <a:pt x="64" y="149"/>
                        <a:pt x="64" y="110"/>
                      </a:cubicBezTo>
                      <a:cubicBezTo>
                        <a:pt x="64" y="70"/>
                        <a:pt x="50" y="32"/>
                        <a:pt x="23" y="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4" name="Freeform 61">
                  <a:extLst>
                    <a:ext uri="{FF2B5EF4-FFF2-40B4-BE49-F238E27FC236}">
                      <a16:creationId xmlns:a16="http://schemas.microsoft.com/office/drawing/2014/main" id="{2AAA2F0E-C763-AC32-0CC9-8B75DB4C6AEB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4868245" y="1381125"/>
                  <a:ext cx="31750" cy="74613"/>
                </a:xfrm>
                <a:custGeom>
                  <a:avLst/>
                  <a:gdLst>
                    <a:gd name="T0" fmla="*/ 4 w 58"/>
                    <a:gd name="T1" fmla="*/ 122 h 143"/>
                    <a:gd name="T2" fmla="*/ 4 w 58"/>
                    <a:gd name="T3" fmla="*/ 122 h 143"/>
                    <a:gd name="T4" fmla="*/ 4 w 58"/>
                    <a:gd name="T5" fmla="*/ 134 h 143"/>
                    <a:gd name="T6" fmla="*/ 10 w 58"/>
                    <a:gd name="T7" fmla="*/ 141 h 143"/>
                    <a:gd name="T8" fmla="*/ 16 w 58"/>
                    <a:gd name="T9" fmla="*/ 143 h 143"/>
                    <a:gd name="T10" fmla="*/ 23 w 58"/>
                    <a:gd name="T11" fmla="*/ 141 h 143"/>
                    <a:gd name="T12" fmla="*/ 23 w 58"/>
                    <a:gd name="T13" fmla="*/ 140 h 143"/>
                    <a:gd name="T14" fmla="*/ 23 w 58"/>
                    <a:gd name="T15" fmla="*/ 3 h 143"/>
                    <a:gd name="T16" fmla="*/ 17 w 58"/>
                    <a:gd name="T17" fmla="*/ 0 h 143"/>
                    <a:gd name="T18" fmla="*/ 16 w 58"/>
                    <a:gd name="T19" fmla="*/ 0 h 143"/>
                    <a:gd name="T20" fmla="*/ 10 w 58"/>
                    <a:gd name="T21" fmla="*/ 2 h 143"/>
                    <a:gd name="T22" fmla="*/ 10 w 58"/>
                    <a:gd name="T23" fmla="*/ 3 h 143"/>
                    <a:gd name="T24" fmla="*/ 4 w 58"/>
                    <a:gd name="T25" fmla="*/ 9 h 143"/>
                    <a:gd name="T26" fmla="*/ 4 w 58"/>
                    <a:gd name="T27" fmla="*/ 21 h 143"/>
                    <a:gd name="T28" fmla="*/ 4 w 58"/>
                    <a:gd name="T29" fmla="*/ 122 h 1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58" h="143">
                      <a:moveTo>
                        <a:pt x="4" y="122"/>
                      </a:moveTo>
                      <a:cubicBezTo>
                        <a:pt x="4" y="122"/>
                        <a:pt x="4" y="122"/>
                        <a:pt x="4" y="122"/>
                      </a:cubicBezTo>
                      <a:cubicBezTo>
                        <a:pt x="0" y="125"/>
                        <a:pt x="1" y="131"/>
                        <a:pt x="4" y="134"/>
                      </a:cubicBezTo>
                      <a:cubicBezTo>
                        <a:pt x="10" y="141"/>
                        <a:pt x="10" y="141"/>
                        <a:pt x="10" y="141"/>
                      </a:cubicBezTo>
                      <a:cubicBezTo>
                        <a:pt x="12" y="142"/>
                        <a:pt x="14" y="143"/>
                        <a:pt x="16" y="143"/>
                      </a:cubicBezTo>
                      <a:cubicBezTo>
                        <a:pt x="19" y="143"/>
                        <a:pt x="21" y="142"/>
                        <a:pt x="23" y="141"/>
                      </a:cubicBezTo>
                      <a:cubicBezTo>
                        <a:pt x="23" y="141"/>
                        <a:pt x="23" y="141"/>
                        <a:pt x="23" y="140"/>
                      </a:cubicBezTo>
                      <a:cubicBezTo>
                        <a:pt x="58" y="101"/>
                        <a:pt x="58" y="42"/>
                        <a:pt x="23" y="3"/>
                      </a:cubicBezTo>
                      <a:cubicBezTo>
                        <a:pt x="22" y="1"/>
                        <a:pt x="19" y="0"/>
                        <a:pt x="17" y="0"/>
                      </a:cubicBezTo>
                      <a:cubicBezTo>
                        <a:pt x="17" y="0"/>
                        <a:pt x="17" y="0"/>
                        <a:pt x="16" y="0"/>
                      </a:cubicBezTo>
                      <a:cubicBezTo>
                        <a:pt x="14" y="0"/>
                        <a:pt x="12" y="1"/>
                        <a:pt x="10" y="2"/>
                      </a:cubicBezTo>
                      <a:cubicBezTo>
                        <a:pt x="10" y="2"/>
                        <a:pt x="10" y="3"/>
                        <a:pt x="10" y="3"/>
                      </a:cubicBezTo>
                      <a:cubicBezTo>
                        <a:pt x="4" y="9"/>
                        <a:pt x="4" y="9"/>
                        <a:pt x="4" y="9"/>
                      </a:cubicBezTo>
                      <a:cubicBezTo>
                        <a:pt x="1" y="12"/>
                        <a:pt x="0" y="18"/>
                        <a:pt x="4" y="21"/>
                      </a:cubicBezTo>
                      <a:cubicBezTo>
                        <a:pt x="29" y="50"/>
                        <a:pt x="29" y="93"/>
                        <a:pt x="4" y="12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5" name="Freeform 62">
                  <a:extLst>
                    <a:ext uri="{FF2B5EF4-FFF2-40B4-BE49-F238E27FC236}">
                      <a16:creationId xmlns:a16="http://schemas.microsoft.com/office/drawing/2014/main" id="{5106B920-94A6-3BA0-0B13-EE6147DE2CD2}"/>
                    </a:ext>
                  </a:extLst>
                </p:cNvPr>
                <p:cNvSpPr>
                  <a:spLocks noEditPoints="1"/>
                </p:cNvSpPr>
                <p:nvPr userDrawn="1"/>
              </p:nvSpPr>
              <p:spPr bwMode="auto">
                <a:xfrm>
                  <a:off x="4752358" y="1390650"/>
                  <a:ext cx="144463" cy="182563"/>
                </a:xfrm>
                <a:custGeom>
                  <a:avLst/>
                  <a:gdLst>
                    <a:gd name="T0" fmla="*/ 169 w 274"/>
                    <a:gd name="T1" fmla="*/ 90 h 346"/>
                    <a:gd name="T2" fmla="*/ 169 w 274"/>
                    <a:gd name="T3" fmla="*/ 89 h 346"/>
                    <a:gd name="T4" fmla="*/ 188 w 274"/>
                    <a:gd name="T5" fmla="*/ 51 h 346"/>
                    <a:gd name="T6" fmla="*/ 137 w 274"/>
                    <a:gd name="T7" fmla="*/ 0 h 346"/>
                    <a:gd name="T8" fmla="*/ 87 w 274"/>
                    <a:gd name="T9" fmla="*/ 51 h 346"/>
                    <a:gd name="T10" fmla="*/ 105 w 274"/>
                    <a:gd name="T11" fmla="*/ 90 h 346"/>
                    <a:gd name="T12" fmla="*/ 106 w 274"/>
                    <a:gd name="T13" fmla="*/ 90 h 346"/>
                    <a:gd name="T14" fmla="*/ 2 w 274"/>
                    <a:gd name="T15" fmla="*/ 330 h 346"/>
                    <a:gd name="T16" fmla="*/ 6 w 274"/>
                    <a:gd name="T17" fmla="*/ 340 h 346"/>
                    <a:gd name="T18" fmla="*/ 17 w 274"/>
                    <a:gd name="T19" fmla="*/ 345 h 346"/>
                    <a:gd name="T20" fmla="*/ 23 w 274"/>
                    <a:gd name="T21" fmla="*/ 345 h 346"/>
                    <a:gd name="T22" fmla="*/ 27 w 274"/>
                    <a:gd name="T23" fmla="*/ 341 h 346"/>
                    <a:gd name="T24" fmla="*/ 78 w 274"/>
                    <a:gd name="T25" fmla="*/ 223 h 346"/>
                    <a:gd name="T26" fmla="*/ 196 w 274"/>
                    <a:gd name="T27" fmla="*/ 223 h 346"/>
                    <a:gd name="T28" fmla="*/ 247 w 274"/>
                    <a:gd name="T29" fmla="*/ 341 h 346"/>
                    <a:gd name="T30" fmla="*/ 258 w 274"/>
                    <a:gd name="T31" fmla="*/ 345 h 346"/>
                    <a:gd name="T32" fmla="*/ 269 w 274"/>
                    <a:gd name="T33" fmla="*/ 340 h 346"/>
                    <a:gd name="T34" fmla="*/ 273 w 274"/>
                    <a:gd name="T35" fmla="*/ 330 h 346"/>
                    <a:gd name="T36" fmla="*/ 169 w 274"/>
                    <a:gd name="T37" fmla="*/ 90 h 346"/>
                    <a:gd name="T38" fmla="*/ 137 w 274"/>
                    <a:gd name="T39" fmla="*/ 28 h 346"/>
                    <a:gd name="T40" fmla="*/ 160 w 274"/>
                    <a:gd name="T41" fmla="*/ 51 h 346"/>
                    <a:gd name="T42" fmla="*/ 137 w 274"/>
                    <a:gd name="T43" fmla="*/ 74 h 346"/>
                    <a:gd name="T44" fmla="*/ 114 w 274"/>
                    <a:gd name="T45" fmla="*/ 51 h 346"/>
                    <a:gd name="T46" fmla="*/ 137 w 274"/>
                    <a:gd name="T47" fmla="*/ 28 h 346"/>
                    <a:gd name="T48" fmla="*/ 90 w 274"/>
                    <a:gd name="T49" fmla="*/ 196 h 346"/>
                    <a:gd name="T50" fmla="*/ 132 w 274"/>
                    <a:gd name="T51" fmla="*/ 101 h 346"/>
                    <a:gd name="T52" fmla="*/ 133 w 274"/>
                    <a:gd name="T53" fmla="*/ 101 h 346"/>
                    <a:gd name="T54" fmla="*/ 142 w 274"/>
                    <a:gd name="T55" fmla="*/ 101 h 346"/>
                    <a:gd name="T56" fmla="*/ 143 w 274"/>
                    <a:gd name="T57" fmla="*/ 101 h 346"/>
                    <a:gd name="T58" fmla="*/ 184 w 274"/>
                    <a:gd name="T59" fmla="*/ 196 h 346"/>
                    <a:gd name="T60" fmla="*/ 90 w 274"/>
                    <a:gd name="T61" fmla="*/ 196 h 3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274" h="346">
                      <a:moveTo>
                        <a:pt x="169" y="90"/>
                      </a:moveTo>
                      <a:cubicBezTo>
                        <a:pt x="169" y="89"/>
                        <a:pt x="169" y="89"/>
                        <a:pt x="169" y="89"/>
                      </a:cubicBezTo>
                      <a:cubicBezTo>
                        <a:pt x="181" y="80"/>
                        <a:pt x="188" y="66"/>
                        <a:pt x="188" y="51"/>
                      </a:cubicBezTo>
                      <a:cubicBezTo>
                        <a:pt x="188" y="23"/>
                        <a:pt x="165" y="0"/>
                        <a:pt x="137" y="0"/>
                      </a:cubicBezTo>
                      <a:cubicBezTo>
                        <a:pt x="109" y="0"/>
                        <a:pt x="87" y="23"/>
                        <a:pt x="87" y="51"/>
                      </a:cubicBezTo>
                      <a:cubicBezTo>
                        <a:pt x="87" y="66"/>
                        <a:pt x="94" y="80"/>
                        <a:pt x="105" y="90"/>
                      </a:cubicBezTo>
                      <a:cubicBezTo>
                        <a:pt x="106" y="90"/>
                        <a:pt x="106" y="90"/>
                        <a:pt x="106" y="90"/>
                      </a:cubicBezTo>
                      <a:cubicBezTo>
                        <a:pt x="2" y="330"/>
                        <a:pt x="2" y="330"/>
                        <a:pt x="2" y="330"/>
                      </a:cubicBezTo>
                      <a:cubicBezTo>
                        <a:pt x="0" y="334"/>
                        <a:pt x="2" y="338"/>
                        <a:pt x="6" y="340"/>
                      </a:cubicBezTo>
                      <a:cubicBezTo>
                        <a:pt x="17" y="345"/>
                        <a:pt x="17" y="345"/>
                        <a:pt x="17" y="345"/>
                      </a:cubicBezTo>
                      <a:cubicBezTo>
                        <a:pt x="19" y="346"/>
                        <a:pt x="21" y="346"/>
                        <a:pt x="23" y="345"/>
                      </a:cubicBezTo>
                      <a:cubicBezTo>
                        <a:pt x="25" y="344"/>
                        <a:pt x="27" y="343"/>
                        <a:pt x="27" y="341"/>
                      </a:cubicBezTo>
                      <a:cubicBezTo>
                        <a:pt x="78" y="223"/>
                        <a:pt x="78" y="223"/>
                        <a:pt x="78" y="223"/>
                      </a:cubicBezTo>
                      <a:cubicBezTo>
                        <a:pt x="196" y="223"/>
                        <a:pt x="196" y="223"/>
                        <a:pt x="196" y="223"/>
                      </a:cubicBezTo>
                      <a:cubicBezTo>
                        <a:pt x="247" y="341"/>
                        <a:pt x="247" y="341"/>
                        <a:pt x="247" y="341"/>
                      </a:cubicBezTo>
                      <a:cubicBezTo>
                        <a:pt x="249" y="345"/>
                        <a:pt x="254" y="346"/>
                        <a:pt x="258" y="345"/>
                      </a:cubicBezTo>
                      <a:cubicBezTo>
                        <a:pt x="269" y="340"/>
                        <a:pt x="269" y="340"/>
                        <a:pt x="269" y="340"/>
                      </a:cubicBezTo>
                      <a:cubicBezTo>
                        <a:pt x="273" y="338"/>
                        <a:pt x="274" y="334"/>
                        <a:pt x="273" y="330"/>
                      </a:cubicBezTo>
                      <a:lnTo>
                        <a:pt x="169" y="90"/>
                      </a:lnTo>
                      <a:close/>
                      <a:moveTo>
                        <a:pt x="137" y="28"/>
                      </a:moveTo>
                      <a:cubicBezTo>
                        <a:pt x="150" y="28"/>
                        <a:pt x="160" y="38"/>
                        <a:pt x="160" y="51"/>
                      </a:cubicBezTo>
                      <a:cubicBezTo>
                        <a:pt x="160" y="63"/>
                        <a:pt x="150" y="74"/>
                        <a:pt x="137" y="74"/>
                      </a:cubicBezTo>
                      <a:cubicBezTo>
                        <a:pt x="125" y="74"/>
                        <a:pt x="114" y="63"/>
                        <a:pt x="114" y="51"/>
                      </a:cubicBezTo>
                      <a:cubicBezTo>
                        <a:pt x="114" y="38"/>
                        <a:pt x="125" y="28"/>
                        <a:pt x="137" y="28"/>
                      </a:cubicBezTo>
                      <a:close/>
                      <a:moveTo>
                        <a:pt x="90" y="196"/>
                      </a:moveTo>
                      <a:cubicBezTo>
                        <a:pt x="132" y="101"/>
                        <a:pt x="132" y="101"/>
                        <a:pt x="132" y="101"/>
                      </a:cubicBezTo>
                      <a:cubicBezTo>
                        <a:pt x="133" y="101"/>
                        <a:pt x="133" y="101"/>
                        <a:pt x="133" y="101"/>
                      </a:cubicBezTo>
                      <a:cubicBezTo>
                        <a:pt x="136" y="101"/>
                        <a:pt x="139" y="101"/>
                        <a:pt x="142" y="101"/>
                      </a:cubicBezTo>
                      <a:cubicBezTo>
                        <a:pt x="143" y="101"/>
                        <a:pt x="143" y="101"/>
                        <a:pt x="143" y="101"/>
                      </a:cubicBezTo>
                      <a:cubicBezTo>
                        <a:pt x="184" y="196"/>
                        <a:pt x="184" y="196"/>
                        <a:pt x="184" y="196"/>
                      </a:cubicBezTo>
                      <a:lnTo>
                        <a:pt x="90" y="19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D6B60999-A584-3234-F879-7F0E0FD9570E}"/>
                </a:ext>
              </a:extLst>
            </p:cNvPr>
            <p:cNvGrpSpPr/>
            <p:nvPr userDrawn="1"/>
          </p:nvGrpSpPr>
          <p:grpSpPr>
            <a:xfrm>
              <a:off x="11374084" y="5554526"/>
              <a:ext cx="1028151" cy="1028151"/>
              <a:chOff x="6276946" y="4598827"/>
              <a:chExt cx="864217" cy="864217"/>
            </a:xfrm>
            <a:solidFill>
              <a:schemeClr val="bg2"/>
            </a:solidFill>
          </p:grpSpPr>
          <p:pic>
            <p:nvPicPr>
              <p:cNvPr id="123" name="Graphic 11">
                <a:extLst>
                  <a:ext uri="{FF2B5EF4-FFF2-40B4-BE49-F238E27FC236}">
                    <a16:creationId xmlns:a16="http://schemas.microsoft.com/office/drawing/2014/main" id="{EDC155EB-DB65-B202-F7D9-6238B70FCCE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6276946" y="4598827"/>
                <a:ext cx="864217" cy="864217"/>
              </a:xfrm>
              <a:prstGeom prst="rect">
                <a:avLst/>
              </a:prstGeom>
            </p:spPr>
          </p:pic>
          <p:pic>
            <p:nvPicPr>
              <p:cNvPr id="124" name="Graphic 12">
                <a:extLst>
                  <a:ext uri="{FF2B5EF4-FFF2-40B4-BE49-F238E27FC236}">
                    <a16:creationId xmlns:a16="http://schemas.microsoft.com/office/drawing/2014/main" id="{E6A069F8-6016-F9D1-1770-659216BE881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6361890" y="4683771"/>
                <a:ext cx="694328" cy="694328"/>
              </a:xfrm>
              <a:prstGeom prst="rect">
                <a:avLst/>
              </a:prstGeom>
            </p:spPr>
          </p:pic>
          <p:grpSp>
            <p:nvGrpSpPr>
              <p:cNvPr id="125" name="Group 124">
                <a:extLst>
                  <a:ext uri="{FF2B5EF4-FFF2-40B4-BE49-F238E27FC236}">
                    <a16:creationId xmlns:a16="http://schemas.microsoft.com/office/drawing/2014/main" id="{55A4B137-1BFC-DA11-EE7D-90F6B8A165F3}"/>
                  </a:ext>
                </a:extLst>
              </p:cNvPr>
              <p:cNvGrpSpPr/>
              <p:nvPr userDrawn="1"/>
            </p:nvGrpSpPr>
            <p:grpSpPr>
              <a:xfrm flipH="1">
                <a:off x="6489972" y="4841446"/>
                <a:ext cx="428696" cy="356197"/>
                <a:chOff x="4134820" y="1360488"/>
                <a:chExt cx="215900" cy="179388"/>
              </a:xfrm>
              <a:grpFill/>
            </p:grpSpPr>
            <p:sp>
              <p:nvSpPr>
                <p:cNvPr id="126" name="Freeform 42">
                  <a:extLst>
                    <a:ext uri="{FF2B5EF4-FFF2-40B4-BE49-F238E27FC236}">
                      <a16:creationId xmlns:a16="http://schemas.microsoft.com/office/drawing/2014/main" id="{B857A6BC-7F5B-89D3-CC36-7FF14825A421}"/>
                    </a:ext>
                  </a:extLst>
                </p:cNvPr>
                <p:cNvSpPr>
                  <a:spLocks noEditPoints="1"/>
                </p:cNvSpPr>
                <p:nvPr userDrawn="1"/>
              </p:nvSpPr>
              <p:spPr bwMode="auto">
                <a:xfrm>
                  <a:off x="4134820" y="1360488"/>
                  <a:ext cx="215900" cy="179388"/>
                </a:xfrm>
                <a:custGeom>
                  <a:avLst/>
                  <a:gdLst>
                    <a:gd name="T0" fmla="*/ 402 w 408"/>
                    <a:gd name="T1" fmla="*/ 149 h 340"/>
                    <a:gd name="T2" fmla="*/ 375 w 408"/>
                    <a:gd name="T3" fmla="*/ 111 h 340"/>
                    <a:gd name="T4" fmla="*/ 406 w 408"/>
                    <a:gd name="T5" fmla="*/ 93 h 340"/>
                    <a:gd name="T6" fmla="*/ 371 w 408"/>
                    <a:gd name="T7" fmla="*/ 78 h 340"/>
                    <a:gd name="T8" fmla="*/ 346 w 408"/>
                    <a:gd name="T9" fmla="*/ 44 h 340"/>
                    <a:gd name="T10" fmla="*/ 204 w 408"/>
                    <a:gd name="T11" fmla="*/ 0 h 340"/>
                    <a:gd name="T12" fmla="*/ 63 w 408"/>
                    <a:gd name="T13" fmla="*/ 44 h 340"/>
                    <a:gd name="T14" fmla="*/ 38 w 408"/>
                    <a:gd name="T15" fmla="*/ 78 h 340"/>
                    <a:gd name="T16" fmla="*/ 3 w 408"/>
                    <a:gd name="T17" fmla="*/ 93 h 340"/>
                    <a:gd name="T18" fmla="*/ 34 w 408"/>
                    <a:gd name="T19" fmla="*/ 111 h 340"/>
                    <a:gd name="T20" fmla="*/ 7 w 408"/>
                    <a:gd name="T21" fmla="*/ 149 h 340"/>
                    <a:gd name="T22" fmla="*/ 10 w 408"/>
                    <a:gd name="T23" fmla="*/ 297 h 340"/>
                    <a:gd name="T24" fmla="*/ 22 w 408"/>
                    <a:gd name="T25" fmla="*/ 333 h 340"/>
                    <a:gd name="T26" fmla="*/ 90 w 408"/>
                    <a:gd name="T27" fmla="*/ 340 h 340"/>
                    <a:gd name="T28" fmla="*/ 106 w 408"/>
                    <a:gd name="T29" fmla="*/ 320 h 340"/>
                    <a:gd name="T30" fmla="*/ 303 w 408"/>
                    <a:gd name="T31" fmla="*/ 320 h 340"/>
                    <a:gd name="T32" fmla="*/ 319 w 408"/>
                    <a:gd name="T33" fmla="*/ 340 h 340"/>
                    <a:gd name="T34" fmla="*/ 387 w 408"/>
                    <a:gd name="T35" fmla="*/ 333 h 340"/>
                    <a:gd name="T36" fmla="*/ 399 w 408"/>
                    <a:gd name="T37" fmla="*/ 297 h 340"/>
                    <a:gd name="T38" fmla="*/ 105 w 408"/>
                    <a:gd name="T39" fmla="*/ 32 h 340"/>
                    <a:gd name="T40" fmla="*/ 303 w 408"/>
                    <a:gd name="T41" fmla="*/ 32 h 340"/>
                    <a:gd name="T42" fmla="*/ 312 w 408"/>
                    <a:gd name="T43" fmla="*/ 105 h 340"/>
                    <a:gd name="T44" fmla="*/ 66 w 408"/>
                    <a:gd name="T45" fmla="*/ 96 h 340"/>
                    <a:gd name="T46" fmla="*/ 85 w 408"/>
                    <a:gd name="T47" fmla="*/ 200 h 340"/>
                    <a:gd name="T48" fmla="*/ 28 w 408"/>
                    <a:gd name="T49" fmla="*/ 194 h 340"/>
                    <a:gd name="T50" fmla="*/ 84 w 408"/>
                    <a:gd name="T51" fmla="*/ 199 h 340"/>
                    <a:gd name="T52" fmla="*/ 85 w 408"/>
                    <a:gd name="T53" fmla="*/ 200 h 340"/>
                    <a:gd name="T54" fmla="*/ 28 w 408"/>
                    <a:gd name="T55" fmla="*/ 219 h 340"/>
                    <a:gd name="T56" fmla="*/ 55 w 408"/>
                    <a:gd name="T57" fmla="*/ 225 h 340"/>
                    <a:gd name="T58" fmla="*/ 91 w 408"/>
                    <a:gd name="T59" fmla="*/ 226 h 340"/>
                    <a:gd name="T60" fmla="*/ 95 w 408"/>
                    <a:gd name="T61" fmla="*/ 176 h 340"/>
                    <a:gd name="T62" fmla="*/ 39 w 408"/>
                    <a:gd name="T63" fmla="*/ 147 h 340"/>
                    <a:gd name="T64" fmla="*/ 98 w 408"/>
                    <a:gd name="T65" fmla="*/ 131 h 340"/>
                    <a:gd name="T66" fmla="*/ 318 w 408"/>
                    <a:gd name="T67" fmla="*/ 130 h 340"/>
                    <a:gd name="T68" fmla="*/ 370 w 408"/>
                    <a:gd name="T69" fmla="*/ 147 h 340"/>
                    <a:gd name="T70" fmla="*/ 313 w 408"/>
                    <a:gd name="T71" fmla="*/ 176 h 340"/>
                    <a:gd name="T72" fmla="*/ 317 w 408"/>
                    <a:gd name="T73" fmla="*/ 226 h 340"/>
                    <a:gd name="T74" fmla="*/ 353 w 408"/>
                    <a:gd name="T75" fmla="*/ 225 h 340"/>
                    <a:gd name="T76" fmla="*/ 381 w 408"/>
                    <a:gd name="T77" fmla="*/ 218 h 340"/>
                    <a:gd name="T78" fmla="*/ 381 w 408"/>
                    <a:gd name="T79" fmla="*/ 220 h 340"/>
                    <a:gd name="T80" fmla="*/ 378 w 408"/>
                    <a:gd name="T81" fmla="*/ 281 h 340"/>
                    <a:gd name="T82" fmla="*/ 204 w 408"/>
                    <a:gd name="T83" fmla="*/ 294 h 340"/>
                    <a:gd name="T84" fmla="*/ 31 w 408"/>
                    <a:gd name="T85" fmla="*/ 281 h 340"/>
                    <a:gd name="T86" fmla="*/ 28 w 408"/>
                    <a:gd name="T87" fmla="*/ 219 h 340"/>
                    <a:gd name="T88" fmla="*/ 323 w 408"/>
                    <a:gd name="T89" fmla="*/ 199 h 340"/>
                    <a:gd name="T90" fmla="*/ 376 w 408"/>
                    <a:gd name="T91" fmla="*/ 177 h 340"/>
                    <a:gd name="T92" fmla="*/ 380 w 408"/>
                    <a:gd name="T93" fmla="*/ 194 h 3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408" h="340">
                      <a:moveTo>
                        <a:pt x="407" y="218"/>
                      </a:moveTo>
                      <a:cubicBezTo>
                        <a:pt x="406" y="192"/>
                        <a:pt x="404" y="156"/>
                        <a:pt x="402" y="149"/>
                      </a:cubicBezTo>
                      <a:cubicBezTo>
                        <a:pt x="400" y="143"/>
                        <a:pt x="395" y="137"/>
                        <a:pt x="389" y="130"/>
                      </a:cubicBezTo>
                      <a:cubicBezTo>
                        <a:pt x="385" y="125"/>
                        <a:pt x="379" y="119"/>
                        <a:pt x="375" y="111"/>
                      </a:cubicBezTo>
                      <a:cubicBezTo>
                        <a:pt x="383" y="113"/>
                        <a:pt x="392" y="112"/>
                        <a:pt x="399" y="109"/>
                      </a:cubicBezTo>
                      <a:cubicBezTo>
                        <a:pt x="404" y="108"/>
                        <a:pt x="406" y="100"/>
                        <a:pt x="406" y="93"/>
                      </a:cubicBezTo>
                      <a:cubicBezTo>
                        <a:pt x="405" y="87"/>
                        <a:pt x="404" y="79"/>
                        <a:pt x="399" y="78"/>
                      </a:cubicBezTo>
                      <a:cubicBezTo>
                        <a:pt x="395" y="77"/>
                        <a:pt x="375" y="76"/>
                        <a:pt x="371" y="78"/>
                      </a:cubicBezTo>
                      <a:cubicBezTo>
                        <a:pt x="368" y="80"/>
                        <a:pt x="367" y="85"/>
                        <a:pt x="366" y="87"/>
                      </a:cubicBezTo>
                      <a:cubicBezTo>
                        <a:pt x="362" y="74"/>
                        <a:pt x="354" y="58"/>
                        <a:pt x="346" y="44"/>
                      </a:cubicBezTo>
                      <a:cubicBezTo>
                        <a:pt x="336" y="27"/>
                        <a:pt x="325" y="15"/>
                        <a:pt x="316" y="10"/>
                      </a:cubicBezTo>
                      <a:cubicBezTo>
                        <a:pt x="301" y="1"/>
                        <a:pt x="233" y="0"/>
                        <a:pt x="204" y="0"/>
                      </a:cubicBezTo>
                      <a:cubicBezTo>
                        <a:pt x="176" y="0"/>
                        <a:pt x="108" y="1"/>
                        <a:pt x="93" y="10"/>
                      </a:cubicBezTo>
                      <a:cubicBezTo>
                        <a:pt x="84" y="15"/>
                        <a:pt x="73" y="27"/>
                        <a:pt x="63" y="44"/>
                      </a:cubicBezTo>
                      <a:cubicBezTo>
                        <a:pt x="55" y="58"/>
                        <a:pt x="47" y="74"/>
                        <a:pt x="42" y="87"/>
                      </a:cubicBezTo>
                      <a:cubicBezTo>
                        <a:pt x="42" y="85"/>
                        <a:pt x="41" y="80"/>
                        <a:pt x="38" y="78"/>
                      </a:cubicBezTo>
                      <a:cubicBezTo>
                        <a:pt x="33" y="76"/>
                        <a:pt x="14" y="77"/>
                        <a:pt x="9" y="78"/>
                      </a:cubicBezTo>
                      <a:cubicBezTo>
                        <a:pt x="5" y="79"/>
                        <a:pt x="3" y="87"/>
                        <a:pt x="3" y="93"/>
                      </a:cubicBezTo>
                      <a:cubicBezTo>
                        <a:pt x="3" y="100"/>
                        <a:pt x="5" y="108"/>
                        <a:pt x="9" y="109"/>
                      </a:cubicBezTo>
                      <a:cubicBezTo>
                        <a:pt x="17" y="112"/>
                        <a:pt x="25" y="113"/>
                        <a:pt x="34" y="111"/>
                      </a:cubicBezTo>
                      <a:cubicBezTo>
                        <a:pt x="29" y="119"/>
                        <a:pt x="24" y="125"/>
                        <a:pt x="19" y="130"/>
                      </a:cubicBezTo>
                      <a:cubicBezTo>
                        <a:pt x="14" y="137"/>
                        <a:pt x="9" y="143"/>
                        <a:pt x="7" y="149"/>
                      </a:cubicBezTo>
                      <a:cubicBezTo>
                        <a:pt x="5" y="156"/>
                        <a:pt x="3" y="192"/>
                        <a:pt x="2" y="218"/>
                      </a:cubicBezTo>
                      <a:cubicBezTo>
                        <a:pt x="0" y="283"/>
                        <a:pt x="7" y="293"/>
                        <a:pt x="10" y="297"/>
                      </a:cubicBezTo>
                      <a:cubicBezTo>
                        <a:pt x="12" y="300"/>
                        <a:pt x="14" y="303"/>
                        <a:pt x="16" y="306"/>
                      </a:cubicBezTo>
                      <a:cubicBezTo>
                        <a:pt x="16" y="314"/>
                        <a:pt x="16" y="326"/>
                        <a:pt x="22" y="333"/>
                      </a:cubicBezTo>
                      <a:cubicBezTo>
                        <a:pt x="25" y="337"/>
                        <a:pt x="29" y="339"/>
                        <a:pt x="34" y="339"/>
                      </a:cubicBezTo>
                      <a:cubicBezTo>
                        <a:pt x="44" y="340"/>
                        <a:pt x="70" y="340"/>
                        <a:pt x="90" y="340"/>
                      </a:cubicBezTo>
                      <a:cubicBezTo>
                        <a:pt x="94" y="340"/>
                        <a:pt x="99" y="338"/>
                        <a:pt x="102" y="335"/>
                      </a:cubicBezTo>
                      <a:cubicBezTo>
                        <a:pt x="105" y="331"/>
                        <a:pt x="106" y="326"/>
                        <a:pt x="106" y="320"/>
                      </a:cubicBezTo>
                      <a:cubicBezTo>
                        <a:pt x="121" y="320"/>
                        <a:pt x="139" y="320"/>
                        <a:pt x="160" y="320"/>
                      </a:cubicBezTo>
                      <a:cubicBezTo>
                        <a:pt x="212" y="320"/>
                        <a:pt x="268" y="320"/>
                        <a:pt x="303" y="320"/>
                      </a:cubicBezTo>
                      <a:cubicBezTo>
                        <a:pt x="303" y="326"/>
                        <a:pt x="304" y="331"/>
                        <a:pt x="307" y="335"/>
                      </a:cubicBezTo>
                      <a:cubicBezTo>
                        <a:pt x="310" y="338"/>
                        <a:pt x="314" y="340"/>
                        <a:pt x="319" y="340"/>
                      </a:cubicBezTo>
                      <a:cubicBezTo>
                        <a:pt x="339" y="340"/>
                        <a:pt x="365" y="340"/>
                        <a:pt x="375" y="339"/>
                      </a:cubicBezTo>
                      <a:cubicBezTo>
                        <a:pt x="380" y="339"/>
                        <a:pt x="384" y="337"/>
                        <a:pt x="387" y="333"/>
                      </a:cubicBezTo>
                      <a:cubicBezTo>
                        <a:pt x="393" y="326"/>
                        <a:pt x="393" y="314"/>
                        <a:pt x="392" y="306"/>
                      </a:cubicBezTo>
                      <a:cubicBezTo>
                        <a:pt x="395" y="303"/>
                        <a:pt x="397" y="300"/>
                        <a:pt x="399" y="297"/>
                      </a:cubicBezTo>
                      <a:cubicBezTo>
                        <a:pt x="402" y="293"/>
                        <a:pt x="408" y="283"/>
                        <a:pt x="407" y="218"/>
                      </a:cubicBezTo>
                      <a:close/>
                      <a:moveTo>
                        <a:pt x="105" y="32"/>
                      </a:moveTo>
                      <a:cubicBezTo>
                        <a:pt x="111" y="29"/>
                        <a:pt x="146" y="25"/>
                        <a:pt x="204" y="25"/>
                      </a:cubicBezTo>
                      <a:cubicBezTo>
                        <a:pt x="263" y="25"/>
                        <a:pt x="297" y="29"/>
                        <a:pt x="303" y="32"/>
                      </a:cubicBezTo>
                      <a:cubicBezTo>
                        <a:pt x="314" y="38"/>
                        <a:pt x="332" y="68"/>
                        <a:pt x="341" y="93"/>
                      </a:cubicBezTo>
                      <a:cubicBezTo>
                        <a:pt x="333" y="97"/>
                        <a:pt x="318" y="104"/>
                        <a:pt x="312" y="105"/>
                      </a:cubicBezTo>
                      <a:cubicBezTo>
                        <a:pt x="296" y="107"/>
                        <a:pt x="119" y="106"/>
                        <a:pt x="99" y="105"/>
                      </a:cubicBezTo>
                      <a:cubicBezTo>
                        <a:pt x="89" y="105"/>
                        <a:pt x="74" y="99"/>
                        <a:pt x="66" y="96"/>
                      </a:cubicBezTo>
                      <a:cubicBezTo>
                        <a:pt x="75" y="71"/>
                        <a:pt x="94" y="38"/>
                        <a:pt x="105" y="32"/>
                      </a:cubicBezTo>
                      <a:close/>
                      <a:moveTo>
                        <a:pt x="85" y="200"/>
                      </a:moveTo>
                      <a:cubicBezTo>
                        <a:pt x="85" y="201"/>
                        <a:pt x="85" y="205"/>
                        <a:pt x="78" y="205"/>
                      </a:cubicBezTo>
                      <a:cubicBezTo>
                        <a:pt x="73" y="205"/>
                        <a:pt x="33" y="195"/>
                        <a:pt x="28" y="194"/>
                      </a:cubicBezTo>
                      <a:cubicBezTo>
                        <a:pt x="30" y="176"/>
                        <a:pt x="30" y="176"/>
                        <a:pt x="30" y="176"/>
                      </a:cubicBezTo>
                      <a:cubicBezTo>
                        <a:pt x="46" y="183"/>
                        <a:pt x="74" y="194"/>
                        <a:pt x="84" y="199"/>
                      </a:cubicBezTo>
                      <a:cubicBezTo>
                        <a:pt x="85" y="199"/>
                        <a:pt x="85" y="199"/>
                        <a:pt x="85" y="200"/>
                      </a:cubicBezTo>
                      <a:cubicBezTo>
                        <a:pt x="85" y="200"/>
                        <a:pt x="85" y="200"/>
                        <a:pt x="85" y="200"/>
                      </a:cubicBezTo>
                      <a:close/>
                      <a:moveTo>
                        <a:pt x="28" y="219"/>
                      </a:moveTo>
                      <a:cubicBezTo>
                        <a:pt x="28" y="219"/>
                        <a:pt x="28" y="219"/>
                        <a:pt x="28" y="219"/>
                      </a:cubicBezTo>
                      <a:cubicBezTo>
                        <a:pt x="48" y="223"/>
                        <a:pt x="48" y="223"/>
                        <a:pt x="48" y="223"/>
                      </a:cubicBezTo>
                      <a:cubicBezTo>
                        <a:pt x="49" y="224"/>
                        <a:pt x="53" y="225"/>
                        <a:pt x="55" y="225"/>
                      </a:cubicBezTo>
                      <a:cubicBezTo>
                        <a:pt x="57" y="226"/>
                        <a:pt x="67" y="228"/>
                        <a:pt x="77" y="228"/>
                      </a:cubicBezTo>
                      <a:cubicBezTo>
                        <a:pt x="82" y="228"/>
                        <a:pt x="87" y="227"/>
                        <a:pt x="91" y="226"/>
                      </a:cubicBezTo>
                      <a:cubicBezTo>
                        <a:pt x="102" y="223"/>
                        <a:pt x="110" y="212"/>
                        <a:pt x="111" y="201"/>
                      </a:cubicBezTo>
                      <a:cubicBezTo>
                        <a:pt x="111" y="190"/>
                        <a:pt x="105" y="181"/>
                        <a:pt x="95" y="176"/>
                      </a:cubicBezTo>
                      <a:cubicBezTo>
                        <a:pt x="81" y="169"/>
                        <a:pt x="47" y="156"/>
                        <a:pt x="35" y="151"/>
                      </a:cubicBezTo>
                      <a:cubicBezTo>
                        <a:pt x="37" y="150"/>
                        <a:pt x="38" y="148"/>
                        <a:pt x="39" y="147"/>
                      </a:cubicBezTo>
                      <a:cubicBezTo>
                        <a:pt x="45" y="140"/>
                        <a:pt x="53" y="131"/>
                        <a:pt x="58" y="120"/>
                      </a:cubicBezTo>
                      <a:cubicBezTo>
                        <a:pt x="69" y="125"/>
                        <a:pt x="85" y="130"/>
                        <a:pt x="98" y="131"/>
                      </a:cubicBezTo>
                      <a:cubicBezTo>
                        <a:pt x="99" y="131"/>
                        <a:pt x="181" y="132"/>
                        <a:pt x="245" y="132"/>
                      </a:cubicBezTo>
                      <a:cubicBezTo>
                        <a:pt x="289" y="132"/>
                        <a:pt x="314" y="131"/>
                        <a:pt x="318" y="130"/>
                      </a:cubicBezTo>
                      <a:cubicBezTo>
                        <a:pt x="326" y="128"/>
                        <a:pt x="341" y="121"/>
                        <a:pt x="349" y="117"/>
                      </a:cubicBezTo>
                      <a:cubicBezTo>
                        <a:pt x="355" y="130"/>
                        <a:pt x="363" y="139"/>
                        <a:pt x="370" y="147"/>
                      </a:cubicBezTo>
                      <a:cubicBezTo>
                        <a:pt x="371" y="148"/>
                        <a:pt x="372" y="150"/>
                        <a:pt x="373" y="151"/>
                      </a:cubicBezTo>
                      <a:cubicBezTo>
                        <a:pt x="362" y="155"/>
                        <a:pt x="327" y="169"/>
                        <a:pt x="313" y="176"/>
                      </a:cubicBezTo>
                      <a:cubicBezTo>
                        <a:pt x="303" y="181"/>
                        <a:pt x="297" y="190"/>
                        <a:pt x="297" y="201"/>
                      </a:cubicBezTo>
                      <a:cubicBezTo>
                        <a:pt x="298" y="212"/>
                        <a:pt x="306" y="223"/>
                        <a:pt x="317" y="226"/>
                      </a:cubicBezTo>
                      <a:cubicBezTo>
                        <a:pt x="321" y="227"/>
                        <a:pt x="326" y="228"/>
                        <a:pt x="331" y="228"/>
                      </a:cubicBezTo>
                      <a:cubicBezTo>
                        <a:pt x="341" y="228"/>
                        <a:pt x="351" y="226"/>
                        <a:pt x="353" y="225"/>
                      </a:cubicBezTo>
                      <a:cubicBezTo>
                        <a:pt x="355" y="225"/>
                        <a:pt x="359" y="224"/>
                        <a:pt x="361" y="223"/>
                      </a:cubicBezTo>
                      <a:cubicBezTo>
                        <a:pt x="381" y="218"/>
                        <a:pt x="381" y="218"/>
                        <a:pt x="381" y="218"/>
                      </a:cubicBezTo>
                      <a:cubicBezTo>
                        <a:pt x="381" y="219"/>
                        <a:pt x="381" y="219"/>
                        <a:pt x="381" y="219"/>
                      </a:cubicBezTo>
                      <a:cubicBezTo>
                        <a:pt x="381" y="220"/>
                        <a:pt x="381" y="220"/>
                        <a:pt x="381" y="220"/>
                      </a:cubicBezTo>
                      <a:cubicBezTo>
                        <a:pt x="382" y="269"/>
                        <a:pt x="382" y="269"/>
                        <a:pt x="378" y="280"/>
                      </a:cubicBezTo>
                      <a:cubicBezTo>
                        <a:pt x="378" y="281"/>
                        <a:pt x="378" y="281"/>
                        <a:pt x="378" y="281"/>
                      </a:cubicBezTo>
                      <a:cubicBezTo>
                        <a:pt x="374" y="291"/>
                        <a:pt x="363" y="294"/>
                        <a:pt x="355" y="294"/>
                      </a:cubicBezTo>
                      <a:cubicBezTo>
                        <a:pt x="354" y="294"/>
                        <a:pt x="279" y="294"/>
                        <a:pt x="204" y="294"/>
                      </a:cubicBezTo>
                      <a:cubicBezTo>
                        <a:pt x="130" y="294"/>
                        <a:pt x="55" y="294"/>
                        <a:pt x="54" y="294"/>
                      </a:cubicBezTo>
                      <a:cubicBezTo>
                        <a:pt x="46" y="294"/>
                        <a:pt x="35" y="291"/>
                        <a:pt x="31" y="281"/>
                      </a:cubicBezTo>
                      <a:cubicBezTo>
                        <a:pt x="31" y="280"/>
                        <a:pt x="31" y="279"/>
                        <a:pt x="30" y="279"/>
                      </a:cubicBezTo>
                      <a:cubicBezTo>
                        <a:pt x="27" y="271"/>
                        <a:pt x="26" y="269"/>
                        <a:pt x="28" y="219"/>
                      </a:cubicBezTo>
                      <a:close/>
                      <a:moveTo>
                        <a:pt x="332" y="205"/>
                      </a:moveTo>
                      <a:cubicBezTo>
                        <a:pt x="328" y="205"/>
                        <a:pt x="324" y="201"/>
                        <a:pt x="323" y="199"/>
                      </a:cubicBezTo>
                      <a:cubicBezTo>
                        <a:pt x="323" y="199"/>
                        <a:pt x="324" y="199"/>
                        <a:pt x="324" y="199"/>
                      </a:cubicBezTo>
                      <a:cubicBezTo>
                        <a:pt x="333" y="194"/>
                        <a:pt x="360" y="184"/>
                        <a:pt x="376" y="177"/>
                      </a:cubicBezTo>
                      <a:cubicBezTo>
                        <a:pt x="379" y="176"/>
                        <a:pt x="379" y="176"/>
                        <a:pt x="379" y="176"/>
                      </a:cubicBezTo>
                      <a:cubicBezTo>
                        <a:pt x="380" y="194"/>
                        <a:pt x="380" y="194"/>
                        <a:pt x="380" y="194"/>
                      </a:cubicBezTo>
                      <a:cubicBezTo>
                        <a:pt x="376" y="195"/>
                        <a:pt x="337" y="205"/>
                        <a:pt x="332" y="20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27" name="Freeform 43">
                  <a:extLst>
                    <a:ext uri="{FF2B5EF4-FFF2-40B4-BE49-F238E27FC236}">
                      <a16:creationId xmlns:a16="http://schemas.microsoft.com/office/drawing/2014/main" id="{4B5DF5E4-B5FE-AA4E-5CE9-94C50DAC3541}"/>
                    </a:ext>
                  </a:extLst>
                </p:cNvPr>
                <p:cNvSpPr>
                  <a:spLocks noEditPoints="1"/>
                </p:cNvSpPr>
                <p:nvPr userDrawn="1"/>
              </p:nvSpPr>
              <p:spPr bwMode="auto">
                <a:xfrm>
                  <a:off x="4199908" y="1462088"/>
                  <a:ext cx="85725" cy="34925"/>
                </a:xfrm>
                <a:custGeom>
                  <a:avLst/>
                  <a:gdLst>
                    <a:gd name="T0" fmla="*/ 12 w 164"/>
                    <a:gd name="T1" fmla="*/ 43 h 67"/>
                    <a:gd name="T2" fmla="*/ 30 w 164"/>
                    <a:gd name="T3" fmla="*/ 57 h 67"/>
                    <a:gd name="T4" fmla="*/ 53 w 164"/>
                    <a:gd name="T5" fmla="*/ 66 h 67"/>
                    <a:gd name="T6" fmla="*/ 84 w 164"/>
                    <a:gd name="T7" fmla="*/ 67 h 67"/>
                    <a:gd name="T8" fmla="*/ 115 w 164"/>
                    <a:gd name="T9" fmla="*/ 66 h 67"/>
                    <a:gd name="T10" fmla="*/ 139 w 164"/>
                    <a:gd name="T11" fmla="*/ 56 h 67"/>
                    <a:gd name="T12" fmla="*/ 154 w 164"/>
                    <a:gd name="T13" fmla="*/ 42 h 67"/>
                    <a:gd name="T14" fmla="*/ 160 w 164"/>
                    <a:gd name="T15" fmla="*/ 13 h 67"/>
                    <a:gd name="T16" fmla="*/ 134 w 164"/>
                    <a:gd name="T17" fmla="*/ 2 h 67"/>
                    <a:gd name="T18" fmla="*/ 84 w 164"/>
                    <a:gd name="T19" fmla="*/ 4 h 67"/>
                    <a:gd name="T20" fmla="*/ 30 w 164"/>
                    <a:gd name="T21" fmla="*/ 2 h 67"/>
                    <a:gd name="T22" fmla="*/ 5 w 164"/>
                    <a:gd name="T23" fmla="*/ 14 h 67"/>
                    <a:gd name="T24" fmla="*/ 12 w 164"/>
                    <a:gd name="T25" fmla="*/ 43 h 67"/>
                    <a:gd name="T26" fmla="*/ 84 w 164"/>
                    <a:gd name="T27" fmla="*/ 41 h 67"/>
                    <a:gd name="T28" fmla="*/ 55 w 164"/>
                    <a:gd name="T29" fmla="*/ 40 h 67"/>
                    <a:gd name="T30" fmla="*/ 46 w 164"/>
                    <a:gd name="T31" fmla="*/ 37 h 67"/>
                    <a:gd name="T32" fmla="*/ 34 w 164"/>
                    <a:gd name="T33" fmla="*/ 28 h 67"/>
                    <a:gd name="T34" fmla="*/ 84 w 164"/>
                    <a:gd name="T35" fmla="*/ 30 h 67"/>
                    <a:gd name="T36" fmla="*/ 132 w 164"/>
                    <a:gd name="T37" fmla="*/ 28 h 67"/>
                    <a:gd name="T38" fmla="*/ 122 w 164"/>
                    <a:gd name="T39" fmla="*/ 37 h 67"/>
                    <a:gd name="T40" fmla="*/ 113 w 164"/>
                    <a:gd name="T41" fmla="*/ 40 h 67"/>
                    <a:gd name="T42" fmla="*/ 84 w 164"/>
                    <a:gd name="T43" fmla="*/ 41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64" h="67">
                      <a:moveTo>
                        <a:pt x="12" y="43"/>
                      </a:moveTo>
                      <a:cubicBezTo>
                        <a:pt x="30" y="57"/>
                        <a:pt x="30" y="57"/>
                        <a:pt x="30" y="57"/>
                      </a:cubicBezTo>
                      <a:cubicBezTo>
                        <a:pt x="36" y="62"/>
                        <a:pt x="45" y="65"/>
                        <a:pt x="53" y="66"/>
                      </a:cubicBezTo>
                      <a:cubicBezTo>
                        <a:pt x="53" y="66"/>
                        <a:pt x="67" y="67"/>
                        <a:pt x="84" y="67"/>
                      </a:cubicBezTo>
                      <a:cubicBezTo>
                        <a:pt x="103" y="67"/>
                        <a:pt x="115" y="66"/>
                        <a:pt x="115" y="66"/>
                      </a:cubicBezTo>
                      <a:cubicBezTo>
                        <a:pt x="124" y="65"/>
                        <a:pt x="133" y="61"/>
                        <a:pt x="139" y="56"/>
                      </a:cubicBezTo>
                      <a:cubicBezTo>
                        <a:pt x="154" y="42"/>
                        <a:pt x="154" y="42"/>
                        <a:pt x="154" y="42"/>
                      </a:cubicBezTo>
                      <a:cubicBezTo>
                        <a:pt x="164" y="33"/>
                        <a:pt x="164" y="21"/>
                        <a:pt x="160" y="13"/>
                      </a:cubicBezTo>
                      <a:cubicBezTo>
                        <a:pt x="156" y="7"/>
                        <a:pt x="147" y="0"/>
                        <a:pt x="134" y="2"/>
                      </a:cubicBezTo>
                      <a:cubicBezTo>
                        <a:pt x="134" y="2"/>
                        <a:pt x="109" y="4"/>
                        <a:pt x="84" y="4"/>
                      </a:cubicBezTo>
                      <a:cubicBezTo>
                        <a:pt x="57" y="4"/>
                        <a:pt x="30" y="2"/>
                        <a:pt x="30" y="2"/>
                      </a:cubicBezTo>
                      <a:cubicBezTo>
                        <a:pt x="17" y="1"/>
                        <a:pt x="8" y="7"/>
                        <a:pt x="5" y="14"/>
                      </a:cubicBezTo>
                      <a:cubicBezTo>
                        <a:pt x="0" y="22"/>
                        <a:pt x="1" y="34"/>
                        <a:pt x="12" y="43"/>
                      </a:cubicBezTo>
                      <a:close/>
                      <a:moveTo>
                        <a:pt x="84" y="41"/>
                      </a:moveTo>
                      <a:cubicBezTo>
                        <a:pt x="68" y="41"/>
                        <a:pt x="55" y="40"/>
                        <a:pt x="55" y="40"/>
                      </a:cubicBezTo>
                      <a:cubicBezTo>
                        <a:pt x="52" y="40"/>
                        <a:pt x="48" y="38"/>
                        <a:pt x="46" y="37"/>
                      </a:cubicBezTo>
                      <a:cubicBezTo>
                        <a:pt x="34" y="28"/>
                        <a:pt x="34" y="28"/>
                        <a:pt x="34" y="28"/>
                      </a:cubicBezTo>
                      <a:cubicBezTo>
                        <a:pt x="43" y="28"/>
                        <a:pt x="63" y="29"/>
                        <a:pt x="84" y="30"/>
                      </a:cubicBezTo>
                      <a:cubicBezTo>
                        <a:pt x="104" y="30"/>
                        <a:pt x="123" y="28"/>
                        <a:pt x="132" y="28"/>
                      </a:cubicBezTo>
                      <a:cubicBezTo>
                        <a:pt x="122" y="37"/>
                        <a:pt x="122" y="37"/>
                        <a:pt x="122" y="37"/>
                      </a:cubicBezTo>
                      <a:cubicBezTo>
                        <a:pt x="120" y="38"/>
                        <a:pt x="116" y="40"/>
                        <a:pt x="113" y="40"/>
                      </a:cubicBezTo>
                      <a:cubicBezTo>
                        <a:pt x="113" y="40"/>
                        <a:pt x="102" y="41"/>
                        <a:pt x="84" y="4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755F2A5F-C05A-FDC8-11E3-4B4305E5E0BF}"/>
                </a:ext>
              </a:extLst>
            </p:cNvPr>
            <p:cNvGrpSpPr/>
            <p:nvPr userDrawn="1"/>
          </p:nvGrpSpPr>
          <p:grpSpPr>
            <a:xfrm>
              <a:off x="9977412" y="-204782"/>
              <a:ext cx="2091337" cy="1728996"/>
              <a:chOff x="8074532" y="3432456"/>
              <a:chExt cx="2456131" cy="2030588"/>
            </a:xfrm>
          </p:grpSpPr>
          <p:pic>
            <p:nvPicPr>
              <p:cNvPr id="113" name="Graphic 17">
                <a:extLst>
                  <a:ext uri="{FF2B5EF4-FFF2-40B4-BE49-F238E27FC236}">
                    <a16:creationId xmlns:a16="http://schemas.microsoft.com/office/drawing/2014/main" id="{F383AD16-5C4F-E393-7268-6BFF2A399DC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8074532" y="4598827"/>
                <a:ext cx="864217" cy="864217"/>
              </a:xfrm>
              <a:prstGeom prst="rect">
                <a:avLst/>
              </a:prstGeom>
            </p:spPr>
          </p:pic>
          <p:grpSp>
            <p:nvGrpSpPr>
              <p:cNvPr id="114" name="Group 113">
                <a:extLst>
                  <a:ext uri="{FF2B5EF4-FFF2-40B4-BE49-F238E27FC236}">
                    <a16:creationId xmlns:a16="http://schemas.microsoft.com/office/drawing/2014/main" id="{E0F11A82-360F-3B2A-1DE2-0CD2F5C7746A}"/>
                  </a:ext>
                </a:extLst>
              </p:cNvPr>
              <p:cNvGrpSpPr/>
              <p:nvPr userDrawn="1"/>
            </p:nvGrpSpPr>
            <p:grpSpPr>
              <a:xfrm>
                <a:off x="8159476" y="3432456"/>
                <a:ext cx="2371187" cy="1945643"/>
                <a:chOff x="8159476" y="3432456"/>
                <a:chExt cx="2371187" cy="1945643"/>
              </a:xfrm>
              <a:solidFill>
                <a:schemeClr val="bg2"/>
              </a:solidFill>
            </p:grpSpPr>
            <p:pic>
              <p:nvPicPr>
                <p:cNvPr id="115" name="Graphic 25">
                  <a:extLst>
                    <a:ext uri="{FF2B5EF4-FFF2-40B4-BE49-F238E27FC236}">
                      <a16:creationId xmlns:a16="http://schemas.microsoft.com/office/drawing/2014/main" id="{3081E7AC-3A47-7039-14ED-BCC9A9028367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159476" y="4683771"/>
                  <a:ext cx="694328" cy="694328"/>
                </a:xfrm>
                <a:prstGeom prst="rect">
                  <a:avLst/>
                </a:prstGeom>
              </p:spPr>
            </p:pic>
            <p:grpSp>
              <p:nvGrpSpPr>
                <p:cNvPr id="116" name="Group 115">
                  <a:extLst>
                    <a:ext uri="{FF2B5EF4-FFF2-40B4-BE49-F238E27FC236}">
                      <a16:creationId xmlns:a16="http://schemas.microsoft.com/office/drawing/2014/main" id="{D799E12B-5CD3-CB82-4690-F6505A3EBD83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10414776" y="3432456"/>
                  <a:ext cx="115887" cy="269875"/>
                  <a:chOff x="1802783" y="1304925"/>
                  <a:chExt cx="115887" cy="269875"/>
                </a:xfrm>
                <a:grpFill/>
              </p:grpSpPr>
              <p:sp>
                <p:nvSpPr>
                  <p:cNvPr id="120" name="Line 28">
                    <a:extLst>
                      <a:ext uri="{FF2B5EF4-FFF2-40B4-BE49-F238E27FC236}">
                        <a16:creationId xmlns:a16="http://schemas.microsoft.com/office/drawing/2014/main" id="{74BCF644-3CE6-5536-CD69-74223525D76A}"/>
                      </a:ext>
                    </a:extLst>
                  </p:cNvPr>
                  <p:cNvSpPr>
                    <a:spLocks noChangeShapeType="1"/>
                  </p:cNvSpPr>
                  <p:nvPr userDrawn="1"/>
                </p:nvSpPr>
                <p:spPr bwMode="auto">
                  <a:xfrm>
                    <a:off x="1802783" y="1338263"/>
                    <a:ext cx="0" cy="0"/>
                  </a:xfrm>
                  <a:prstGeom prst="line">
                    <a:avLst/>
                  </a:prstGeom>
                  <a:grpFill/>
                  <a:ln w="14288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defPPr>
                      <a:defRPr lang="en-US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1" name="Line 29">
                    <a:extLst>
                      <a:ext uri="{FF2B5EF4-FFF2-40B4-BE49-F238E27FC236}">
                        <a16:creationId xmlns:a16="http://schemas.microsoft.com/office/drawing/2014/main" id="{51B66D7C-9B79-0B3C-C8F3-16A2832E4752}"/>
                      </a:ext>
                    </a:extLst>
                  </p:cNvPr>
                  <p:cNvSpPr>
                    <a:spLocks noChangeShapeType="1"/>
                  </p:cNvSpPr>
                  <p:nvPr userDrawn="1"/>
                </p:nvSpPr>
                <p:spPr bwMode="auto">
                  <a:xfrm>
                    <a:off x="1918670" y="1304925"/>
                    <a:ext cx="0" cy="0"/>
                  </a:xfrm>
                  <a:prstGeom prst="line">
                    <a:avLst/>
                  </a:prstGeom>
                  <a:grpFill/>
                  <a:ln w="14288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defPPr>
                      <a:defRPr lang="en-US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2" name="Line 355">
                    <a:extLst>
                      <a:ext uri="{FF2B5EF4-FFF2-40B4-BE49-F238E27FC236}">
                        <a16:creationId xmlns:a16="http://schemas.microsoft.com/office/drawing/2014/main" id="{2490A217-1D9E-8F9F-75B9-52DCE17B25FA}"/>
                      </a:ext>
                    </a:extLst>
                  </p:cNvPr>
                  <p:cNvSpPr>
                    <a:spLocks noChangeShapeType="1"/>
                  </p:cNvSpPr>
                  <p:nvPr userDrawn="1"/>
                </p:nvSpPr>
                <p:spPr bwMode="auto">
                  <a:xfrm>
                    <a:off x="1918670" y="1574800"/>
                    <a:ext cx="0" cy="0"/>
                  </a:xfrm>
                  <a:prstGeom prst="line">
                    <a:avLst/>
                  </a:prstGeom>
                  <a:grpFill/>
                  <a:ln w="14288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defPPr>
                      <a:defRPr lang="en-US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117" name="Group 116">
                  <a:extLst>
                    <a:ext uri="{FF2B5EF4-FFF2-40B4-BE49-F238E27FC236}">
                      <a16:creationId xmlns:a16="http://schemas.microsoft.com/office/drawing/2014/main" id="{E9F9C586-5BDD-691C-3E61-ABFF517AB7EA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8286353" y="4816094"/>
                  <a:ext cx="400332" cy="416092"/>
                  <a:chOff x="5317508" y="1349375"/>
                  <a:chExt cx="201613" cy="209550"/>
                </a:xfrm>
                <a:grpFill/>
              </p:grpSpPr>
              <p:sp>
                <p:nvSpPr>
                  <p:cNvPr id="118" name="Oval 117">
                    <a:extLst>
                      <a:ext uri="{FF2B5EF4-FFF2-40B4-BE49-F238E27FC236}">
                        <a16:creationId xmlns:a16="http://schemas.microsoft.com/office/drawing/2014/main" id="{EA7357C2-E6CD-B1B0-AC03-673659CDD92C}"/>
                      </a:ext>
                    </a:extLst>
                  </p:cNvPr>
                  <p:cNvSpPr>
                    <a:spLocks noChangeArrowheads="1"/>
                  </p:cNvSpPr>
                  <p:nvPr userDrawn="1"/>
                </p:nvSpPr>
                <p:spPr bwMode="auto">
                  <a:xfrm>
                    <a:off x="5347670" y="1377950"/>
                    <a:ext cx="22225" cy="22225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defPPr>
                      <a:defRPr lang="en-US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9" name="Freeform 41">
                    <a:extLst>
                      <a:ext uri="{FF2B5EF4-FFF2-40B4-BE49-F238E27FC236}">
                        <a16:creationId xmlns:a16="http://schemas.microsoft.com/office/drawing/2014/main" id="{860B30FA-6339-E346-5746-C687EC0D5708}"/>
                      </a:ext>
                    </a:extLst>
                  </p:cNvPr>
                  <p:cNvSpPr>
                    <a:spLocks noEditPoints="1"/>
                  </p:cNvSpPr>
                  <p:nvPr userDrawn="1"/>
                </p:nvSpPr>
                <p:spPr bwMode="auto">
                  <a:xfrm>
                    <a:off x="5317508" y="1349375"/>
                    <a:ext cx="201613" cy="209550"/>
                  </a:xfrm>
                  <a:custGeom>
                    <a:avLst/>
                    <a:gdLst>
                      <a:gd name="T0" fmla="*/ 375 w 382"/>
                      <a:gd name="T1" fmla="*/ 74 h 397"/>
                      <a:gd name="T2" fmla="*/ 327 w 382"/>
                      <a:gd name="T3" fmla="*/ 37 h 397"/>
                      <a:gd name="T4" fmla="*/ 312 w 382"/>
                      <a:gd name="T5" fmla="*/ 36 h 397"/>
                      <a:gd name="T6" fmla="*/ 277 w 382"/>
                      <a:gd name="T7" fmla="*/ 56 h 397"/>
                      <a:gd name="T8" fmla="*/ 139 w 382"/>
                      <a:gd name="T9" fmla="*/ 32 h 397"/>
                      <a:gd name="T10" fmla="*/ 78 w 382"/>
                      <a:gd name="T11" fmla="*/ 0 h 397"/>
                      <a:gd name="T12" fmla="*/ 4 w 382"/>
                      <a:gd name="T13" fmla="*/ 74 h 397"/>
                      <a:gd name="T14" fmla="*/ 35 w 382"/>
                      <a:gd name="T15" fmla="*/ 134 h 397"/>
                      <a:gd name="T16" fmla="*/ 84 w 382"/>
                      <a:gd name="T17" fmla="*/ 302 h 397"/>
                      <a:gd name="T18" fmla="*/ 13 w 382"/>
                      <a:gd name="T19" fmla="*/ 302 h 397"/>
                      <a:gd name="T20" fmla="*/ 0 w 382"/>
                      <a:gd name="T21" fmla="*/ 315 h 397"/>
                      <a:gd name="T22" fmla="*/ 0 w 382"/>
                      <a:gd name="T23" fmla="*/ 384 h 397"/>
                      <a:gd name="T24" fmla="*/ 13 w 382"/>
                      <a:gd name="T25" fmla="*/ 397 h 397"/>
                      <a:gd name="T26" fmla="*/ 301 w 382"/>
                      <a:gd name="T27" fmla="*/ 397 h 397"/>
                      <a:gd name="T28" fmla="*/ 315 w 382"/>
                      <a:gd name="T29" fmla="*/ 384 h 397"/>
                      <a:gd name="T30" fmla="*/ 315 w 382"/>
                      <a:gd name="T31" fmla="*/ 315 h 397"/>
                      <a:gd name="T32" fmla="*/ 301 w 382"/>
                      <a:gd name="T33" fmla="*/ 302 h 397"/>
                      <a:gd name="T34" fmla="*/ 202 w 382"/>
                      <a:gd name="T35" fmla="*/ 302 h 397"/>
                      <a:gd name="T36" fmla="*/ 140 w 382"/>
                      <a:gd name="T37" fmla="*/ 128 h 397"/>
                      <a:gd name="T38" fmla="*/ 264 w 382"/>
                      <a:gd name="T39" fmla="*/ 142 h 397"/>
                      <a:gd name="T40" fmla="*/ 289 w 382"/>
                      <a:gd name="T41" fmla="*/ 170 h 397"/>
                      <a:gd name="T42" fmla="*/ 299 w 382"/>
                      <a:gd name="T43" fmla="*/ 174 h 397"/>
                      <a:gd name="T44" fmla="*/ 301 w 382"/>
                      <a:gd name="T45" fmla="*/ 174 h 397"/>
                      <a:gd name="T46" fmla="*/ 354 w 382"/>
                      <a:gd name="T47" fmla="*/ 167 h 397"/>
                      <a:gd name="T48" fmla="*/ 365 w 382"/>
                      <a:gd name="T49" fmla="*/ 152 h 397"/>
                      <a:gd name="T50" fmla="*/ 350 w 382"/>
                      <a:gd name="T51" fmla="*/ 140 h 397"/>
                      <a:gd name="T52" fmla="*/ 304 w 382"/>
                      <a:gd name="T53" fmla="*/ 146 h 397"/>
                      <a:gd name="T54" fmla="*/ 283 w 382"/>
                      <a:gd name="T55" fmla="*/ 123 h 397"/>
                      <a:gd name="T56" fmla="*/ 290 w 382"/>
                      <a:gd name="T57" fmla="*/ 79 h 397"/>
                      <a:gd name="T58" fmla="*/ 317 w 382"/>
                      <a:gd name="T59" fmla="*/ 63 h 397"/>
                      <a:gd name="T60" fmla="*/ 358 w 382"/>
                      <a:gd name="T61" fmla="*/ 95 h 397"/>
                      <a:gd name="T62" fmla="*/ 377 w 382"/>
                      <a:gd name="T63" fmla="*/ 93 h 397"/>
                      <a:gd name="T64" fmla="*/ 375 w 382"/>
                      <a:gd name="T65" fmla="*/ 74 h 397"/>
                      <a:gd name="T66" fmla="*/ 31 w 382"/>
                      <a:gd name="T67" fmla="*/ 74 h 397"/>
                      <a:gd name="T68" fmla="*/ 78 w 382"/>
                      <a:gd name="T69" fmla="*/ 27 h 397"/>
                      <a:gd name="T70" fmla="*/ 125 w 382"/>
                      <a:gd name="T71" fmla="*/ 74 h 397"/>
                      <a:gd name="T72" fmla="*/ 78 w 382"/>
                      <a:gd name="T73" fmla="*/ 121 h 397"/>
                      <a:gd name="T74" fmla="*/ 31 w 382"/>
                      <a:gd name="T75" fmla="*/ 74 h 397"/>
                      <a:gd name="T76" fmla="*/ 288 w 382"/>
                      <a:gd name="T77" fmla="*/ 329 h 397"/>
                      <a:gd name="T78" fmla="*/ 288 w 382"/>
                      <a:gd name="T79" fmla="*/ 370 h 397"/>
                      <a:gd name="T80" fmla="*/ 27 w 382"/>
                      <a:gd name="T81" fmla="*/ 370 h 397"/>
                      <a:gd name="T82" fmla="*/ 27 w 382"/>
                      <a:gd name="T83" fmla="*/ 329 h 397"/>
                      <a:gd name="T84" fmla="*/ 288 w 382"/>
                      <a:gd name="T85" fmla="*/ 329 h 397"/>
                      <a:gd name="T86" fmla="*/ 173 w 382"/>
                      <a:gd name="T87" fmla="*/ 302 h 397"/>
                      <a:gd name="T88" fmla="*/ 112 w 382"/>
                      <a:gd name="T89" fmla="*/ 302 h 397"/>
                      <a:gd name="T90" fmla="*/ 67 w 382"/>
                      <a:gd name="T91" fmla="*/ 147 h 397"/>
                      <a:gd name="T92" fmla="*/ 115 w 382"/>
                      <a:gd name="T93" fmla="*/ 138 h 397"/>
                      <a:gd name="T94" fmla="*/ 173 w 382"/>
                      <a:gd name="T95" fmla="*/ 302 h 397"/>
                      <a:gd name="T96" fmla="*/ 151 w 382"/>
                      <a:gd name="T97" fmla="*/ 63 h 397"/>
                      <a:gd name="T98" fmla="*/ 263 w 382"/>
                      <a:gd name="T99" fmla="*/ 80 h 397"/>
                      <a:gd name="T100" fmla="*/ 257 w 382"/>
                      <a:gd name="T101" fmla="*/ 116 h 397"/>
                      <a:gd name="T102" fmla="*/ 147 w 382"/>
                      <a:gd name="T103" fmla="*/ 102 h 397"/>
                      <a:gd name="T104" fmla="*/ 152 w 382"/>
                      <a:gd name="T105" fmla="*/ 74 h 397"/>
                      <a:gd name="T106" fmla="*/ 151 w 382"/>
                      <a:gd name="T107" fmla="*/ 63 h 39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</a:cxnLst>
                    <a:rect l="0" t="0" r="r" b="b"/>
                    <a:pathLst>
                      <a:path w="382" h="397">
                        <a:moveTo>
                          <a:pt x="375" y="74"/>
                        </a:moveTo>
                        <a:cubicBezTo>
                          <a:pt x="327" y="37"/>
                          <a:pt x="327" y="37"/>
                          <a:pt x="327" y="37"/>
                        </a:cubicBezTo>
                        <a:cubicBezTo>
                          <a:pt x="322" y="33"/>
                          <a:pt x="316" y="33"/>
                          <a:pt x="312" y="36"/>
                        </a:cubicBezTo>
                        <a:cubicBezTo>
                          <a:pt x="277" y="56"/>
                          <a:pt x="277" y="56"/>
                          <a:pt x="277" y="56"/>
                        </a:cubicBezTo>
                        <a:cubicBezTo>
                          <a:pt x="139" y="32"/>
                          <a:pt x="139" y="32"/>
                          <a:pt x="139" y="32"/>
                        </a:cubicBezTo>
                        <a:cubicBezTo>
                          <a:pt x="125" y="12"/>
                          <a:pt x="102" y="0"/>
                          <a:pt x="78" y="0"/>
                        </a:cubicBezTo>
                        <a:cubicBezTo>
                          <a:pt x="37" y="0"/>
                          <a:pt x="4" y="33"/>
                          <a:pt x="4" y="74"/>
                        </a:cubicBezTo>
                        <a:cubicBezTo>
                          <a:pt x="4" y="98"/>
                          <a:pt x="16" y="120"/>
                          <a:pt x="35" y="134"/>
                        </a:cubicBezTo>
                        <a:cubicBezTo>
                          <a:pt x="84" y="302"/>
                          <a:pt x="84" y="302"/>
                          <a:pt x="84" y="302"/>
                        </a:cubicBezTo>
                        <a:cubicBezTo>
                          <a:pt x="13" y="302"/>
                          <a:pt x="13" y="302"/>
                          <a:pt x="13" y="302"/>
                        </a:cubicBezTo>
                        <a:cubicBezTo>
                          <a:pt x="6" y="302"/>
                          <a:pt x="0" y="308"/>
                          <a:pt x="0" y="315"/>
                        </a:cubicBezTo>
                        <a:cubicBezTo>
                          <a:pt x="0" y="384"/>
                          <a:pt x="0" y="384"/>
                          <a:pt x="0" y="384"/>
                        </a:cubicBezTo>
                        <a:cubicBezTo>
                          <a:pt x="0" y="391"/>
                          <a:pt x="6" y="397"/>
                          <a:pt x="13" y="397"/>
                        </a:cubicBezTo>
                        <a:cubicBezTo>
                          <a:pt x="301" y="397"/>
                          <a:pt x="301" y="397"/>
                          <a:pt x="301" y="397"/>
                        </a:cubicBezTo>
                        <a:cubicBezTo>
                          <a:pt x="309" y="397"/>
                          <a:pt x="315" y="391"/>
                          <a:pt x="315" y="384"/>
                        </a:cubicBezTo>
                        <a:cubicBezTo>
                          <a:pt x="315" y="315"/>
                          <a:pt x="315" y="315"/>
                          <a:pt x="315" y="315"/>
                        </a:cubicBezTo>
                        <a:cubicBezTo>
                          <a:pt x="315" y="308"/>
                          <a:pt x="309" y="302"/>
                          <a:pt x="301" y="302"/>
                        </a:cubicBezTo>
                        <a:cubicBezTo>
                          <a:pt x="202" y="302"/>
                          <a:pt x="202" y="302"/>
                          <a:pt x="202" y="302"/>
                        </a:cubicBezTo>
                        <a:cubicBezTo>
                          <a:pt x="140" y="128"/>
                          <a:pt x="140" y="128"/>
                          <a:pt x="140" y="128"/>
                        </a:cubicBezTo>
                        <a:cubicBezTo>
                          <a:pt x="264" y="142"/>
                          <a:pt x="264" y="142"/>
                          <a:pt x="264" y="142"/>
                        </a:cubicBezTo>
                        <a:cubicBezTo>
                          <a:pt x="289" y="170"/>
                          <a:pt x="289" y="170"/>
                          <a:pt x="289" y="170"/>
                        </a:cubicBezTo>
                        <a:cubicBezTo>
                          <a:pt x="292" y="172"/>
                          <a:pt x="296" y="174"/>
                          <a:pt x="299" y="174"/>
                        </a:cubicBezTo>
                        <a:cubicBezTo>
                          <a:pt x="300" y="174"/>
                          <a:pt x="300" y="174"/>
                          <a:pt x="301" y="174"/>
                        </a:cubicBezTo>
                        <a:cubicBezTo>
                          <a:pt x="354" y="167"/>
                          <a:pt x="354" y="167"/>
                          <a:pt x="354" y="167"/>
                        </a:cubicBezTo>
                        <a:cubicBezTo>
                          <a:pt x="361" y="166"/>
                          <a:pt x="366" y="159"/>
                          <a:pt x="365" y="152"/>
                        </a:cubicBezTo>
                        <a:cubicBezTo>
                          <a:pt x="365" y="144"/>
                          <a:pt x="358" y="139"/>
                          <a:pt x="350" y="140"/>
                        </a:cubicBezTo>
                        <a:cubicBezTo>
                          <a:pt x="304" y="146"/>
                          <a:pt x="304" y="146"/>
                          <a:pt x="304" y="146"/>
                        </a:cubicBezTo>
                        <a:cubicBezTo>
                          <a:pt x="283" y="123"/>
                          <a:pt x="283" y="123"/>
                          <a:pt x="283" y="123"/>
                        </a:cubicBezTo>
                        <a:cubicBezTo>
                          <a:pt x="290" y="79"/>
                          <a:pt x="290" y="79"/>
                          <a:pt x="290" y="79"/>
                        </a:cubicBezTo>
                        <a:cubicBezTo>
                          <a:pt x="317" y="63"/>
                          <a:pt x="317" y="63"/>
                          <a:pt x="317" y="63"/>
                        </a:cubicBezTo>
                        <a:cubicBezTo>
                          <a:pt x="358" y="95"/>
                          <a:pt x="358" y="95"/>
                          <a:pt x="358" y="95"/>
                        </a:cubicBezTo>
                        <a:cubicBezTo>
                          <a:pt x="364" y="100"/>
                          <a:pt x="373" y="99"/>
                          <a:pt x="377" y="93"/>
                        </a:cubicBezTo>
                        <a:cubicBezTo>
                          <a:pt x="382" y="87"/>
                          <a:pt x="381" y="79"/>
                          <a:pt x="375" y="74"/>
                        </a:cubicBezTo>
                        <a:close/>
                        <a:moveTo>
                          <a:pt x="31" y="74"/>
                        </a:moveTo>
                        <a:cubicBezTo>
                          <a:pt x="31" y="48"/>
                          <a:pt x="52" y="27"/>
                          <a:pt x="78" y="27"/>
                        </a:cubicBezTo>
                        <a:cubicBezTo>
                          <a:pt x="104" y="27"/>
                          <a:pt x="125" y="48"/>
                          <a:pt x="125" y="74"/>
                        </a:cubicBezTo>
                        <a:cubicBezTo>
                          <a:pt x="125" y="100"/>
                          <a:pt x="104" y="121"/>
                          <a:pt x="78" y="121"/>
                        </a:cubicBezTo>
                        <a:cubicBezTo>
                          <a:pt x="52" y="121"/>
                          <a:pt x="31" y="100"/>
                          <a:pt x="31" y="74"/>
                        </a:cubicBezTo>
                        <a:close/>
                        <a:moveTo>
                          <a:pt x="288" y="329"/>
                        </a:moveTo>
                        <a:cubicBezTo>
                          <a:pt x="288" y="370"/>
                          <a:pt x="288" y="370"/>
                          <a:pt x="288" y="370"/>
                        </a:cubicBezTo>
                        <a:cubicBezTo>
                          <a:pt x="27" y="370"/>
                          <a:pt x="27" y="370"/>
                          <a:pt x="27" y="370"/>
                        </a:cubicBezTo>
                        <a:cubicBezTo>
                          <a:pt x="27" y="329"/>
                          <a:pt x="27" y="329"/>
                          <a:pt x="27" y="329"/>
                        </a:cubicBezTo>
                        <a:lnTo>
                          <a:pt x="288" y="329"/>
                        </a:lnTo>
                        <a:close/>
                        <a:moveTo>
                          <a:pt x="173" y="302"/>
                        </a:moveTo>
                        <a:cubicBezTo>
                          <a:pt x="112" y="302"/>
                          <a:pt x="112" y="302"/>
                          <a:pt x="112" y="302"/>
                        </a:cubicBezTo>
                        <a:cubicBezTo>
                          <a:pt x="67" y="147"/>
                          <a:pt x="67" y="147"/>
                          <a:pt x="67" y="147"/>
                        </a:cubicBezTo>
                        <a:cubicBezTo>
                          <a:pt x="83" y="150"/>
                          <a:pt x="100" y="146"/>
                          <a:pt x="115" y="138"/>
                        </a:cubicBezTo>
                        <a:lnTo>
                          <a:pt x="173" y="302"/>
                        </a:lnTo>
                        <a:close/>
                        <a:moveTo>
                          <a:pt x="151" y="63"/>
                        </a:moveTo>
                        <a:cubicBezTo>
                          <a:pt x="263" y="80"/>
                          <a:pt x="263" y="80"/>
                          <a:pt x="263" y="80"/>
                        </a:cubicBezTo>
                        <a:cubicBezTo>
                          <a:pt x="257" y="116"/>
                          <a:pt x="257" y="116"/>
                          <a:pt x="257" y="116"/>
                        </a:cubicBezTo>
                        <a:cubicBezTo>
                          <a:pt x="147" y="102"/>
                          <a:pt x="147" y="102"/>
                          <a:pt x="147" y="102"/>
                        </a:cubicBezTo>
                        <a:cubicBezTo>
                          <a:pt x="150" y="93"/>
                          <a:pt x="152" y="84"/>
                          <a:pt x="152" y="74"/>
                        </a:cubicBezTo>
                        <a:cubicBezTo>
                          <a:pt x="152" y="70"/>
                          <a:pt x="152" y="66"/>
                          <a:pt x="151" y="6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defPPr>
                      <a:defRPr lang="en-US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2D8760F8-B904-1AAE-5E75-11B54834B054}"/>
                </a:ext>
              </a:extLst>
            </p:cNvPr>
            <p:cNvGrpSpPr/>
            <p:nvPr userDrawn="1"/>
          </p:nvGrpSpPr>
          <p:grpSpPr>
            <a:xfrm>
              <a:off x="9294818" y="5109545"/>
              <a:ext cx="864217" cy="864217"/>
              <a:chOff x="8973325" y="4598827"/>
              <a:chExt cx="864217" cy="864217"/>
            </a:xfrm>
          </p:grpSpPr>
          <p:pic>
            <p:nvPicPr>
              <p:cNvPr id="106" name="Graphic 47">
                <a:extLst>
                  <a:ext uri="{FF2B5EF4-FFF2-40B4-BE49-F238E27FC236}">
                    <a16:creationId xmlns:a16="http://schemas.microsoft.com/office/drawing/2014/main" id="{CD0712C9-C849-684C-665C-5621FD4E773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8973325" y="4598827"/>
                <a:ext cx="864217" cy="864217"/>
              </a:xfrm>
              <a:prstGeom prst="rect">
                <a:avLst/>
              </a:prstGeom>
            </p:spPr>
          </p:pic>
          <p:grpSp>
            <p:nvGrpSpPr>
              <p:cNvPr id="107" name="Group 106">
                <a:extLst>
                  <a:ext uri="{FF2B5EF4-FFF2-40B4-BE49-F238E27FC236}">
                    <a16:creationId xmlns:a16="http://schemas.microsoft.com/office/drawing/2014/main" id="{A95A791F-74D7-072D-B903-251467B7BCCB}"/>
                  </a:ext>
                </a:extLst>
              </p:cNvPr>
              <p:cNvGrpSpPr/>
              <p:nvPr userDrawn="1"/>
            </p:nvGrpSpPr>
            <p:grpSpPr>
              <a:xfrm>
                <a:off x="9058269" y="4683771"/>
                <a:ext cx="694328" cy="694328"/>
                <a:chOff x="9058269" y="4683771"/>
                <a:chExt cx="694328" cy="694328"/>
              </a:xfrm>
            </p:grpSpPr>
            <p:pic>
              <p:nvPicPr>
                <p:cNvPr id="108" name="Graphic 49">
                  <a:extLst>
                    <a:ext uri="{FF2B5EF4-FFF2-40B4-BE49-F238E27FC236}">
                      <a16:creationId xmlns:a16="http://schemas.microsoft.com/office/drawing/2014/main" id="{CBF9D817-1362-032A-01A2-A1E01DF01F3F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058269" y="4683771"/>
                  <a:ext cx="694328" cy="694328"/>
                </a:xfrm>
                <a:prstGeom prst="rect">
                  <a:avLst/>
                </a:prstGeom>
              </p:spPr>
            </p:pic>
            <p:grpSp>
              <p:nvGrpSpPr>
                <p:cNvPr id="109" name="Group 108">
                  <a:extLst>
                    <a:ext uri="{FF2B5EF4-FFF2-40B4-BE49-F238E27FC236}">
                      <a16:creationId xmlns:a16="http://schemas.microsoft.com/office/drawing/2014/main" id="{D067340C-C3E7-1E66-5176-86D96D014577}"/>
                    </a:ext>
                  </a:extLst>
                </p:cNvPr>
                <p:cNvGrpSpPr/>
                <p:nvPr userDrawn="1"/>
              </p:nvGrpSpPr>
              <p:grpSpPr>
                <a:xfrm>
                  <a:off x="9262984" y="4817530"/>
                  <a:ext cx="274241" cy="435001"/>
                  <a:chOff x="9262984" y="4817530"/>
                  <a:chExt cx="274241" cy="435001"/>
                </a:xfrm>
              </p:grpSpPr>
              <p:sp>
                <p:nvSpPr>
                  <p:cNvPr id="110" name="Freeform 37">
                    <a:extLst>
                      <a:ext uri="{FF2B5EF4-FFF2-40B4-BE49-F238E27FC236}">
                        <a16:creationId xmlns:a16="http://schemas.microsoft.com/office/drawing/2014/main" id="{E966CF1D-3E1C-2258-3509-480906D692BE}"/>
                      </a:ext>
                    </a:extLst>
                  </p:cNvPr>
                  <p:cNvSpPr>
                    <a:spLocks noEditPoints="1"/>
                  </p:cNvSpPr>
                  <p:nvPr userDrawn="1"/>
                </p:nvSpPr>
                <p:spPr bwMode="auto">
                  <a:xfrm flipH="1">
                    <a:off x="9262984" y="4817530"/>
                    <a:ext cx="274241" cy="435001"/>
                  </a:xfrm>
                  <a:custGeom>
                    <a:avLst/>
                    <a:gdLst>
                      <a:gd name="T0" fmla="*/ 221 w 260"/>
                      <a:gd name="T1" fmla="*/ 0 h 415"/>
                      <a:gd name="T2" fmla="*/ 40 w 260"/>
                      <a:gd name="T3" fmla="*/ 0 h 415"/>
                      <a:gd name="T4" fmla="*/ 0 w 260"/>
                      <a:gd name="T5" fmla="*/ 40 h 415"/>
                      <a:gd name="T6" fmla="*/ 0 w 260"/>
                      <a:gd name="T7" fmla="*/ 375 h 415"/>
                      <a:gd name="T8" fmla="*/ 40 w 260"/>
                      <a:gd name="T9" fmla="*/ 415 h 415"/>
                      <a:gd name="T10" fmla="*/ 221 w 260"/>
                      <a:gd name="T11" fmla="*/ 415 h 415"/>
                      <a:gd name="T12" fmla="*/ 260 w 260"/>
                      <a:gd name="T13" fmla="*/ 375 h 415"/>
                      <a:gd name="T14" fmla="*/ 260 w 260"/>
                      <a:gd name="T15" fmla="*/ 40 h 415"/>
                      <a:gd name="T16" fmla="*/ 221 w 260"/>
                      <a:gd name="T17" fmla="*/ 0 h 415"/>
                      <a:gd name="T18" fmla="*/ 233 w 260"/>
                      <a:gd name="T19" fmla="*/ 375 h 415"/>
                      <a:gd name="T20" fmla="*/ 221 w 260"/>
                      <a:gd name="T21" fmla="*/ 387 h 415"/>
                      <a:gd name="T22" fmla="*/ 40 w 260"/>
                      <a:gd name="T23" fmla="*/ 387 h 415"/>
                      <a:gd name="T24" fmla="*/ 28 w 260"/>
                      <a:gd name="T25" fmla="*/ 375 h 415"/>
                      <a:gd name="T26" fmla="*/ 28 w 260"/>
                      <a:gd name="T27" fmla="*/ 40 h 415"/>
                      <a:gd name="T28" fmla="*/ 40 w 260"/>
                      <a:gd name="T29" fmla="*/ 28 h 415"/>
                      <a:gd name="T30" fmla="*/ 221 w 260"/>
                      <a:gd name="T31" fmla="*/ 28 h 415"/>
                      <a:gd name="T32" fmla="*/ 233 w 260"/>
                      <a:gd name="T33" fmla="*/ 40 h 415"/>
                      <a:gd name="T34" fmla="*/ 233 w 260"/>
                      <a:gd name="T35" fmla="*/ 375 h 4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260" h="415">
                        <a:moveTo>
                          <a:pt x="221" y="0"/>
                        </a:moveTo>
                        <a:cubicBezTo>
                          <a:pt x="40" y="0"/>
                          <a:pt x="40" y="0"/>
                          <a:pt x="40" y="0"/>
                        </a:cubicBezTo>
                        <a:cubicBezTo>
                          <a:pt x="18" y="0"/>
                          <a:pt x="0" y="18"/>
                          <a:pt x="0" y="40"/>
                        </a:cubicBezTo>
                        <a:cubicBezTo>
                          <a:pt x="0" y="375"/>
                          <a:pt x="0" y="375"/>
                          <a:pt x="0" y="375"/>
                        </a:cubicBezTo>
                        <a:cubicBezTo>
                          <a:pt x="0" y="397"/>
                          <a:pt x="18" y="415"/>
                          <a:pt x="40" y="415"/>
                        </a:cubicBezTo>
                        <a:cubicBezTo>
                          <a:pt x="221" y="415"/>
                          <a:pt x="221" y="415"/>
                          <a:pt x="221" y="415"/>
                        </a:cubicBezTo>
                        <a:cubicBezTo>
                          <a:pt x="243" y="415"/>
                          <a:pt x="260" y="397"/>
                          <a:pt x="260" y="375"/>
                        </a:cubicBezTo>
                        <a:cubicBezTo>
                          <a:pt x="260" y="40"/>
                          <a:pt x="260" y="40"/>
                          <a:pt x="260" y="40"/>
                        </a:cubicBezTo>
                        <a:cubicBezTo>
                          <a:pt x="260" y="18"/>
                          <a:pt x="243" y="0"/>
                          <a:pt x="221" y="0"/>
                        </a:cubicBezTo>
                        <a:close/>
                        <a:moveTo>
                          <a:pt x="233" y="375"/>
                        </a:moveTo>
                        <a:cubicBezTo>
                          <a:pt x="233" y="382"/>
                          <a:pt x="227" y="387"/>
                          <a:pt x="221" y="387"/>
                        </a:cubicBezTo>
                        <a:cubicBezTo>
                          <a:pt x="40" y="387"/>
                          <a:pt x="40" y="387"/>
                          <a:pt x="40" y="387"/>
                        </a:cubicBezTo>
                        <a:cubicBezTo>
                          <a:pt x="34" y="387"/>
                          <a:pt x="28" y="382"/>
                          <a:pt x="28" y="375"/>
                        </a:cubicBezTo>
                        <a:cubicBezTo>
                          <a:pt x="28" y="40"/>
                          <a:pt x="28" y="40"/>
                          <a:pt x="28" y="40"/>
                        </a:cubicBezTo>
                        <a:cubicBezTo>
                          <a:pt x="28" y="33"/>
                          <a:pt x="34" y="28"/>
                          <a:pt x="40" y="28"/>
                        </a:cubicBezTo>
                        <a:cubicBezTo>
                          <a:pt x="221" y="28"/>
                          <a:pt x="221" y="28"/>
                          <a:pt x="221" y="28"/>
                        </a:cubicBezTo>
                        <a:cubicBezTo>
                          <a:pt x="227" y="28"/>
                          <a:pt x="233" y="33"/>
                          <a:pt x="233" y="40"/>
                        </a:cubicBezTo>
                        <a:lnTo>
                          <a:pt x="233" y="375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defPPr>
                      <a:defRPr lang="en-US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1" name="Freeform 38">
                    <a:extLst>
                      <a:ext uri="{FF2B5EF4-FFF2-40B4-BE49-F238E27FC236}">
                        <a16:creationId xmlns:a16="http://schemas.microsoft.com/office/drawing/2014/main" id="{CE9DA4DC-7FF7-A710-48A8-92AD92CB0550}"/>
                      </a:ext>
                    </a:extLst>
                  </p:cNvPr>
                  <p:cNvSpPr>
                    <a:spLocks noEditPoints="1"/>
                  </p:cNvSpPr>
                  <p:nvPr userDrawn="1"/>
                </p:nvSpPr>
                <p:spPr bwMode="auto">
                  <a:xfrm flipH="1">
                    <a:off x="9313419" y="4867965"/>
                    <a:ext cx="173371" cy="280545"/>
                  </a:xfrm>
                  <a:custGeom>
                    <a:avLst/>
                    <a:gdLst>
                      <a:gd name="T0" fmla="*/ 0 w 55"/>
                      <a:gd name="T1" fmla="*/ 89 h 89"/>
                      <a:gd name="T2" fmla="*/ 55 w 55"/>
                      <a:gd name="T3" fmla="*/ 89 h 89"/>
                      <a:gd name="T4" fmla="*/ 55 w 55"/>
                      <a:gd name="T5" fmla="*/ 0 h 89"/>
                      <a:gd name="T6" fmla="*/ 0 w 55"/>
                      <a:gd name="T7" fmla="*/ 0 h 89"/>
                      <a:gd name="T8" fmla="*/ 0 w 55"/>
                      <a:gd name="T9" fmla="*/ 89 h 89"/>
                      <a:gd name="T10" fmla="*/ 9 w 55"/>
                      <a:gd name="T11" fmla="*/ 9 h 89"/>
                      <a:gd name="T12" fmla="*/ 46 w 55"/>
                      <a:gd name="T13" fmla="*/ 9 h 89"/>
                      <a:gd name="T14" fmla="*/ 46 w 55"/>
                      <a:gd name="T15" fmla="*/ 80 h 89"/>
                      <a:gd name="T16" fmla="*/ 9 w 55"/>
                      <a:gd name="T17" fmla="*/ 80 h 89"/>
                      <a:gd name="T18" fmla="*/ 9 w 55"/>
                      <a:gd name="T19" fmla="*/ 9 h 8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55" h="89">
                        <a:moveTo>
                          <a:pt x="0" y="89"/>
                        </a:moveTo>
                        <a:lnTo>
                          <a:pt x="55" y="89"/>
                        </a:lnTo>
                        <a:lnTo>
                          <a:pt x="55" y="0"/>
                        </a:lnTo>
                        <a:lnTo>
                          <a:pt x="0" y="0"/>
                        </a:lnTo>
                        <a:lnTo>
                          <a:pt x="0" y="89"/>
                        </a:lnTo>
                        <a:close/>
                        <a:moveTo>
                          <a:pt x="9" y="9"/>
                        </a:moveTo>
                        <a:lnTo>
                          <a:pt x="46" y="9"/>
                        </a:lnTo>
                        <a:lnTo>
                          <a:pt x="46" y="80"/>
                        </a:lnTo>
                        <a:lnTo>
                          <a:pt x="9" y="80"/>
                        </a:lnTo>
                        <a:lnTo>
                          <a:pt x="9" y="9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defPPr>
                      <a:defRPr lang="en-US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2" name="Oval 111">
                    <a:extLst>
                      <a:ext uri="{FF2B5EF4-FFF2-40B4-BE49-F238E27FC236}">
                        <a16:creationId xmlns:a16="http://schemas.microsoft.com/office/drawing/2014/main" id="{C2687C0B-E814-7686-82A6-916C6636760B}"/>
                      </a:ext>
                    </a:extLst>
                  </p:cNvPr>
                  <p:cNvSpPr>
                    <a:spLocks noChangeArrowheads="1"/>
                  </p:cNvSpPr>
                  <p:nvPr userDrawn="1"/>
                </p:nvSpPr>
                <p:spPr bwMode="auto">
                  <a:xfrm flipH="1">
                    <a:off x="9376463" y="5161119"/>
                    <a:ext cx="47284" cy="4728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defPPr>
                      <a:defRPr lang="en-US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EDA88641-05E5-B80E-42A3-BF37B96F38BE}"/>
                </a:ext>
              </a:extLst>
            </p:cNvPr>
            <p:cNvGrpSpPr/>
            <p:nvPr userDrawn="1"/>
          </p:nvGrpSpPr>
          <p:grpSpPr>
            <a:xfrm>
              <a:off x="12144485" y="3008368"/>
              <a:ext cx="1010037" cy="1010037"/>
              <a:chOff x="10770913" y="4598827"/>
              <a:chExt cx="864217" cy="864217"/>
            </a:xfrm>
          </p:grpSpPr>
          <p:pic>
            <p:nvPicPr>
              <p:cNvPr id="99" name="Graphic 55">
                <a:extLst>
                  <a:ext uri="{FF2B5EF4-FFF2-40B4-BE49-F238E27FC236}">
                    <a16:creationId xmlns:a16="http://schemas.microsoft.com/office/drawing/2014/main" id="{4E54072E-377B-E6BF-3745-9E99597101A7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0770913" y="4598827"/>
                <a:ext cx="864217" cy="864217"/>
              </a:xfrm>
              <a:prstGeom prst="rect">
                <a:avLst/>
              </a:prstGeom>
            </p:spPr>
          </p:pic>
          <p:pic>
            <p:nvPicPr>
              <p:cNvPr id="100" name="Graphic 56">
                <a:extLst>
                  <a:ext uri="{FF2B5EF4-FFF2-40B4-BE49-F238E27FC236}">
                    <a16:creationId xmlns:a16="http://schemas.microsoft.com/office/drawing/2014/main" id="{09CC54D3-82E5-F2F9-9233-942FDC581AE2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10855857" y="4683771"/>
                <a:ext cx="694328" cy="694328"/>
              </a:xfrm>
              <a:prstGeom prst="rect">
                <a:avLst/>
              </a:prstGeom>
            </p:spPr>
          </p:pic>
          <p:grpSp>
            <p:nvGrpSpPr>
              <p:cNvPr id="101" name="Group 100">
                <a:extLst>
                  <a:ext uri="{FF2B5EF4-FFF2-40B4-BE49-F238E27FC236}">
                    <a16:creationId xmlns:a16="http://schemas.microsoft.com/office/drawing/2014/main" id="{754C7AE3-3AF6-8063-3AEF-E65C6FC2E608}"/>
                  </a:ext>
                </a:extLst>
              </p:cNvPr>
              <p:cNvGrpSpPr/>
              <p:nvPr userDrawn="1"/>
            </p:nvGrpSpPr>
            <p:grpSpPr>
              <a:xfrm flipH="1">
                <a:off x="11008709" y="4817453"/>
                <a:ext cx="416090" cy="400329"/>
                <a:chOff x="7036770" y="1347788"/>
                <a:chExt cx="209550" cy="201612"/>
              </a:xfrm>
              <a:solidFill>
                <a:schemeClr val="tx2"/>
              </a:solidFill>
            </p:grpSpPr>
            <p:sp>
              <p:nvSpPr>
                <p:cNvPr id="102" name="Freeform 54">
                  <a:extLst>
                    <a:ext uri="{FF2B5EF4-FFF2-40B4-BE49-F238E27FC236}">
                      <a16:creationId xmlns:a16="http://schemas.microsoft.com/office/drawing/2014/main" id="{8628976B-CA9A-4F3E-51CE-40C72CD1FF81}"/>
                    </a:ext>
                  </a:extLst>
                </p:cNvPr>
                <p:cNvSpPr>
                  <a:spLocks noEditPoints="1"/>
                </p:cNvSpPr>
                <p:nvPr userDrawn="1"/>
              </p:nvSpPr>
              <p:spPr bwMode="auto">
                <a:xfrm>
                  <a:off x="7138370" y="1463675"/>
                  <a:ext cx="39688" cy="39688"/>
                </a:xfrm>
                <a:custGeom>
                  <a:avLst/>
                  <a:gdLst>
                    <a:gd name="T0" fmla="*/ 75 w 75"/>
                    <a:gd name="T1" fmla="*/ 53 h 75"/>
                    <a:gd name="T2" fmla="*/ 75 w 75"/>
                    <a:gd name="T3" fmla="*/ 22 h 75"/>
                    <a:gd name="T4" fmla="*/ 53 w 75"/>
                    <a:gd name="T5" fmla="*/ 0 h 75"/>
                    <a:gd name="T6" fmla="*/ 22 w 75"/>
                    <a:gd name="T7" fmla="*/ 0 h 75"/>
                    <a:gd name="T8" fmla="*/ 0 w 75"/>
                    <a:gd name="T9" fmla="*/ 22 h 75"/>
                    <a:gd name="T10" fmla="*/ 0 w 75"/>
                    <a:gd name="T11" fmla="*/ 53 h 75"/>
                    <a:gd name="T12" fmla="*/ 22 w 75"/>
                    <a:gd name="T13" fmla="*/ 75 h 75"/>
                    <a:gd name="T14" fmla="*/ 53 w 75"/>
                    <a:gd name="T15" fmla="*/ 75 h 75"/>
                    <a:gd name="T16" fmla="*/ 75 w 75"/>
                    <a:gd name="T17" fmla="*/ 53 h 75"/>
                    <a:gd name="T18" fmla="*/ 50 w 75"/>
                    <a:gd name="T19" fmla="*/ 50 h 75"/>
                    <a:gd name="T20" fmla="*/ 25 w 75"/>
                    <a:gd name="T21" fmla="*/ 50 h 75"/>
                    <a:gd name="T22" fmla="*/ 25 w 75"/>
                    <a:gd name="T23" fmla="*/ 25 h 75"/>
                    <a:gd name="T24" fmla="*/ 50 w 75"/>
                    <a:gd name="T25" fmla="*/ 25 h 75"/>
                    <a:gd name="T26" fmla="*/ 50 w 75"/>
                    <a:gd name="T27" fmla="*/ 50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5" h="75">
                      <a:moveTo>
                        <a:pt x="75" y="53"/>
                      </a:moveTo>
                      <a:cubicBezTo>
                        <a:pt x="75" y="22"/>
                        <a:pt x="75" y="22"/>
                        <a:pt x="75" y="22"/>
                      </a:cubicBezTo>
                      <a:cubicBezTo>
                        <a:pt x="75" y="10"/>
                        <a:pt x="65" y="0"/>
                        <a:pt x="53" y="0"/>
                      </a:cubicBezTo>
                      <a:cubicBezTo>
                        <a:pt x="22" y="0"/>
                        <a:pt x="22" y="0"/>
                        <a:pt x="22" y="0"/>
                      </a:cubicBezTo>
                      <a:cubicBezTo>
                        <a:pt x="10" y="0"/>
                        <a:pt x="0" y="10"/>
                        <a:pt x="0" y="22"/>
                      </a:cubicBezTo>
                      <a:cubicBezTo>
                        <a:pt x="0" y="53"/>
                        <a:pt x="0" y="53"/>
                        <a:pt x="0" y="53"/>
                      </a:cubicBezTo>
                      <a:cubicBezTo>
                        <a:pt x="0" y="65"/>
                        <a:pt x="10" y="75"/>
                        <a:pt x="22" y="75"/>
                      </a:cubicBezTo>
                      <a:cubicBezTo>
                        <a:pt x="53" y="75"/>
                        <a:pt x="53" y="75"/>
                        <a:pt x="53" y="75"/>
                      </a:cubicBezTo>
                      <a:cubicBezTo>
                        <a:pt x="65" y="75"/>
                        <a:pt x="75" y="65"/>
                        <a:pt x="75" y="53"/>
                      </a:cubicBezTo>
                      <a:close/>
                      <a:moveTo>
                        <a:pt x="50" y="50"/>
                      </a:moveTo>
                      <a:cubicBezTo>
                        <a:pt x="25" y="50"/>
                        <a:pt x="25" y="50"/>
                        <a:pt x="25" y="50"/>
                      </a:cubicBezTo>
                      <a:cubicBezTo>
                        <a:pt x="25" y="25"/>
                        <a:pt x="25" y="25"/>
                        <a:pt x="25" y="25"/>
                      </a:cubicBezTo>
                      <a:cubicBezTo>
                        <a:pt x="50" y="25"/>
                        <a:pt x="50" y="25"/>
                        <a:pt x="50" y="25"/>
                      </a:cubicBezTo>
                      <a:lnTo>
                        <a:pt x="50" y="5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3" name="Freeform 55">
                  <a:extLst>
                    <a:ext uri="{FF2B5EF4-FFF2-40B4-BE49-F238E27FC236}">
                      <a16:creationId xmlns:a16="http://schemas.microsoft.com/office/drawing/2014/main" id="{9C71FBC4-C4B1-2ED8-15D4-7F2D56C6EB4C}"/>
                    </a:ext>
                  </a:extLst>
                </p:cNvPr>
                <p:cNvSpPr>
                  <a:spLocks noEditPoints="1"/>
                </p:cNvSpPr>
                <p:nvPr userDrawn="1"/>
              </p:nvSpPr>
              <p:spPr bwMode="auto">
                <a:xfrm>
                  <a:off x="7071695" y="1393825"/>
                  <a:ext cx="174625" cy="155575"/>
                </a:xfrm>
                <a:custGeom>
                  <a:avLst/>
                  <a:gdLst>
                    <a:gd name="T0" fmla="*/ 3 w 331"/>
                    <a:gd name="T1" fmla="*/ 137 h 295"/>
                    <a:gd name="T2" fmla="*/ 11 w 331"/>
                    <a:gd name="T3" fmla="*/ 147 h 295"/>
                    <a:gd name="T4" fmla="*/ 22 w 331"/>
                    <a:gd name="T5" fmla="*/ 148 h 295"/>
                    <a:gd name="T6" fmla="*/ 36 w 331"/>
                    <a:gd name="T7" fmla="*/ 137 h 295"/>
                    <a:gd name="T8" fmla="*/ 36 w 331"/>
                    <a:gd name="T9" fmla="*/ 282 h 295"/>
                    <a:gd name="T10" fmla="*/ 50 w 331"/>
                    <a:gd name="T11" fmla="*/ 295 h 295"/>
                    <a:gd name="T12" fmla="*/ 281 w 331"/>
                    <a:gd name="T13" fmla="*/ 295 h 295"/>
                    <a:gd name="T14" fmla="*/ 294 w 331"/>
                    <a:gd name="T15" fmla="*/ 282 h 295"/>
                    <a:gd name="T16" fmla="*/ 294 w 331"/>
                    <a:gd name="T17" fmla="*/ 137 h 295"/>
                    <a:gd name="T18" fmla="*/ 308 w 331"/>
                    <a:gd name="T19" fmla="*/ 148 h 295"/>
                    <a:gd name="T20" fmla="*/ 320 w 331"/>
                    <a:gd name="T21" fmla="*/ 147 h 295"/>
                    <a:gd name="T22" fmla="*/ 328 w 331"/>
                    <a:gd name="T23" fmla="*/ 137 h 295"/>
                    <a:gd name="T24" fmla="*/ 327 w 331"/>
                    <a:gd name="T25" fmla="*/ 125 h 295"/>
                    <a:gd name="T26" fmla="*/ 294 w 331"/>
                    <a:gd name="T27" fmla="*/ 99 h 295"/>
                    <a:gd name="T28" fmla="*/ 294 w 331"/>
                    <a:gd name="T29" fmla="*/ 47 h 295"/>
                    <a:gd name="T30" fmla="*/ 285 w 331"/>
                    <a:gd name="T31" fmla="*/ 37 h 295"/>
                    <a:gd name="T32" fmla="*/ 276 w 331"/>
                    <a:gd name="T33" fmla="*/ 37 h 295"/>
                    <a:gd name="T34" fmla="*/ 267 w 331"/>
                    <a:gd name="T35" fmla="*/ 47 h 295"/>
                    <a:gd name="T36" fmla="*/ 267 w 331"/>
                    <a:gd name="T37" fmla="*/ 77 h 295"/>
                    <a:gd name="T38" fmla="*/ 181 w 331"/>
                    <a:gd name="T39" fmla="*/ 7 h 295"/>
                    <a:gd name="T40" fmla="*/ 150 w 331"/>
                    <a:gd name="T41" fmla="*/ 7 h 295"/>
                    <a:gd name="T42" fmla="*/ 4 w 331"/>
                    <a:gd name="T43" fmla="*/ 125 h 295"/>
                    <a:gd name="T44" fmla="*/ 4 w 331"/>
                    <a:gd name="T45" fmla="*/ 125 h 295"/>
                    <a:gd name="T46" fmla="*/ 3 w 331"/>
                    <a:gd name="T47" fmla="*/ 137 h 295"/>
                    <a:gd name="T48" fmla="*/ 64 w 331"/>
                    <a:gd name="T49" fmla="*/ 115 h 295"/>
                    <a:gd name="T50" fmla="*/ 165 w 331"/>
                    <a:gd name="T51" fmla="*/ 33 h 295"/>
                    <a:gd name="T52" fmla="*/ 267 w 331"/>
                    <a:gd name="T53" fmla="*/ 115 h 295"/>
                    <a:gd name="T54" fmla="*/ 267 w 331"/>
                    <a:gd name="T55" fmla="*/ 268 h 295"/>
                    <a:gd name="T56" fmla="*/ 64 w 331"/>
                    <a:gd name="T57" fmla="*/ 268 h 295"/>
                    <a:gd name="T58" fmla="*/ 64 w 331"/>
                    <a:gd name="T59" fmla="*/ 115 h 2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331" h="295">
                      <a:moveTo>
                        <a:pt x="3" y="137"/>
                      </a:moveTo>
                      <a:cubicBezTo>
                        <a:pt x="11" y="147"/>
                        <a:pt x="11" y="147"/>
                        <a:pt x="11" y="147"/>
                      </a:cubicBezTo>
                      <a:cubicBezTo>
                        <a:pt x="13" y="150"/>
                        <a:pt x="19" y="151"/>
                        <a:pt x="22" y="148"/>
                      </a:cubicBezTo>
                      <a:cubicBezTo>
                        <a:pt x="36" y="137"/>
                        <a:pt x="36" y="137"/>
                        <a:pt x="36" y="137"/>
                      </a:cubicBezTo>
                      <a:cubicBezTo>
                        <a:pt x="36" y="282"/>
                        <a:pt x="36" y="282"/>
                        <a:pt x="36" y="282"/>
                      </a:cubicBezTo>
                      <a:cubicBezTo>
                        <a:pt x="36" y="289"/>
                        <a:pt x="42" y="295"/>
                        <a:pt x="50" y="295"/>
                      </a:cubicBezTo>
                      <a:cubicBezTo>
                        <a:pt x="281" y="295"/>
                        <a:pt x="281" y="295"/>
                        <a:pt x="281" y="295"/>
                      </a:cubicBezTo>
                      <a:cubicBezTo>
                        <a:pt x="288" y="295"/>
                        <a:pt x="294" y="289"/>
                        <a:pt x="294" y="282"/>
                      </a:cubicBezTo>
                      <a:cubicBezTo>
                        <a:pt x="294" y="137"/>
                        <a:pt x="294" y="137"/>
                        <a:pt x="294" y="137"/>
                      </a:cubicBezTo>
                      <a:cubicBezTo>
                        <a:pt x="308" y="148"/>
                        <a:pt x="308" y="148"/>
                        <a:pt x="308" y="148"/>
                      </a:cubicBezTo>
                      <a:cubicBezTo>
                        <a:pt x="312" y="151"/>
                        <a:pt x="317" y="150"/>
                        <a:pt x="320" y="147"/>
                      </a:cubicBezTo>
                      <a:cubicBezTo>
                        <a:pt x="328" y="137"/>
                        <a:pt x="328" y="137"/>
                        <a:pt x="328" y="137"/>
                      </a:cubicBezTo>
                      <a:cubicBezTo>
                        <a:pt x="331" y="133"/>
                        <a:pt x="330" y="128"/>
                        <a:pt x="327" y="125"/>
                      </a:cubicBezTo>
                      <a:cubicBezTo>
                        <a:pt x="294" y="99"/>
                        <a:pt x="294" y="99"/>
                        <a:pt x="294" y="99"/>
                      </a:cubicBezTo>
                      <a:cubicBezTo>
                        <a:pt x="294" y="47"/>
                        <a:pt x="294" y="47"/>
                        <a:pt x="294" y="47"/>
                      </a:cubicBezTo>
                      <a:cubicBezTo>
                        <a:pt x="294" y="41"/>
                        <a:pt x="290" y="37"/>
                        <a:pt x="285" y="37"/>
                      </a:cubicBezTo>
                      <a:cubicBezTo>
                        <a:pt x="276" y="37"/>
                        <a:pt x="276" y="37"/>
                        <a:pt x="276" y="37"/>
                      </a:cubicBezTo>
                      <a:cubicBezTo>
                        <a:pt x="271" y="37"/>
                        <a:pt x="267" y="41"/>
                        <a:pt x="267" y="47"/>
                      </a:cubicBezTo>
                      <a:cubicBezTo>
                        <a:pt x="267" y="77"/>
                        <a:pt x="267" y="77"/>
                        <a:pt x="267" y="77"/>
                      </a:cubicBezTo>
                      <a:cubicBezTo>
                        <a:pt x="181" y="7"/>
                        <a:pt x="181" y="7"/>
                        <a:pt x="181" y="7"/>
                      </a:cubicBezTo>
                      <a:cubicBezTo>
                        <a:pt x="172" y="0"/>
                        <a:pt x="159" y="0"/>
                        <a:pt x="150" y="7"/>
                      </a:cubicBezTo>
                      <a:cubicBezTo>
                        <a:pt x="4" y="125"/>
                        <a:pt x="4" y="125"/>
                        <a:pt x="4" y="125"/>
                      </a:cubicBezTo>
                      <a:cubicBezTo>
                        <a:pt x="4" y="125"/>
                        <a:pt x="4" y="125"/>
                        <a:pt x="4" y="125"/>
                      </a:cubicBezTo>
                      <a:cubicBezTo>
                        <a:pt x="0" y="128"/>
                        <a:pt x="0" y="133"/>
                        <a:pt x="3" y="137"/>
                      </a:cubicBezTo>
                      <a:close/>
                      <a:moveTo>
                        <a:pt x="64" y="115"/>
                      </a:moveTo>
                      <a:cubicBezTo>
                        <a:pt x="165" y="33"/>
                        <a:pt x="165" y="33"/>
                        <a:pt x="165" y="33"/>
                      </a:cubicBezTo>
                      <a:cubicBezTo>
                        <a:pt x="267" y="115"/>
                        <a:pt x="267" y="115"/>
                        <a:pt x="267" y="115"/>
                      </a:cubicBezTo>
                      <a:cubicBezTo>
                        <a:pt x="267" y="268"/>
                        <a:pt x="267" y="268"/>
                        <a:pt x="267" y="268"/>
                      </a:cubicBezTo>
                      <a:cubicBezTo>
                        <a:pt x="64" y="268"/>
                        <a:pt x="64" y="268"/>
                        <a:pt x="64" y="268"/>
                      </a:cubicBezTo>
                      <a:lnTo>
                        <a:pt x="64" y="11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4" name="Freeform 56">
                  <a:extLst>
                    <a:ext uri="{FF2B5EF4-FFF2-40B4-BE49-F238E27FC236}">
                      <a16:creationId xmlns:a16="http://schemas.microsoft.com/office/drawing/2014/main" id="{CCE22F16-2B19-35EB-7A54-E40E9C893694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7036770" y="1347788"/>
                  <a:ext cx="84138" cy="74613"/>
                </a:xfrm>
                <a:custGeom>
                  <a:avLst/>
                  <a:gdLst>
                    <a:gd name="T0" fmla="*/ 49 w 158"/>
                    <a:gd name="T1" fmla="*/ 37 h 142"/>
                    <a:gd name="T2" fmla="*/ 148 w 158"/>
                    <a:gd name="T3" fmla="*/ 1 h 142"/>
                    <a:gd name="T4" fmla="*/ 148 w 158"/>
                    <a:gd name="T5" fmla="*/ 1 h 142"/>
                    <a:gd name="T6" fmla="*/ 157 w 158"/>
                    <a:gd name="T7" fmla="*/ 11 h 142"/>
                    <a:gd name="T8" fmla="*/ 157 w 158"/>
                    <a:gd name="T9" fmla="*/ 19 h 142"/>
                    <a:gd name="T10" fmla="*/ 157 w 158"/>
                    <a:gd name="T11" fmla="*/ 19 h 142"/>
                    <a:gd name="T12" fmla="*/ 147 w 158"/>
                    <a:gd name="T13" fmla="*/ 28 h 142"/>
                    <a:gd name="T14" fmla="*/ 67 w 158"/>
                    <a:gd name="T15" fmla="*/ 57 h 142"/>
                    <a:gd name="T16" fmla="*/ 28 w 158"/>
                    <a:gd name="T17" fmla="*/ 133 h 142"/>
                    <a:gd name="T18" fmla="*/ 19 w 158"/>
                    <a:gd name="T19" fmla="*/ 142 h 142"/>
                    <a:gd name="T20" fmla="*/ 18 w 158"/>
                    <a:gd name="T21" fmla="*/ 142 h 142"/>
                    <a:gd name="T22" fmla="*/ 10 w 158"/>
                    <a:gd name="T23" fmla="*/ 141 h 142"/>
                    <a:gd name="T24" fmla="*/ 9 w 158"/>
                    <a:gd name="T25" fmla="*/ 141 h 142"/>
                    <a:gd name="T26" fmla="*/ 3 w 158"/>
                    <a:gd name="T27" fmla="*/ 138 h 142"/>
                    <a:gd name="T28" fmla="*/ 0 w 158"/>
                    <a:gd name="T29" fmla="*/ 131 h 142"/>
                    <a:gd name="T30" fmla="*/ 49 w 158"/>
                    <a:gd name="T31" fmla="*/ 37 h 1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58" h="142">
                      <a:moveTo>
                        <a:pt x="49" y="37"/>
                      </a:moveTo>
                      <a:cubicBezTo>
                        <a:pt x="76" y="13"/>
                        <a:pt x="112" y="0"/>
                        <a:pt x="148" y="1"/>
                      </a:cubicBezTo>
                      <a:cubicBezTo>
                        <a:pt x="148" y="1"/>
                        <a:pt x="148" y="1"/>
                        <a:pt x="148" y="1"/>
                      </a:cubicBezTo>
                      <a:cubicBezTo>
                        <a:pt x="154" y="1"/>
                        <a:pt x="158" y="6"/>
                        <a:pt x="157" y="11"/>
                      </a:cubicBezTo>
                      <a:cubicBezTo>
                        <a:pt x="157" y="19"/>
                        <a:pt x="157" y="19"/>
                        <a:pt x="157" y="19"/>
                      </a:cubicBezTo>
                      <a:cubicBezTo>
                        <a:pt x="157" y="19"/>
                        <a:pt x="157" y="19"/>
                        <a:pt x="157" y="19"/>
                      </a:cubicBezTo>
                      <a:cubicBezTo>
                        <a:pt x="156" y="24"/>
                        <a:pt x="152" y="28"/>
                        <a:pt x="147" y="28"/>
                      </a:cubicBezTo>
                      <a:cubicBezTo>
                        <a:pt x="118" y="28"/>
                        <a:pt x="89" y="38"/>
                        <a:pt x="67" y="57"/>
                      </a:cubicBezTo>
                      <a:cubicBezTo>
                        <a:pt x="45" y="77"/>
                        <a:pt x="31" y="104"/>
                        <a:pt x="28" y="133"/>
                      </a:cubicBezTo>
                      <a:cubicBezTo>
                        <a:pt x="27" y="138"/>
                        <a:pt x="24" y="141"/>
                        <a:pt x="19" y="142"/>
                      </a:cubicBezTo>
                      <a:cubicBezTo>
                        <a:pt x="19" y="142"/>
                        <a:pt x="18" y="142"/>
                        <a:pt x="18" y="142"/>
                      </a:cubicBezTo>
                      <a:cubicBezTo>
                        <a:pt x="10" y="141"/>
                        <a:pt x="10" y="141"/>
                        <a:pt x="10" y="141"/>
                      </a:cubicBezTo>
                      <a:cubicBezTo>
                        <a:pt x="10" y="141"/>
                        <a:pt x="9" y="141"/>
                        <a:pt x="9" y="141"/>
                      </a:cubicBezTo>
                      <a:cubicBezTo>
                        <a:pt x="7" y="141"/>
                        <a:pt x="4" y="140"/>
                        <a:pt x="3" y="138"/>
                      </a:cubicBezTo>
                      <a:cubicBezTo>
                        <a:pt x="1" y="136"/>
                        <a:pt x="0" y="133"/>
                        <a:pt x="0" y="131"/>
                      </a:cubicBezTo>
                      <a:cubicBezTo>
                        <a:pt x="4" y="94"/>
                        <a:pt x="21" y="61"/>
                        <a:pt x="49" y="3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5" name="Freeform 57">
                  <a:extLst>
                    <a:ext uri="{FF2B5EF4-FFF2-40B4-BE49-F238E27FC236}">
                      <a16:creationId xmlns:a16="http://schemas.microsoft.com/office/drawing/2014/main" id="{5798B420-84D7-B6E5-1D11-34E8870CFC66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7065345" y="1376363"/>
                  <a:ext cx="57150" cy="50800"/>
                </a:xfrm>
                <a:custGeom>
                  <a:avLst/>
                  <a:gdLst>
                    <a:gd name="T0" fmla="*/ 97 w 107"/>
                    <a:gd name="T1" fmla="*/ 0 h 95"/>
                    <a:gd name="T2" fmla="*/ 97 w 107"/>
                    <a:gd name="T3" fmla="*/ 0 h 95"/>
                    <a:gd name="T4" fmla="*/ 106 w 107"/>
                    <a:gd name="T5" fmla="*/ 10 h 95"/>
                    <a:gd name="T6" fmla="*/ 106 w 107"/>
                    <a:gd name="T7" fmla="*/ 18 h 95"/>
                    <a:gd name="T8" fmla="*/ 106 w 107"/>
                    <a:gd name="T9" fmla="*/ 19 h 95"/>
                    <a:gd name="T10" fmla="*/ 96 w 107"/>
                    <a:gd name="T11" fmla="*/ 27 h 95"/>
                    <a:gd name="T12" fmla="*/ 28 w 107"/>
                    <a:gd name="T13" fmla="*/ 87 h 95"/>
                    <a:gd name="T14" fmla="*/ 20 w 107"/>
                    <a:gd name="T15" fmla="*/ 95 h 95"/>
                    <a:gd name="T16" fmla="*/ 18 w 107"/>
                    <a:gd name="T17" fmla="*/ 95 h 95"/>
                    <a:gd name="T18" fmla="*/ 10 w 107"/>
                    <a:gd name="T19" fmla="*/ 95 h 95"/>
                    <a:gd name="T20" fmla="*/ 10 w 107"/>
                    <a:gd name="T21" fmla="*/ 95 h 95"/>
                    <a:gd name="T22" fmla="*/ 1 w 107"/>
                    <a:gd name="T23" fmla="*/ 84 h 95"/>
                    <a:gd name="T24" fmla="*/ 97 w 107"/>
                    <a:gd name="T25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07" h="95">
                      <a:moveTo>
                        <a:pt x="97" y="0"/>
                      </a:moveTo>
                      <a:cubicBezTo>
                        <a:pt x="97" y="0"/>
                        <a:pt x="97" y="0"/>
                        <a:pt x="97" y="0"/>
                      </a:cubicBezTo>
                      <a:cubicBezTo>
                        <a:pt x="103" y="0"/>
                        <a:pt x="107" y="5"/>
                        <a:pt x="106" y="10"/>
                      </a:cubicBezTo>
                      <a:cubicBezTo>
                        <a:pt x="106" y="18"/>
                        <a:pt x="106" y="18"/>
                        <a:pt x="106" y="18"/>
                      </a:cubicBezTo>
                      <a:cubicBezTo>
                        <a:pt x="106" y="19"/>
                        <a:pt x="106" y="19"/>
                        <a:pt x="106" y="19"/>
                      </a:cubicBezTo>
                      <a:cubicBezTo>
                        <a:pt x="105" y="24"/>
                        <a:pt x="101" y="27"/>
                        <a:pt x="96" y="27"/>
                      </a:cubicBezTo>
                      <a:cubicBezTo>
                        <a:pt x="62" y="27"/>
                        <a:pt x="33" y="53"/>
                        <a:pt x="28" y="87"/>
                      </a:cubicBezTo>
                      <a:cubicBezTo>
                        <a:pt x="28" y="91"/>
                        <a:pt x="24" y="95"/>
                        <a:pt x="20" y="95"/>
                      </a:cubicBezTo>
                      <a:cubicBezTo>
                        <a:pt x="19" y="95"/>
                        <a:pt x="19" y="95"/>
                        <a:pt x="18" y="95"/>
                      </a:cubicBezTo>
                      <a:cubicBezTo>
                        <a:pt x="10" y="95"/>
                        <a:pt x="10" y="95"/>
                        <a:pt x="10" y="95"/>
                      </a:cubicBezTo>
                      <a:cubicBezTo>
                        <a:pt x="10" y="95"/>
                        <a:pt x="10" y="95"/>
                        <a:pt x="10" y="95"/>
                      </a:cubicBezTo>
                      <a:cubicBezTo>
                        <a:pt x="4" y="94"/>
                        <a:pt x="0" y="90"/>
                        <a:pt x="1" y="84"/>
                      </a:cubicBezTo>
                      <a:cubicBezTo>
                        <a:pt x="7" y="36"/>
                        <a:pt x="48" y="0"/>
                        <a:pt x="97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1BD07244-95EA-7EA9-B581-C8A2F9BBC5DB}"/>
                </a:ext>
              </a:extLst>
            </p:cNvPr>
            <p:cNvGrpSpPr/>
            <p:nvPr userDrawn="1"/>
          </p:nvGrpSpPr>
          <p:grpSpPr>
            <a:xfrm>
              <a:off x="12447736" y="5181361"/>
              <a:ext cx="783829" cy="783829"/>
              <a:chOff x="9872118" y="4598827"/>
              <a:chExt cx="864217" cy="864217"/>
            </a:xfrm>
          </p:grpSpPr>
          <p:pic>
            <p:nvPicPr>
              <p:cNvPr id="87" name="Graphic 63">
                <a:extLst>
                  <a:ext uri="{FF2B5EF4-FFF2-40B4-BE49-F238E27FC236}">
                    <a16:creationId xmlns:a16="http://schemas.microsoft.com/office/drawing/2014/main" id="{05B1BB06-F420-CB9A-CDC4-75FF21E813D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9872118" y="4598827"/>
                <a:ext cx="864217" cy="864217"/>
              </a:xfrm>
              <a:prstGeom prst="rect">
                <a:avLst/>
              </a:prstGeom>
            </p:spPr>
          </p:pic>
          <p:pic>
            <p:nvPicPr>
              <p:cNvPr id="88" name="Graphic 64">
                <a:extLst>
                  <a:ext uri="{FF2B5EF4-FFF2-40B4-BE49-F238E27FC236}">
                    <a16:creationId xmlns:a16="http://schemas.microsoft.com/office/drawing/2014/main" id="{08831A79-1F23-6C0A-741A-88D33A822A32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9957062" y="4683771"/>
                <a:ext cx="694328" cy="694328"/>
              </a:xfrm>
              <a:prstGeom prst="rect">
                <a:avLst/>
              </a:prstGeom>
            </p:spPr>
          </p:pic>
          <p:grpSp>
            <p:nvGrpSpPr>
              <p:cNvPr id="89" name="Group 88">
                <a:extLst>
                  <a:ext uri="{FF2B5EF4-FFF2-40B4-BE49-F238E27FC236}">
                    <a16:creationId xmlns:a16="http://schemas.microsoft.com/office/drawing/2014/main" id="{E573004E-99FC-DAA9-5BAD-CF926FA44EB5}"/>
                  </a:ext>
                </a:extLst>
              </p:cNvPr>
              <p:cNvGrpSpPr/>
              <p:nvPr userDrawn="1"/>
            </p:nvGrpSpPr>
            <p:grpSpPr>
              <a:xfrm flipH="1">
                <a:off x="10094911" y="4794143"/>
                <a:ext cx="412939" cy="419239"/>
                <a:chOff x="6452570" y="1336675"/>
                <a:chExt cx="207963" cy="211138"/>
              </a:xfrm>
              <a:solidFill>
                <a:schemeClr val="bg1"/>
              </a:solidFill>
            </p:grpSpPr>
            <p:sp>
              <p:nvSpPr>
                <p:cNvPr id="90" name="Freeform 45">
                  <a:extLst>
                    <a:ext uri="{FF2B5EF4-FFF2-40B4-BE49-F238E27FC236}">
                      <a16:creationId xmlns:a16="http://schemas.microsoft.com/office/drawing/2014/main" id="{8559D40B-9C4B-1710-BC07-750A9BBC7399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6543058" y="1487488"/>
                  <a:ext cx="17463" cy="17463"/>
                </a:xfrm>
                <a:custGeom>
                  <a:avLst/>
                  <a:gdLst>
                    <a:gd name="T0" fmla="*/ 7 w 33"/>
                    <a:gd name="T1" fmla="*/ 33 h 33"/>
                    <a:gd name="T2" fmla="*/ 26 w 33"/>
                    <a:gd name="T3" fmla="*/ 33 h 33"/>
                    <a:gd name="T4" fmla="*/ 33 w 33"/>
                    <a:gd name="T5" fmla="*/ 26 h 33"/>
                    <a:gd name="T6" fmla="*/ 33 w 33"/>
                    <a:gd name="T7" fmla="*/ 7 h 33"/>
                    <a:gd name="T8" fmla="*/ 26 w 33"/>
                    <a:gd name="T9" fmla="*/ 0 h 33"/>
                    <a:gd name="T10" fmla="*/ 7 w 33"/>
                    <a:gd name="T11" fmla="*/ 0 h 33"/>
                    <a:gd name="T12" fmla="*/ 0 w 33"/>
                    <a:gd name="T13" fmla="*/ 7 h 33"/>
                    <a:gd name="T14" fmla="*/ 0 w 33"/>
                    <a:gd name="T15" fmla="*/ 26 h 33"/>
                    <a:gd name="T16" fmla="*/ 7 w 33"/>
                    <a:gd name="T17" fmla="*/ 33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3" h="33">
                      <a:moveTo>
                        <a:pt x="7" y="33"/>
                      </a:moveTo>
                      <a:cubicBezTo>
                        <a:pt x="26" y="33"/>
                        <a:pt x="26" y="33"/>
                        <a:pt x="26" y="33"/>
                      </a:cubicBezTo>
                      <a:cubicBezTo>
                        <a:pt x="30" y="33"/>
                        <a:pt x="33" y="30"/>
                        <a:pt x="33" y="26"/>
                      </a:cubicBezTo>
                      <a:cubicBezTo>
                        <a:pt x="33" y="7"/>
                        <a:pt x="33" y="7"/>
                        <a:pt x="33" y="7"/>
                      </a:cubicBezTo>
                      <a:cubicBezTo>
                        <a:pt x="33" y="3"/>
                        <a:pt x="30" y="0"/>
                        <a:pt x="26" y="0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3" y="0"/>
                        <a:pt x="0" y="3"/>
                        <a:pt x="0" y="7"/>
                      </a:cubicBezTo>
                      <a:cubicBezTo>
                        <a:pt x="0" y="26"/>
                        <a:pt x="0" y="26"/>
                        <a:pt x="0" y="26"/>
                      </a:cubicBezTo>
                      <a:cubicBezTo>
                        <a:pt x="0" y="30"/>
                        <a:pt x="3" y="33"/>
                        <a:pt x="7" y="3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1" name="Freeform 46">
                  <a:extLst>
                    <a:ext uri="{FF2B5EF4-FFF2-40B4-BE49-F238E27FC236}">
                      <a16:creationId xmlns:a16="http://schemas.microsoft.com/office/drawing/2014/main" id="{C38E74E2-EB5E-86EF-8493-BD4662D9D164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6543058" y="1439863"/>
                  <a:ext cx="17463" cy="15875"/>
                </a:xfrm>
                <a:custGeom>
                  <a:avLst/>
                  <a:gdLst>
                    <a:gd name="T0" fmla="*/ 7 w 33"/>
                    <a:gd name="T1" fmla="*/ 33 h 33"/>
                    <a:gd name="T2" fmla="*/ 26 w 33"/>
                    <a:gd name="T3" fmla="*/ 33 h 33"/>
                    <a:gd name="T4" fmla="*/ 33 w 33"/>
                    <a:gd name="T5" fmla="*/ 26 h 33"/>
                    <a:gd name="T6" fmla="*/ 33 w 33"/>
                    <a:gd name="T7" fmla="*/ 8 h 33"/>
                    <a:gd name="T8" fmla="*/ 26 w 33"/>
                    <a:gd name="T9" fmla="*/ 0 h 33"/>
                    <a:gd name="T10" fmla="*/ 7 w 33"/>
                    <a:gd name="T11" fmla="*/ 0 h 33"/>
                    <a:gd name="T12" fmla="*/ 0 w 33"/>
                    <a:gd name="T13" fmla="*/ 8 h 33"/>
                    <a:gd name="T14" fmla="*/ 0 w 33"/>
                    <a:gd name="T15" fmla="*/ 26 h 33"/>
                    <a:gd name="T16" fmla="*/ 7 w 33"/>
                    <a:gd name="T17" fmla="*/ 33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3" h="33">
                      <a:moveTo>
                        <a:pt x="7" y="33"/>
                      </a:moveTo>
                      <a:cubicBezTo>
                        <a:pt x="26" y="33"/>
                        <a:pt x="26" y="33"/>
                        <a:pt x="26" y="33"/>
                      </a:cubicBezTo>
                      <a:cubicBezTo>
                        <a:pt x="30" y="33"/>
                        <a:pt x="33" y="30"/>
                        <a:pt x="33" y="26"/>
                      </a:cubicBezTo>
                      <a:cubicBezTo>
                        <a:pt x="33" y="8"/>
                        <a:pt x="33" y="8"/>
                        <a:pt x="33" y="8"/>
                      </a:cubicBezTo>
                      <a:cubicBezTo>
                        <a:pt x="33" y="4"/>
                        <a:pt x="30" y="0"/>
                        <a:pt x="26" y="0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3" y="0"/>
                        <a:pt x="0" y="4"/>
                        <a:pt x="0" y="8"/>
                      </a:cubicBezTo>
                      <a:cubicBezTo>
                        <a:pt x="0" y="26"/>
                        <a:pt x="0" y="26"/>
                        <a:pt x="0" y="26"/>
                      </a:cubicBezTo>
                      <a:cubicBezTo>
                        <a:pt x="0" y="30"/>
                        <a:pt x="3" y="33"/>
                        <a:pt x="7" y="3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2" name="Freeform 47">
                  <a:extLst>
                    <a:ext uri="{FF2B5EF4-FFF2-40B4-BE49-F238E27FC236}">
                      <a16:creationId xmlns:a16="http://schemas.microsoft.com/office/drawing/2014/main" id="{B3201A37-88A2-03FC-E63A-AE846FA31E28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6574808" y="1439863"/>
                  <a:ext cx="17463" cy="15875"/>
                </a:xfrm>
                <a:custGeom>
                  <a:avLst/>
                  <a:gdLst>
                    <a:gd name="T0" fmla="*/ 7 w 33"/>
                    <a:gd name="T1" fmla="*/ 33 h 33"/>
                    <a:gd name="T2" fmla="*/ 26 w 33"/>
                    <a:gd name="T3" fmla="*/ 33 h 33"/>
                    <a:gd name="T4" fmla="*/ 33 w 33"/>
                    <a:gd name="T5" fmla="*/ 26 h 33"/>
                    <a:gd name="T6" fmla="*/ 33 w 33"/>
                    <a:gd name="T7" fmla="*/ 8 h 33"/>
                    <a:gd name="T8" fmla="*/ 26 w 33"/>
                    <a:gd name="T9" fmla="*/ 0 h 33"/>
                    <a:gd name="T10" fmla="*/ 7 w 33"/>
                    <a:gd name="T11" fmla="*/ 0 h 33"/>
                    <a:gd name="T12" fmla="*/ 0 w 33"/>
                    <a:gd name="T13" fmla="*/ 8 h 33"/>
                    <a:gd name="T14" fmla="*/ 0 w 33"/>
                    <a:gd name="T15" fmla="*/ 26 h 33"/>
                    <a:gd name="T16" fmla="*/ 7 w 33"/>
                    <a:gd name="T17" fmla="*/ 33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3" h="33">
                      <a:moveTo>
                        <a:pt x="7" y="33"/>
                      </a:moveTo>
                      <a:cubicBezTo>
                        <a:pt x="26" y="33"/>
                        <a:pt x="26" y="33"/>
                        <a:pt x="26" y="33"/>
                      </a:cubicBezTo>
                      <a:cubicBezTo>
                        <a:pt x="30" y="33"/>
                        <a:pt x="33" y="30"/>
                        <a:pt x="33" y="26"/>
                      </a:cubicBezTo>
                      <a:cubicBezTo>
                        <a:pt x="33" y="8"/>
                        <a:pt x="33" y="8"/>
                        <a:pt x="33" y="8"/>
                      </a:cubicBezTo>
                      <a:cubicBezTo>
                        <a:pt x="33" y="4"/>
                        <a:pt x="30" y="0"/>
                        <a:pt x="26" y="0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4" y="0"/>
                        <a:pt x="0" y="4"/>
                        <a:pt x="0" y="8"/>
                      </a:cubicBezTo>
                      <a:cubicBezTo>
                        <a:pt x="0" y="26"/>
                        <a:pt x="0" y="26"/>
                        <a:pt x="0" y="26"/>
                      </a:cubicBezTo>
                      <a:cubicBezTo>
                        <a:pt x="0" y="30"/>
                        <a:pt x="4" y="33"/>
                        <a:pt x="7" y="3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3" name="Freeform 48">
                  <a:extLst>
                    <a:ext uri="{FF2B5EF4-FFF2-40B4-BE49-F238E27FC236}">
                      <a16:creationId xmlns:a16="http://schemas.microsoft.com/office/drawing/2014/main" id="{ABB93242-DA85-8F83-2130-246CBC5594FE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6543058" y="1463675"/>
                  <a:ext cx="17463" cy="17463"/>
                </a:xfrm>
                <a:custGeom>
                  <a:avLst/>
                  <a:gdLst>
                    <a:gd name="T0" fmla="*/ 7 w 33"/>
                    <a:gd name="T1" fmla="*/ 33 h 33"/>
                    <a:gd name="T2" fmla="*/ 26 w 33"/>
                    <a:gd name="T3" fmla="*/ 33 h 33"/>
                    <a:gd name="T4" fmla="*/ 33 w 33"/>
                    <a:gd name="T5" fmla="*/ 26 h 33"/>
                    <a:gd name="T6" fmla="*/ 33 w 33"/>
                    <a:gd name="T7" fmla="*/ 7 h 33"/>
                    <a:gd name="T8" fmla="*/ 26 w 33"/>
                    <a:gd name="T9" fmla="*/ 0 h 33"/>
                    <a:gd name="T10" fmla="*/ 7 w 33"/>
                    <a:gd name="T11" fmla="*/ 0 h 33"/>
                    <a:gd name="T12" fmla="*/ 0 w 33"/>
                    <a:gd name="T13" fmla="*/ 7 h 33"/>
                    <a:gd name="T14" fmla="*/ 0 w 33"/>
                    <a:gd name="T15" fmla="*/ 26 h 33"/>
                    <a:gd name="T16" fmla="*/ 7 w 33"/>
                    <a:gd name="T17" fmla="*/ 33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3" h="33">
                      <a:moveTo>
                        <a:pt x="7" y="33"/>
                      </a:moveTo>
                      <a:cubicBezTo>
                        <a:pt x="26" y="33"/>
                        <a:pt x="26" y="33"/>
                        <a:pt x="26" y="33"/>
                      </a:cubicBezTo>
                      <a:cubicBezTo>
                        <a:pt x="30" y="33"/>
                        <a:pt x="33" y="30"/>
                        <a:pt x="33" y="26"/>
                      </a:cubicBezTo>
                      <a:cubicBezTo>
                        <a:pt x="33" y="7"/>
                        <a:pt x="33" y="7"/>
                        <a:pt x="33" y="7"/>
                      </a:cubicBezTo>
                      <a:cubicBezTo>
                        <a:pt x="33" y="3"/>
                        <a:pt x="30" y="0"/>
                        <a:pt x="26" y="0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3" y="0"/>
                        <a:pt x="0" y="3"/>
                        <a:pt x="0" y="7"/>
                      </a:cubicBezTo>
                      <a:cubicBezTo>
                        <a:pt x="0" y="26"/>
                        <a:pt x="0" y="26"/>
                        <a:pt x="0" y="26"/>
                      </a:cubicBezTo>
                      <a:cubicBezTo>
                        <a:pt x="0" y="30"/>
                        <a:pt x="3" y="33"/>
                        <a:pt x="7" y="3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4" name="Freeform 49">
                  <a:extLst>
                    <a:ext uri="{FF2B5EF4-FFF2-40B4-BE49-F238E27FC236}">
                      <a16:creationId xmlns:a16="http://schemas.microsoft.com/office/drawing/2014/main" id="{1B6C5364-B6ED-F46C-75D3-B8044BD99BDC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6574808" y="1463675"/>
                  <a:ext cx="17463" cy="17463"/>
                </a:xfrm>
                <a:custGeom>
                  <a:avLst/>
                  <a:gdLst>
                    <a:gd name="T0" fmla="*/ 7 w 33"/>
                    <a:gd name="T1" fmla="*/ 33 h 33"/>
                    <a:gd name="T2" fmla="*/ 26 w 33"/>
                    <a:gd name="T3" fmla="*/ 33 h 33"/>
                    <a:gd name="T4" fmla="*/ 33 w 33"/>
                    <a:gd name="T5" fmla="*/ 26 h 33"/>
                    <a:gd name="T6" fmla="*/ 33 w 33"/>
                    <a:gd name="T7" fmla="*/ 7 h 33"/>
                    <a:gd name="T8" fmla="*/ 26 w 33"/>
                    <a:gd name="T9" fmla="*/ 0 h 33"/>
                    <a:gd name="T10" fmla="*/ 7 w 33"/>
                    <a:gd name="T11" fmla="*/ 0 h 33"/>
                    <a:gd name="T12" fmla="*/ 0 w 33"/>
                    <a:gd name="T13" fmla="*/ 7 h 33"/>
                    <a:gd name="T14" fmla="*/ 0 w 33"/>
                    <a:gd name="T15" fmla="*/ 26 h 33"/>
                    <a:gd name="T16" fmla="*/ 7 w 33"/>
                    <a:gd name="T17" fmla="*/ 33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3" h="33">
                      <a:moveTo>
                        <a:pt x="7" y="33"/>
                      </a:moveTo>
                      <a:cubicBezTo>
                        <a:pt x="26" y="33"/>
                        <a:pt x="26" y="33"/>
                        <a:pt x="26" y="33"/>
                      </a:cubicBezTo>
                      <a:cubicBezTo>
                        <a:pt x="30" y="33"/>
                        <a:pt x="33" y="30"/>
                        <a:pt x="33" y="26"/>
                      </a:cubicBezTo>
                      <a:cubicBezTo>
                        <a:pt x="33" y="7"/>
                        <a:pt x="33" y="7"/>
                        <a:pt x="33" y="7"/>
                      </a:cubicBezTo>
                      <a:cubicBezTo>
                        <a:pt x="33" y="3"/>
                        <a:pt x="30" y="0"/>
                        <a:pt x="26" y="0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4" y="0"/>
                        <a:pt x="0" y="3"/>
                        <a:pt x="0" y="7"/>
                      </a:cubicBezTo>
                      <a:cubicBezTo>
                        <a:pt x="0" y="26"/>
                        <a:pt x="0" y="26"/>
                        <a:pt x="0" y="26"/>
                      </a:cubicBezTo>
                      <a:cubicBezTo>
                        <a:pt x="0" y="30"/>
                        <a:pt x="4" y="33"/>
                        <a:pt x="7" y="3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5" name="Freeform 50">
                  <a:extLst>
                    <a:ext uri="{FF2B5EF4-FFF2-40B4-BE49-F238E27FC236}">
                      <a16:creationId xmlns:a16="http://schemas.microsoft.com/office/drawing/2014/main" id="{6483D145-9AF7-AB58-C749-360A8486C3C1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6574808" y="1487488"/>
                  <a:ext cx="17463" cy="17463"/>
                </a:xfrm>
                <a:custGeom>
                  <a:avLst/>
                  <a:gdLst>
                    <a:gd name="T0" fmla="*/ 7 w 33"/>
                    <a:gd name="T1" fmla="*/ 33 h 33"/>
                    <a:gd name="T2" fmla="*/ 26 w 33"/>
                    <a:gd name="T3" fmla="*/ 33 h 33"/>
                    <a:gd name="T4" fmla="*/ 33 w 33"/>
                    <a:gd name="T5" fmla="*/ 26 h 33"/>
                    <a:gd name="T6" fmla="*/ 33 w 33"/>
                    <a:gd name="T7" fmla="*/ 7 h 33"/>
                    <a:gd name="T8" fmla="*/ 26 w 33"/>
                    <a:gd name="T9" fmla="*/ 0 h 33"/>
                    <a:gd name="T10" fmla="*/ 7 w 33"/>
                    <a:gd name="T11" fmla="*/ 0 h 33"/>
                    <a:gd name="T12" fmla="*/ 0 w 33"/>
                    <a:gd name="T13" fmla="*/ 7 h 33"/>
                    <a:gd name="T14" fmla="*/ 0 w 33"/>
                    <a:gd name="T15" fmla="*/ 26 h 33"/>
                    <a:gd name="T16" fmla="*/ 7 w 33"/>
                    <a:gd name="T17" fmla="*/ 33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3" h="33">
                      <a:moveTo>
                        <a:pt x="7" y="33"/>
                      </a:moveTo>
                      <a:cubicBezTo>
                        <a:pt x="26" y="33"/>
                        <a:pt x="26" y="33"/>
                        <a:pt x="26" y="33"/>
                      </a:cubicBezTo>
                      <a:cubicBezTo>
                        <a:pt x="30" y="33"/>
                        <a:pt x="33" y="30"/>
                        <a:pt x="33" y="26"/>
                      </a:cubicBezTo>
                      <a:cubicBezTo>
                        <a:pt x="33" y="7"/>
                        <a:pt x="33" y="7"/>
                        <a:pt x="33" y="7"/>
                      </a:cubicBezTo>
                      <a:cubicBezTo>
                        <a:pt x="33" y="3"/>
                        <a:pt x="30" y="0"/>
                        <a:pt x="26" y="0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4" y="0"/>
                        <a:pt x="0" y="3"/>
                        <a:pt x="0" y="7"/>
                      </a:cubicBezTo>
                      <a:cubicBezTo>
                        <a:pt x="0" y="26"/>
                        <a:pt x="0" y="26"/>
                        <a:pt x="0" y="26"/>
                      </a:cubicBezTo>
                      <a:cubicBezTo>
                        <a:pt x="0" y="30"/>
                        <a:pt x="4" y="33"/>
                        <a:pt x="7" y="3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6" name="Freeform 51">
                  <a:extLst>
                    <a:ext uri="{FF2B5EF4-FFF2-40B4-BE49-F238E27FC236}">
                      <a16:creationId xmlns:a16="http://schemas.microsoft.com/office/drawing/2014/main" id="{0D778953-67DE-03A8-87EA-0B17B5C1B3B4}"/>
                    </a:ext>
                  </a:extLst>
                </p:cNvPr>
                <p:cNvSpPr>
                  <a:spLocks noEditPoints="1"/>
                </p:cNvSpPr>
                <p:nvPr userDrawn="1"/>
              </p:nvSpPr>
              <p:spPr bwMode="auto">
                <a:xfrm>
                  <a:off x="6474795" y="1368425"/>
                  <a:ext cx="185738" cy="179388"/>
                </a:xfrm>
                <a:custGeom>
                  <a:avLst/>
                  <a:gdLst>
                    <a:gd name="T0" fmla="*/ 338 w 350"/>
                    <a:gd name="T1" fmla="*/ 316 h 342"/>
                    <a:gd name="T2" fmla="*/ 324 w 350"/>
                    <a:gd name="T3" fmla="*/ 316 h 342"/>
                    <a:gd name="T4" fmla="*/ 324 w 350"/>
                    <a:gd name="T5" fmla="*/ 19 h 342"/>
                    <a:gd name="T6" fmla="*/ 305 w 350"/>
                    <a:gd name="T7" fmla="*/ 0 h 342"/>
                    <a:gd name="T8" fmla="*/ 216 w 350"/>
                    <a:gd name="T9" fmla="*/ 0 h 342"/>
                    <a:gd name="T10" fmla="*/ 197 w 350"/>
                    <a:gd name="T11" fmla="*/ 19 h 342"/>
                    <a:gd name="T12" fmla="*/ 197 w 350"/>
                    <a:gd name="T13" fmla="*/ 89 h 342"/>
                    <a:gd name="T14" fmla="*/ 95 w 350"/>
                    <a:gd name="T15" fmla="*/ 89 h 342"/>
                    <a:gd name="T16" fmla="*/ 78 w 350"/>
                    <a:gd name="T17" fmla="*/ 106 h 342"/>
                    <a:gd name="T18" fmla="*/ 78 w 350"/>
                    <a:gd name="T19" fmla="*/ 164 h 342"/>
                    <a:gd name="T20" fmla="*/ 39 w 350"/>
                    <a:gd name="T21" fmla="*/ 164 h 342"/>
                    <a:gd name="T22" fmla="*/ 25 w 350"/>
                    <a:gd name="T23" fmla="*/ 177 h 342"/>
                    <a:gd name="T24" fmla="*/ 25 w 350"/>
                    <a:gd name="T25" fmla="*/ 316 h 342"/>
                    <a:gd name="T26" fmla="*/ 11 w 350"/>
                    <a:gd name="T27" fmla="*/ 316 h 342"/>
                    <a:gd name="T28" fmla="*/ 0 w 350"/>
                    <a:gd name="T29" fmla="*/ 327 h 342"/>
                    <a:gd name="T30" fmla="*/ 0 w 350"/>
                    <a:gd name="T31" fmla="*/ 342 h 342"/>
                    <a:gd name="T32" fmla="*/ 350 w 350"/>
                    <a:gd name="T33" fmla="*/ 342 h 342"/>
                    <a:gd name="T34" fmla="*/ 350 w 350"/>
                    <a:gd name="T35" fmla="*/ 327 h 342"/>
                    <a:gd name="T36" fmla="*/ 338 w 350"/>
                    <a:gd name="T37" fmla="*/ 316 h 342"/>
                    <a:gd name="T38" fmla="*/ 78 w 350"/>
                    <a:gd name="T39" fmla="*/ 316 h 342"/>
                    <a:gd name="T40" fmla="*/ 52 w 350"/>
                    <a:gd name="T41" fmla="*/ 316 h 342"/>
                    <a:gd name="T42" fmla="*/ 52 w 350"/>
                    <a:gd name="T43" fmla="*/ 191 h 342"/>
                    <a:gd name="T44" fmla="*/ 78 w 350"/>
                    <a:gd name="T45" fmla="*/ 191 h 342"/>
                    <a:gd name="T46" fmla="*/ 78 w 350"/>
                    <a:gd name="T47" fmla="*/ 316 h 342"/>
                    <a:gd name="T48" fmla="*/ 245 w 350"/>
                    <a:gd name="T49" fmla="*/ 316 h 342"/>
                    <a:gd name="T50" fmla="*/ 196 w 350"/>
                    <a:gd name="T51" fmla="*/ 316 h 342"/>
                    <a:gd name="T52" fmla="*/ 196 w 350"/>
                    <a:gd name="T53" fmla="*/ 284 h 342"/>
                    <a:gd name="T54" fmla="*/ 188 w 350"/>
                    <a:gd name="T55" fmla="*/ 276 h 342"/>
                    <a:gd name="T56" fmla="*/ 164 w 350"/>
                    <a:gd name="T57" fmla="*/ 276 h 342"/>
                    <a:gd name="T58" fmla="*/ 156 w 350"/>
                    <a:gd name="T59" fmla="*/ 284 h 342"/>
                    <a:gd name="T60" fmla="*/ 156 w 350"/>
                    <a:gd name="T61" fmla="*/ 316 h 342"/>
                    <a:gd name="T62" fmla="*/ 105 w 350"/>
                    <a:gd name="T63" fmla="*/ 316 h 342"/>
                    <a:gd name="T64" fmla="*/ 105 w 350"/>
                    <a:gd name="T65" fmla="*/ 116 h 342"/>
                    <a:gd name="T66" fmla="*/ 245 w 350"/>
                    <a:gd name="T67" fmla="*/ 116 h 342"/>
                    <a:gd name="T68" fmla="*/ 245 w 350"/>
                    <a:gd name="T69" fmla="*/ 316 h 342"/>
                    <a:gd name="T70" fmla="*/ 297 w 350"/>
                    <a:gd name="T71" fmla="*/ 316 h 342"/>
                    <a:gd name="T72" fmla="*/ 271 w 350"/>
                    <a:gd name="T73" fmla="*/ 316 h 342"/>
                    <a:gd name="T74" fmla="*/ 271 w 350"/>
                    <a:gd name="T75" fmla="*/ 106 h 342"/>
                    <a:gd name="T76" fmla="*/ 254 w 350"/>
                    <a:gd name="T77" fmla="*/ 89 h 342"/>
                    <a:gd name="T78" fmla="*/ 223 w 350"/>
                    <a:gd name="T79" fmla="*/ 89 h 342"/>
                    <a:gd name="T80" fmla="*/ 223 w 350"/>
                    <a:gd name="T81" fmla="*/ 27 h 342"/>
                    <a:gd name="T82" fmla="*/ 297 w 350"/>
                    <a:gd name="T83" fmla="*/ 27 h 342"/>
                    <a:gd name="T84" fmla="*/ 297 w 350"/>
                    <a:gd name="T85" fmla="*/ 316 h 3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350" h="342">
                      <a:moveTo>
                        <a:pt x="338" y="316"/>
                      </a:moveTo>
                      <a:cubicBezTo>
                        <a:pt x="324" y="316"/>
                        <a:pt x="324" y="316"/>
                        <a:pt x="324" y="316"/>
                      </a:cubicBezTo>
                      <a:cubicBezTo>
                        <a:pt x="324" y="19"/>
                        <a:pt x="324" y="19"/>
                        <a:pt x="324" y="19"/>
                      </a:cubicBezTo>
                      <a:cubicBezTo>
                        <a:pt x="324" y="9"/>
                        <a:pt x="315" y="0"/>
                        <a:pt x="305" y="0"/>
                      </a:cubicBezTo>
                      <a:cubicBezTo>
                        <a:pt x="216" y="0"/>
                        <a:pt x="216" y="0"/>
                        <a:pt x="216" y="0"/>
                      </a:cubicBezTo>
                      <a:cubicBezTo>
                        <a:pt x="205" y="0"/>
                        <a:pt x="197" y="9"/>
                        <a:pt x="197" y="19"/>
                      </a:cubicBezTo>
                      <a:cubicBezTo>
                        <a:pt x="197" y="89"/>
                        <a:pt x="197" y="89"/>
                        <a:pt x="197" y="89"/>
                      </a:cubicBezTo>
                      <a:cubicBezTo>
                        <a:pt x="95" y="89"/>
                        <a:pt x="95" y="89"/>
                        <a:pt x="95" y="89"/>
                      </a:cubicBezTo>
                      <a:cubicBezTo>
                        <a:pt x="86" y="89"/>
                        <a:pt x="78" y="97"/>
                        <a:pt x="78" y="106"/>
                      </a:cubicBezTo>
                      <a:cubicBezTo>
                        <a:pt x="78" y="164"/>
                        <a:pt x="78" y="164"/>
                        <a:pt x="78" y="164"/>
                      </a:cubicBezTo>
                      <a:cubicBezTo>
                        <a:pt x="39" y="164"/>
                        <a:pt x="39" y="164"/>
                        <a:pt x="39" y="164"/>
                      </a:cubicBezTo>
                      <a:cubicBezTo>
                        <a:pt x="31" y="164"/>
                        <a:pt x="25" y="170"/>
                        <a:pt x="25" y="177"/>
                      </a:cubicBezTo>
                      <a:cubicBezTo>
                        <a:pt x="25" y="316"/>
                        <a:pt x="25" y="316"/>
                        <a:pt x="25" y="316"/>
                      </a:cubicBezTo>
                      <a:cubicBezTo>
                        <a:pt x="11" y="316"/>
                        <a:pt x="11" y="316"/>
                        <a:pt x="11" y="316"/>
                      </a:cubicBezTo>
                      <a:cubicBezTo>
                        <a:pt x="5" y="316"/>
                        <a:pt x="0" y="321"/>
                        <a:pt x="0" y="327"/>
                      </a:cubicBezTo>
                      <a:cubicBezTo>
                        <a:pt x="0" y="342"/>
                        <a:pt x="0" y="342"/>
                        <a:pt x="0" y="342"/>
                      </a:cubicBezTo>
                      <a:cubicBezTo>
                        <a:pt x="350" y="342"/>
                        <a:pt x="350" y="342"/>
                        <a:pt x="350" y="342"/>
                      </a:cubicBezTo>
                      <a:cubicBezTo>
                        <a:pt x="350" y="327"/>
                        <a:pt x="350" y="327"/>
                        <a:pt x="350" y="327"/>
                      </a:cubicBezTo>
                      <a:cubicBezTo>
                        <a:pt x="350" y="321"/>
                        <a:pt x="345" y="316"/>
                        <a:pt x="338" y="316"/>
                      </a:cubicBezTo>
                      <a:close/>
                      <a:moveTo>
                        <a:pt x="78" y="316"/>
                      </a:moveTo>
                      <a:cubicBezTo>
                        <a:pt x="52" y="316"/>
                        <a:pt x="52" y="316"/>
                        <a:pt x="52" y="316"/>
                      </a:cubicBezTo>
                      <a:cubicBezTo>
                        <a:pt x="52" y="191"/>
                        <a:pt x="52" y="191"/>
                        <a:pt x="52" y="191"/>
                      </a:cubicBezTo>
                      <a:cubicBezTo>
                        <a:pt x="78" y="191"/>
                        <a:pt x="78" y="191"/>
                        <a:pt x="78" y="191"/>
                      </a:cubicBezTo>
                      <a:lnTo>
                        <a:pt x="78" y="316"/>
                      </a:lnTo>
                      <a:close/>
                      <a:moveTo>
                        <a:pt x="245" y="316"/>
                      </a:moveTo>
                      <a:cubicBezTo>
                        <a:pt x="196" y="316"/>
                        <a:pt x="196" y="316"/>
                        <a:pt x="196" y="316"/>
                      </a:cubicBezTo>
                      <a:cubicBezTo>
                        <a:pt x="196" y="284"/>
                        <a:pt x="196" y="284"/>
                        <a:pt x="196" y="284"/>
                      </a:cubicBezTo>
                      <a:cubicBezTo>
                        <a:pt x="196" y="280"/>
                        <a:pt x="193" y="276"/>
                        <a:pt x="188" y="276"/>
                      </a:cubicBezTo>
                      <a:cubicBezTo>
                        <a:pt x="164" y="276"/>
                        <a:pt x="164" y="276"/>
                        <a:pt x="164" y="276"/>
                      </a:cubicBezTo>
                      <a:cubicBezTo>
                        <a:pt x="160" y="276"/>
                        <a:pt x="156" y="280"/>
                        <a:pt x="156" y="284"/>
                      </a:cubicBezTo>
                      <a:cubicBezTo>
                        <a:pt x="156" y="316"/>
                        <a:pt x="156" y="316"/>
                        <a:pt x="156" y="316"/>
                      </a:cubicBezTo>
                      <a:cubicBezTo>
                        <a:pt x="105" y="316"/>
                        <a:pt x="105" y="316"/>
                        <a:pt x="105" y="316"/>
                      </a:cubicBezTo>
                      <a:cubicBezTo>
                        <a:pt x="105" y="116"/>
                        <a:pt x="105" y="116"/>
                        <a:pt x="105" y="116"/>
                      </a:cubicBezTo>
                      <a:cubicBezTo>
                        <a:pt x="245" y="116"/>
                        <a:pt x="245" y="116"/>
                        <a:pt x="245" y="116"/>
                      </a:cubicBezTo>
                      <a:lnTo>
                        <a:pt x="245" y="316"/>
                      </a:lnTo>
                      <a:close/>
                      <a:moveTo>
                        <a:pt x="297" y="316"/>
                      </a:moveTo>
                      <a:cubicBezTo>
                        <a:pt x="271" y="316"/>
                        <a:pt x="271" y="316"/>
                        <a:pt x="271" y="316"/>
                      </a:cubicBezTo>
                      <a:cubicBezTo>
                        <a:pt x="271" y="106"/>
                        <a:pt x="271" y="106"/>
                        <a:pt x="271" y="106"/>
                      </a:cubicBezTo>
                      <a:cubicBezTo>
                        <a:pt x="271" y="97"/>
                        <a:pt x="263" y="89"/>
                        <a:pt x="254" y="89"/>
                      </a:cubicBezTo>
                      <a:cubicBezTo>
                        <a:pt x="223" y="89"/>
                        <a:pt x="223" y="89"/>
                        <a:pt x="223" y="89"/>
                      </a:cubicBezTo>
                      <a:cubicBezTo>
                        <a:pt x="223" y="27"/>
                        <a:pt x="223" y="27"/>
                        <a:pt x="223" y="27"/>
                      </a:cubicBezTo>
                      <a:cubicBezTo>
                        <a:pt x="297" y="27"/>
                        <a:pt x="297" y="27"/>
                        <a:pt x="297" y="27"/>
                      </a:cubicBezTo>
                      <a:lnTo>
                        <a:pt x="297" y="31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7" name="Freeform 52">
                  <a:extLst>
                    <a:ext uri="{FF2B5EF4-FFF2-40B4-BE49-F238E27FC236}">
                      <a16:creationId xmlns:a16="http://schemas.microsoft.com/office/drawing/2014/main" id="{3B95D23E-ADF7-1D59-4C45-DD80F7C0D068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6452570" y="1336675"/>
                  <a:ext cx="88900" cy="69850"/>
                </a:xfrm>
                <a:custGeom>
                  <a:avLst/>
                  <a:gdLst>
                    <a:gd name="T0" fmla="*/ 74 w 169"/>
                    <a:gd name="T1" fmla="*/ 53 h 132"/>
                    <a:gd name="T2" fmla="*/ 156 w 169"/>
                    <a:gd name="T3" fmla="*/ 32 h 132"/>
                    <a:gd name="T4" fmla="*/ 167 w 169"/>
                    <a:gd name="T5" fmla="*/ 24 h 132"/>
                    <a:gd name="T6" fmla="*/ 167 w 169"/>
                    <a:gd name="T7" fmla="*/ 24 h 132"/>
                    <a:gd name="T8" fmla="*/ 169 w 169"/>
                    <a:gd name="T9" fmla="*/ 16 h 132"/>
                    <a:gd name="T10" fmla="*/ 167 w 169"/>
                    <a:gd name="T11" fmla="*/ 9 h 132"/>
                    <a:gd name="T12" fmla="*/ 161 w 169"/>
                    <a:gd name="T13" fmla="*/ 5 h 132"/>
                    <a:gd name="T14" fmla="*/ 160 w 169"/>
                    <a:gd name="T15" fmla="*/ 5 h 132"/>
                    <a:gd name="T16" fmla="*/ 58 w 169"/>
                    <a:gd name="T17" fmla="*/ 31 h 132"/>
                    <a:gd name="T18" fmla="*/ 1 w 169"/>
                    <a:gd name="T19" fmla="*/ 120 h 132"/>
                    <a:gd name="T20" fmla="*/ 2 w 169"/>
                    <a:gd name="T21" fmla="*/ 127 h 132"/>
                    <a:gd name="T22" fmla="*/ 9 w 169"/>
                    <a:gd name="T23" fmla="*/ 131 h 132"/>
                    <a:gd name="T24" fmla="*/ 9 w 169"/>
                    <a:gd name="T25" fmla="*/ 131 h 132"/>
                    <a:gd name="T26" fmla="*/ 17 w 169"/>
                    <a:gd name="T27" fmla="*/ 132 h 132"/>
                    <a:gd name="T28" fmla="*/ 18 w 169"/>
                    <a:gd name="T29" fmla="*/ 132 h 132"/>
                    <a:gd name="T30" fmla="*/ 28 w 169"/>
                    <a:gd name="T31" fmla="*/ 125 h 132"/>
                    <a:gd name="T32" fmla="*/ 74 w 169"/>
                    <a:gd name="T33" fmla="*/ 53 h 1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69" h="132">
                      <a:moveTo>
                        <a:pt x="74" y="53"/>
                      </a:moveTo>
                      <a:cubicBezTo>
                        <a:pt x="98" y="36"/>
                        <a:pt x="127" y="28"/>
                        <a:pt x="156" y="32"/>
                      </a:cubicBezTo>
                      <a:cubicBezTo>
                        <a:pt x="162" y="33"/>
                        <a:pt x="166" y="29"/>
                        <a:pt x="167" y="24"/>
                      </a:cubicBezTo>
                      <a:cubicBezTo>
                        <a:pt x="167" y="24"/>
                        <a:pt x="167" y="24"/>
                        <a:pt x="167" y="24"/>
                      </a:cubicBezTo>
                      <a:cubicBezTo>
                        <a:pt x="169" y="16"/>
                        <a:pt x="169" y="16"/>
                        <a:pt x="169" y="16"/>
                      </a:cubicBezTo>
                      <a:cubicBezTo>
                        <a:pt x="169" y="13"/>
                        <a:pt x="168" y="11"/>
                        <a:pt x="167" y="9"/>
                      </a:cubicBezTo>
                      <a:cubicBezTo>
                        <a:pt x="165" y="7"/>
                        <a:pt x="163" y="5"/>
                        <a:pt x="161" y="5"/>
                      </a:cubicBezTo>
                      <a:cubicBezTo>
                        <a:pt x="161" y="5"/>
                        <a:pt x="160" y="5"/>
                        <a:pt x="160" y="5"/>
                      </a:cubicBezTo>
                      <a:cubicBezTo>
                        <a:pt x="124" y="0"/>
                        <a:pt x="88" y="10"/>
                        <a:pt x="58" y="31"/>
                      </a:cubicBezTo>
                      <a:cubicBezTo>
                        <a:pt x="28" y="53"/>
                        <a:pt x="8" y="84"/>
                        <a:pt x="1" y="120"/>
                      </a:cubicBezTo>
                      <a:cubicBezTo>
                        <a:pt x="0" y="122"/>
                        <a:pt x="1" y="125"/>
                        <a:pt x="2" y="127"/>
                      </a:cubicBezTo>
                      <a:cubicBezTo>
                        <a:pt x="4" y="129"/>
                        <a:pt x="6" y="131"/>
                        <a:pt x="9" y="131"/>
                      </a:cubicBezTo>
                      <a:cubicBezTo>
                        <a:pt x="9" y="131"/>
                        <a:pt x="9" y="131"/>
                        <a:pt x="9" y="131"/>
                      </a:cubicBezTo>
                      <a:cubicBezTo>
                        <a:pt x="17" y="132"/>
                        <a:pt x="17" y="132"/>
                        <a:pt x="17" y="132"/>
                      </a:cubicBezTo>
                      <a:cubicBezTo>
                        <a:pt x="17" y="132"/>
                        <a:pt x="18" y="132"/>
                        <a:pt x="18" y="132"/>
                      </a:cubicBezTo>
                      <a:cubicBezTo>
                        <a:pt x="23" y="132"/>
                        <a:pt x="27" y="129"/>
                        <a:pt x="28" y="125"/>
                      </a:cubicBezTo>
                      <a:cubicBezTo>
                        <a:pt x="34" y="96"/>
                        <a:pt x="50" y="71"/>
                        <a:pt x="74" y="5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8" name="Freeform 53">
                  <a:extLst>
                    <a:ext uri="{FF2B5EF4-FFF2-40B4-BE49-F238E27FC236}">
                      <a16:creationId xmlns:a16="http://schemas.microsoft.com/office/drawing/2014/main" id="{532A6D22-E3C7-7EB3-0810-383347EFA630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6481145" y="1365250"/>
                  <a:ext cx="58738" cy="49213"/>
                </a:xfrm>
                <a:custGeom>
                  <a:avLst/>
                  <a:gdLst>
                    <a:gd name="T0" fmla="*/ 104 w 113"/>
                    <a:gd name="T1" fmla="*/ 5 h 92"/>
                    <a:gd name="T2" fmla="*/ 104 w 113"/>
                    <a:gd name="T3" fmla="*/ 5 h 92"/>
                    <a:gd name="T4" fmla="*/ 0 w 113"/>
                    <a:gd name="T5" fmla="*/ 79 h 92"/>
                    <a:gd name="T6" fmla="*/ 2 w 113"/>
                    <a:gd name="T7" fmla="*/ 87 h 92"/>
                    <a:gd name="T8" fmla="*/ 8 w 113"/>
                    <a:gd name="T9" fmla="*/ 91 h 92"/>
                    <a:gd name="T10" fmla="*/ 8 w 113"/>
                    <a:gd name="T11" fmla="*/ 91 h 92"/>
                    <a:gd name="T12" fmla="*/ 16 w 113"/>
                    <a:gd name="T13" fmla="*/ 92 h 92"/>
                    <a:gd name="T14" fmla="*/ 18 w 113"/>
                    <a:gd name="T15" fmla="*/ 92 h 92"/>
                    <a:gd name="T16" fmla="*/ 27 w 113"/>
                    <a:gd name="T17" fmla="*/ 85 h 92"/>
                    <a:gd name="T18" fmla="*/ 100 w 113"/>
                    <a:gd name="T19" fmla="*/ 32 h 92"/>
                    <a:gd name="T20" fmla="*/ 111 w 113"/>
                    <a:gd name="T21" fmla="*/ 25 h 92"/>
                    <a:gd name="T22" fmla="*/ 111 w 113"/>
                    <a:gd name="T23" fmla="*/ 24 h 92"/>
                    <a:gd name="T24" fmla="*/ 112 w 113"/>
                    <a:gd name="T25" fmla="*/ 16 h 92"/>
                    <a:gd name="T26" fmla="*/ 104 w 113"/>
                    <a:gd name="T27" fmla="*/ 5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13" h="92">
                      <a:moveTo>
                        <a:pt x="104" y="5"/>
                      </a:moveTo>
                      <a:cubicBezTo>
                        <a:pt x="104" y="5"/>
                        <a:pt x="104" y="5"/>
                        <a:pt x="104" y="5"/>
                      </a:cubicBezTo>
                      <a:cubicBezTo>
                        <a:pt x="55" y="0"/>
                        <a:pt x="11" y="32"/>
                        <a:pt x="0" y="79"/>
                      </a:cubicBezTo>
                      <a:cubicBezTo>
                        <a:pt x="0" y="82"/>
                        <a:pt x="0" y="84"/>
                        <a:pt x="2" y="87"/>
                      </a:cubicBezTo>
                      <a:cubicBezTo>
                        <a:pt x="3" y="89"/>
                        <a:pt x="5" y="90"/>
                        <a:pt x="8" y="91"/>
                      </a:cubicBezTo>
                      <a:cubicBezTo>
                        <a:pt x="8" y="91"/>
                        <a:pt x="8" y="91"/>
                        <a:pt x="8" y="91"/>
                      </a:cubicBezTo>
                      <a:cubicBezTo>
                        <a:pt x="16" y="92"/>
                        <a:pt x="16" y="92"/>
                        <a:pt x="16" y="92"/>
                      </a:cubicBezTo>
                      <a:cubicBezTo>
                        <a:pt x="17" y="92"/>
                        <a:pt x="17" y="92"/>
                        <a:pt x="18" y="92"/>
                      </a:cubicBezTo>
                      <a:cubicBezTo>
                        <a:pt x="22" y="92"/>
                        <a:pt x="26" y="89"/>
                        <a:pt x="27" y="85"/>
                      </a:cubicBezTo>
                      <a:cubicBezTo>
                        <a:pt x="35" y="51"/>
                        <a:pt x="66" y="29"/>
                        <a:pt x="100" y="32"/>
                      </a:cubicBezTo>
                      <a:cubicBezTo>
                        <a:pt x="105" y="32"/>
                        <a:pt x="109" y="29"/>
                        <a:pt x="111" y="25"/>
                      </a:cubicBezTo>
                      <a:cubicBezTo>
                        <a:pt x="111" y="24"/>
                        <a:pt x="111" y="24"/>
                        <a:pt x="111" y="24"/>
                      </a:cubicBezTo>
                      <a:cubicBezTo>
                        <a:pt x="112" y="16"/>
                        <a:pt x="112" y="16"/>
                        <a:pt x="112" y="16"/>
                      </a:cubicBezTo>
                      <a:cubicBezTo>
                        <a:pt x="113" y="11"/>
                        <a:pt x="110" y="6"/>
                        <a:pt x="104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4" name="Picture Placeholder 76">
            <a:extLst>
              <a:ext uri="{FF2B5EF4-FFF2-40B4-BE49-F238E27FC236}">
                <a16:creationId xmlns:a16="http://schemas.microsoft.com/office/drawing/2014/main" id="{994508B0-A33C-4CE0-B505-0D816FBBCF7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8749" y="78902"/>
            <a:ext cx="4562132" cy="6779098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Place Picture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08A7271-EAD5-41DA-A647-B52662CE3871}"/>
              </a:ext>
            </a:extLst>
          </p:cNvPr>
          <p:cNvGrpSpPr/>
          <p:nvPr userDrawn="1"/>
        </p:nvGrpSpPr>
        <p:grpSpPr>
          <a:xfrm>
            <a:off x="0" y="0"/>
            <a:ext cx="12190081" cy="79514"/>
            <a:chOff x="0" y="-1"/>
            <a:chExt cx="12190081" cy="1350190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566998BE-D4A8-4E8F-9220-64B75E6ABA38}"/>
                </a:ext>
              </a:extLst>
            </p:cNvPr>
            <p:cNvSpPr/>
            <p:nvPr userDrawn="1"/>
          </p:nvSpPr>
          <p:spPr>
            <a:xfrm>
              <a:off x="0" y="-1"/>
              <a:ext cx="3641697" cy="1350190"/>
            </a:xfrm>
            <a:prstGeom prst="rect">
              <a:avLst/>
            </a:prstGeom>
            <a:solidFill>
              <a:srgbClr val="FFA0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t"/>
            <a:lstStyle/>
            <a:p>
              <a:pPr algn="l"/>
              <a:endPara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DAEA3FA-932F-42AD-ABBD-14E9BA87D297}"/>
                </a:ext>
              </a:extLst>
            </p:cNvPr>
            <p:cNvSpPr/>
            <p:nvPr userDrawn="1"/>
          </p:nvSpPr>
          <p:spPr>
            <a:xfrm>
              <a:off x="3641698" y="-1"/>
              <a:ext cx="922352" cy="1350190"/>
            </a:xfrm>
            <a:prstGeom prst="rect">
              <a:avLst/>
            </a:prstGeom>
            <a:solidFill>
              <a:srgbClr val="9584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t"/>
            <a:lstStyle/>
            <a:p>
              <a:pPr algn="l"/>
              <a:endPara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29991BE7-E792-4F0F-B8A2-3D9FCF1CD3BB}"/>
                </a:ext>
              </a:extLst>
            </p:cNvPr>
            <p:cNvSpPr/>
            <p:nvPr userDrawn="1"/>
          </p:nvSpPr>
          <p:spPr>
            <a:xfrm>
              <a:off x="4564051" y="-1"/>
              <a:ext cx="2806808" cy="1350190"/>
            </a:xfrm>
            <a:prstGeom prst="rect">
              <a:avLst/>
            </a:prstGeom>
            <a:solidFill>
              <a:srgbClr val="7DB2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t"/>
            <a:lstStyle/>
            <a:p>
              <a:pPr algn="l"/>
              <a:endPara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73D0491D-8066-428E-9435-FA3684E23FA0}"/>
                </a:ext>
              </a:extLst>
            </p:cNvPr>
            <p:cNvSpPr/>
            <p:nvPr userDrawn="1"/>
          </p:nvSpPr>
          <p:spPr>
            <a:xfrm>
              <a:off x="7370859" y="-1"/>
              <a:ext cx="1685677" cy="1350190"/>
            </a:xfrm>
            <a:prstGeom prst="rect">
              <a:avLst/>
            </a:prstGeom>
            <a:solidFill>
              <a:srgbClr val="7398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t"/>
            <a:lstStyle/>
            <a:p>
              <a:pPr algn="l"/>
              <a:endPara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B99A8192-CD11-4ECE-A1A1-EF3ACC047545}"/>
                </a:ext>
              </a:extLst>
            </p:cNvPr>
            <p:cNvSpPr/>
            <p:nvPr userDrawn="1"/>
          </p:nvSpPr>
          <p:spPr>
            <a:xfrm>
              <a:off x="9048586" y="-1"/>
              <a:ext cx="3141495" cy="1350190"/>
            </a:xfrm>
            <a:prstGeom prst="rect">
              <a:avLst/>
            </a:prstGeom>
            <a:solidFill>
              <a:srgbClr val="C7D2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t"/>
            <a:lstStyle/>
            <a:p>
              <a:pPr algn="l"/>
              <a:endPara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" name="Slide Number Placeholder 1">
            <a:extLst>
              <a:ext uri="{FF2B5EF4-FFF2-40B4-BE49-F238E27FC236}">
                <a16:creationId xmlns:a16="http://schemas.microsoft.com/office/drawing/2014/main" id="{83A94EBF-98FE-4812-9A14-44279029264B}"/>
              </a:ext>
            </a:extLst>
          </p:cNvPr>
          <p:cNvSpPr txBox="1">
            <a:spLocks/>
          </p:cNvSpPr>
          <p:nvPr userDrawn="1"/>
        </p:nvSpPr>
        <p:spPr>
          <a:xfrm>
            <a:off x="10315547" y="6463203"/>
            <a:ext cx="596447" cy="27781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fld id="{9899D5D8-9A89-49C6-87E2-D5B81659BB09}" type="slidenum">
              <a:rPr lang="en-US" sz="1000" b="1" spc="3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1000" b="1" spc="3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03D1922-F66C-4A65-BADA-585E83654932}"/>
              </a:ext>
            </a:extLst>
          </p:cNvPr>
          <p:cNvSpPr txBox="1"/>
          <p:nvPr userDrawn="1"/>
        </p:nvSpPr>
        <p:spPr>
          <a:xfrm>
            <a:off x="7781092" y="6418656"/>
            <a:ext cx="2590528" cy="308777"/>
          </a:xfrm>
          <a:prstGeom prst="rect">
            <a:avLst/>
          </a:prstGeom>
          <a:noFill/>
        </p:spPr>
        <p:txBody>
          <a:bodyPr wrap="square" rtlCol="0" anchor="b">
            <a:noAutofit/>
          </a:bodyPr>
          <a:lstStyle/>
          <a:p>
            <a:pPr algn="r"/>
            <a:r>
              <a:rPr lang="en-US" sz="900" b="1" i="0" cap="all" spc="50" baseline="0">
                <a:solidFill>
                  <a:schemeClr val="tx2">
                    <a:lumMod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712E3D91-19A9-47E1-A2D0-389742C55D2F}"/>
              </a:ext>
            </a:extLst>
          </p:cNvPr>
          <p:cNvGrpSpPr/>
          <p:nvPr userDrawn="1"/>
        </p:nvGrpSpPr>
        <p:grpSpPr>
          <a:xfrm>
            <a:off x="11369623" y="6476214"/>
            <a:ext cx="489002" cy="176138"/>
            <a:chOff x="271463" y="2852738"/>
            <a:chExt cx="3190876" cy="1149350"/>
          </a:xfrm>
        </p:grpSpPr>
        <p:sp>
          <p:nvSpPr>
            <p:cNvPr id="40" name="Freeform 6">
              <a:extLst>
                <a:ext uri="{FF2B5EF4-FFF2-40B4-BE49-F238E27FC236}">
                  <a16:creationId xmlns:a16="http://schemas.microsoft.com/office/drawing/2014/main" id="{ACAB0B10-E424-4C5F-81CD-AE869D7285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7976" y="2852738"/>
              <a:ext cx="609600" cy="1149350"/>
            </a:xfrm>
            <a:custGeom>
              <a:avLst/>
              <a:gdLst>
                <a:gd name="T0" fmla="*/ 0 w 384"/>
                <a:gd name="T1" fmla="*/ 0 h 724"/>
                <a:gd name="T2" fmla="*/ 41 w 384"/>
                <a:gd name="T3" fmla="*/ 0 h 724"/>
                <a:gd name="T4" fmla="*/ 192 w 384"/>
                <a:gd name="T5" fmla="*/ 241 h 724"/>
                <a:gd name="T6" fmla="*/ 341 w 384"/>
                <a:gd name="T7" fmla="*/ 0 h 724"/>
                <a:gd name="T8" fmla="*/ 382 w 384"/>
                <a:gd name="T9" fmla="*/ 0 h 724"/>
                <a:gd name="T10" fmla="*/ 382 w 384"/>
                <a:gd name="T11" fmla="*/ 723 h 724"/>
                <a:gd name="T12" fmla="*/ 384 w 384"/>
                <a:gd name="T13" fmla="*/ 724 h 724"/>
                <a:gd name="T14" fmla="*/ 341 w 384"/>
                <a:gd name="T15" fmla="*/ 724 h 724"/>
                <a:gd name="T16" fmla="*/ 192 w 384"/>
                <a:gd name="T17" fmla="*/ 483 h 724"/>
                <a:gd name="T18" fmla="*/ 41 w 384"/>
                <a:gd name="T19" fmla="*/ 724 h 724"/>
                <a:gd name="T20" fmla="*/ 0 w 384"/>
                <a:gd name="T21" fmla="*/ 724 h 724"/>
                <a:gd name="T22" fmla="*/ 0 w 384"/>
                <a:gd name="T23" fmla="*/ 0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4" h="724">
                  <a:moveTo>
                    <a:pt x="0" y="0"/>
                  </a:moveTo>
                  <a:lnTo>
                    <a:pt x="41" y="0"/>
                  </a:lnTo>
                  <a:lnTo>
                    <a:pt x="192" y="241"/>
                  </a:lnTo>
                  <a:lnTo>
                    <a:pt x="341" y="0"/>
                  </a:lnTo>
                  <a:lnTo>
                    <a:pt x="382" y="0"/>
                  </a:lnTo>
                  <a:lnTo>
                    <a:pt x="382" y="723"/>
                  </a:lnTo>
                  <a:lnTo>
                    <a:pt x="384" y="724"/>
                  </a:lnTo>
                  <a:lnTo>
                    <a:pt x="341" y="724"/>
                  </a:lnTo>
                  <a:lnTo>
                    <a:pt x="192" y="483"/>
                  </a:lnTo>
                  <a:lnTo>
                    <a:pt x="41" y="724"/>
                  </a:lnTo>
                  <a:lnTo>
                    <a:pt x="0" y="7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DB2D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Freeform 7">
              <a:extLst>
                <a:ext uri="{FF2B5EF4-FFF2-40B4-BE49-F238E27FC236}">
                  <a16:creationId xmlns:a16="http://schemas.microsoft.com/office/drawing/2014/main" id="{0F5701D1-A391-456C-8948-07FBBDD32D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5551" y="2852738"/>
              <a:ext cx="352425" cy="1149350"/>
            </a:xfrm>
            <a:custGeom>
              <a:avLst/>
              <a:gdLst>
                <a:gd name="T0" fmla="*/ 0 w 222"/>
                <a:gd name="T1" fmla="*/ 0 h 724"/>
                <a:gd name="T2" fmla="*/ 222 w 222"/>
                <a:gd name="T3" fmla="*/ 0 h 724"/>
                <a:gd name="T4" fmla="*/ 222 w 222"/>
                <a:gd name="T5" fmla="*/ 724 h 724"/>
                <a:gd name="T6" fmla="*/ 0 w 222"/>
                <a:gd name="T7" fmla="*/ 724 h 724"/>
                <a:gd name="T8" fmla="*/ 222 w 222"/>
                <a:gd name="T9" fmla="*/ 361 h 724"/>
                <a:gd name="T10" fmla="*/ 0 w 222"/>
                <a:gd name="T11" fmla="*/ 0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2" h="724">
                  <a:moveTo>
                    <a:pt x="0" y="0"/>
                  </a:moveTo>
                  <a:lnTo>
                    <a:pt x="222" y="0"/>
                  </a:lnTo>
                  <a:lnTo>
                    <a:pt x="222" y="724"/>
                  </a:lnTo>
                  <a:lnTo>
                    <a:pt x="0" y="724"/>
                  </a:lnTo>
                  <a:lnTo>
                    <a:pt x="222" y="3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843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Freeform 8">
              <a:extLst>
                <a:ext uri="{FF2B5EF4-FFF2-40B4-BE49-F238E27FC236}">
                  <a16:creationId xmlns:a16="http://schemas.microsoft.com/office/drawing/2014/main" id="{2A0F9761-7943-4EDD-AD61-B82DDD42EE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4401" y="2852738"/>
              <a:ext cx="354013" cy="1149350"/>
            </a:xfrm>
            <a:custGeom>
              <a:avLst/>
              <a:gdLst>
                <a:gd name="T0" fmla="*/ 0 w 223"/>
                <a:gd name="T1" fmla="*/ 0 h 724"/>
                <a:gd name="T2" fmla="*/ 223 w 223"/>
                <a:gd name="T3" fmla="*/ 0 h 724"/>
                <a:gd name="T4" fmla="*/ 2 w 223"/>
                <a:gd name="T5" fmla="*/ 361 h 724"/>
                <a:gd name="T6" fmla="*/ 223 w 223"/>
                <a:gd name="T7" fmla="*/ 724 h 724"/>
                <a:gd name="T8" fmla="*/ 2 w 223"/>
                <a:gd name="T9" fmla="*/ 724 h 724"/>
                <a:gd name="T10" fmla="*/ 0 w 223"/>
                <a:gd name="T11" fmla="*/ 723 h 724"/>
                <a:gd name="T12" fmla="*/ 0 w 223"/>
                <a:gd name="T13" fmla="*/ 0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3" h="724">
                  <a:moveTo>
                    <a:pt x="0" y="0"/>
                  </a:moveTo>
                  <a:lnTo>
                    <a:pt x="223" y="0"/>
                  </a:lnTo>
                  <a:lnTo>
                    <a:pt x="2" y="361"/>
                  </a:lnTo>
                  <a:lnTo>
                    <a:pt x="223" y="724"/>
                  </a:lnTo>
                  <a:lnTo>
                    <a:pt x="2" y="724"/>
                  </a:lnTo>
                  <a:lnTo>
                    <a:pt x="0" y="7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3983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Freeform 9">
              <a:extLst>
                <a:ext uri="{FF2B5EF4-FFF2-40B4-BE49-F238E27FC236}">
                  <a16:creationId xmlns:a16="http://schemas.microsoft.com/office/drawing/2014/main" id="{5C1A76E3-E547-459A-AA20-2A41DD1D59A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87576" y="2852738"/>
              <a:ext cx="1274763" cy="1149350"/>
            </a:xfrm>
            <a:custGeom>
              <a:avLst/>
              <a:gdLst>
                <a:gd name="T0" fmla="*/ 221 w 803"/>
                <a:gd name="T1" fmla="*/ 179 h 724"/>
                <a:gd name="T2" fmla="*/ 221 w 803"/>
                <a:gd name="T3" fmla="*/ 383 h 724"/>
                <a:gd name="T4" fmla="*/ 523 w 803"/>
                <a:gd name="T5" fmla="*/ 383 h 724"/>
                <a:gd name="T6" fmla="*/ 543 w 803"/>
                <a:gd name="T7" fmla="*/ 382 h 724"/>
                <a:gd name="T8" fmla="*/ 560 w 803"/>
                <a:gd name="T9" fmla="*/ 374 h 724"/>
                <a:gd name="T10" fmla="*/ 573 w 803"/>
                <a:gd name="T11" fmla="*/ 361 h 724"/>
                <a:gd name="T12" fmla="*/ 583 w 803"/>
                <a:gd name="T13" fmla="*/ 346 h 724"/>
                <a:gd name="T14" fmla="*/ 589 w 803"/>
                <a:gd name="T15" fmla="*/ 329 h 724"/>
                <a:gd name="T16" fmla="*/ 594 w 803"/>
                <a:gd name="T17" fmla="*/ 310 h 724"/>
                <a:gd name="T18" fmla="*/ 596 w 803"/>
                <a:gd name="T19" fmla="*/ 292 h 724"/>
                <a:gd name="T20" fmla="*/ 596 w 803"/>
                <a:gd name="T21" fmla="*/ 256 h 724"/>
                <a:gd name="T22" fmla="*/ 592 w 803"/>
                <a:gd name="T23" fmla="*/ 233 h 724"/>
                <a:gd name="T24" fmla="*/ 586 w 803"/>
                <a:gd name="T25" fmla="*/ 215 h 724"/>
                <a:gd name="T26" fmla="*/ 574 w 803"/>
                <a:gd name="T27" fmla="*/ 200 h 724"/>
                <a:gd name="T28" fmla="*/ 558 w 803"/>
                <a:gd name="T29" fmla="*/ 188 h 724"/>
                <a:gd name="T30" fmla="*/ 533 w 803"/>
                <a:gd name="T31" fmla="*/ 182 h 724"/>
                <a:gd name="T32" fmla="*/ 504 w 803"/>
                <a:gd name="T33" fmla="*/ 179 h 724"/>
                <a:gd name="T34" fmla="*/ 221 w 803"/>
                <a:gd name="T35" fmla="*/ 179 h 724"/>
                <a:gd name="T36" fmla="*/ 221 w 803"/>
                <a:gd name="T37" fmla="*/ 0 h 724"/>
                <a:gd name="T38" fmla="*/ 540 w 803"/>
                <a:gd name="T39" fmla="*/ 0 h 724"/>
                <a:gd name="T40" fmla="*/ 589 w 803"/>
                <a:gd name="T41" fmla="*/ 2 h 724"/>
                <a:gd name="T42" fmla="*/ 633 w 803"/>
                <a:gd name="T43" fmla="*/ 8 h 724"/>
                <a:gd name="T44" fmla="*/ 670 w 803"/>
                <a:gd name="T45" fmla="*/ 18 h 724"/>
                <a:gd name="T46" fmla="*/ 702 w 803"/>
                <a:gd name="T47" fmla="*/ 33 h 724"/>
                <a:gd name="T48" fmla="*/ 729 w 803"/>
                <a:gd name="T49" fmla="*/ 49 h 724"/>
                <a:gd name="T50" fmla="*/ 750 w 803"/>
                <a:gd name="T51" fmla="*/ 70 h 724"/>
                <a:gd name="T52" fmla="*/ 768 w 803"/>
                <a:gd name="T53" fmla="*/ 93 h 724"/>
                <a:gd name="T54" fmla="*/ 781 w 803"/>
                <a:gd name="T55" fmla="*/ 120 h 724"/>
                <a:gd name="T56" fmla="*/ 791 w 803"/>
                <a:gd name="T57" fmla="*/ 149 h 724"/>
                <a:gd name="T58" fmla="*/ 798 w 803"/>
                <a:gd name="T59" fmla="*/ 180 h 724"/>
                <a:gd name="T60" fmla="*/ 803 w 803"/>
                <a:gd name="T61" fmla="*/ 213 h 724"/>
                <a:gd name="T62" fmla="*/ 803 w 803"/>
                <a:gd name="T63" fmla="*/ 247 h 724"/>
                <a:gd name="T64" fmla="*/ 803 w 803"/>
                <a:gd name="T65" fmla="*/ 333 h 724"/>
                <a:gd name="T66" fmla="*/ 803 w 803"/>
                <a:gd name="T67" fmla="*/ 361 h 724"/>
                <a:gd name="T68" fmla="*/ 798 w 803"/>
                <a:gd name="T69" fmla="*/ 392 h 724"/>
                <a:gd name="T70" fmla="*/ 791 w 803"/>
                <a:gd name="T71" fmla="*/ 421 h 724"/>
                <a:gd name="T72" fmla="*/ 781 w 803"/>
                <a:gd name="T73" fmla="*/ 449 h 724"/>
                <a:gd name="T74" fmla="*/ 768 w 803"/>
                <a:gd name="T75" fmla="*/ 475 h 724"/>
                <a:gd name="T76" fmla="*/ 750 w 803"/>
                <a:gd name="T77" fmla="*/ 500 h 724"/>
                <a:gd name="T78" fmla="*/ 729 w 803"/>
                <a:gd name="T79" fmla="*/ 521 h 724"/>
                <a:gd name="T80" fmla="*/ 704 w 803"/>
                <a:gd name="T81" fmla="*/ 539 h 724"/>
                <a:gd name="T82" fmla="*/ 673 w 803"/>
                <a:gd name="T83" fmla="*/ 552 h 724"/>
                <a:gd name="T84" fmla="*/ 638 w 803"/>
                <a:gd name="T85" fmla="*/ 560 h 724"/>
                <a:gd name="T86" fmla="*/ 597 w 803"/>
                <a:gd name="T87" fmla="*/ 564 h 724"/>
                <a:gd name="T88" fmla="*/ 221 w 803"/>
                <a:gd name="T89" fmla="*/ 564 h 724"/>
                <a:gd name="T90" fmla="*/ 221 w 803"/>
                <a:gd name="T91" fmla="*/ 724 h 724"/>
                <a:gd name="T92" fmla="*/ 221 w 803"/>
                <a:gd name="T93" fmla="*/ 724 h 724"/>
                <a:gd name="T94" fmla="*/ 0 w 803"/>
                <a:gd name="T95" fmla="*/ 361 h 724"/>
                <a:gd name="T96" fmla="*/ 221 w 803"/>
                <a:gd name="T97" fmla="*/ 0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03" h="724">
                  <a:moveTo>
                    <a:pt x="221" y="179"/>
                  </a:moveTo>
                  <a:lnTo>
                    <a:pt x="221" y="383"/>
                  </a:lnTo>
                  <a:lnTo>
                    <a:pt x="523" y="383"/>
                  </a:lnTo>
                  <a:lnTo>
                    <a:pt x="543" y="382"/>
                  </a:lnTo>
                  <a:lnTo>
                    <a:pt x="560" y="374"/>
                  </a:lnTo>
                  <a:lnTo>
                    <a:pt x="573" y="361"/>
                  </a:lnTo>
                  <a:lnTo>
                    <a:pt x="583" y="346"/>
                  </a:lnTo>
                  <a:lnTo>
                    <a:pt x="589" y="329"/>
                  </a:lnTo>
                  <a:lnTo>
                    <a:pt x="594" y="310"/>
                  </a:lnTo>
                  <a:lnTo>
                    <a:pt x="596" y="292"/>
                  </a:lnTo>
                  <a:lnTo>
                    <a:pt x="596" y="256"/>
                  </a:lnTo>
                  <a:lnTo>
                    <a:pt x="592" y="233"/>
                  </a:lnTo>
                  <a:lnTo>
                    <a:pt x="586" y="215"/>
                  </a:lnTo>
                  <a:lnTo>
                    <a:pt x="574" y="200"/>
                  </a:lnTo>
                  <a:lnTo>
                    <a:pt x="558" y="188"/>
                  </a:lnTo>
                  <a:lnTo>
                    <a:pt x="533" y="182"/>
                  </a:lnTo>
                  <a:lnTo>
                    <a:pt x="504" y="179"/>
                  </a:lnTo>
                  <a:lnTo>
                    <a:pt x="221" y="179"/>
                  </a:lnTo>
                  <a:close/>
                  <a:moveTo>
                    <a:pt x="221" y="0"/>
                  </a:moveTo>
                  <a:lnTo>
                    <a:pt x="540" y="0"/>
                  </a:lnTo>
                  <a:lnTo>
                    <a:pt x="589" y="2"/>
                  </a:lnTo>
                  <a:lnTo>
                    <a:pt x="633" y="8"/>
                  </a:lnTo>
                  <a:lnTo>
                    <a:pt x="670" y="18"/>
                  </a:lnTo>
                  <a:lnTo>
                    <a:pt x="702" y="33"/>
                  </a:lnTo>
                  <a:lnTo>
                    <a:pt x="729" y="49"/>
                  </a:lnTo>
                  <a:lnTo>
                    <a:pt x="750" y="70"/>
                  </a:lnTo>
                  <a:lnTo>
                    <a:pt x="768" y="93"/>
                  </a:lnTo>
                  <a:lnTo>
                    <a:pt x="781" y="120"/>
                  </a:lnTo>
                  <a:lnTo>
                    <a:pt x="791" y="149"/>
                  </a:lnTo>
                  <a:lnTo>
                    <a:pt x="798" y="180"/>
                  </a:lnTo>
                  <a:lnTo>
                    <a:pt x="803" y="213"/>
                  </a:lnTo>
                  <a:lnTo>
                    <a:pt x="803" y="247"/>
                  </a:lnTo>
                  <a:lnTo>
                    <a:pt x="803" y="333"/>
                  </a:lnTo>
                  <a:lnTo>
                    <a:pt x="803" y="361"/>
                  </a:lnTo>
                  <a:lnTo>
                    <a:pt x="798" y="392"/>
                  </a:lnTo>
                  <a:lnTo>
                    <a:pt x="791" y="421"/>
                  </a:lnTo>
                  <a:lnTo>
                    <a:pt x="781" y="449"/>
                  </a:lnTo>
                  <a:lnTo>
                    <a:pt x="768" y="475"/>
                  </a:lnTo>
                  <a:lnTo>
                    <a:pt x="750" y="500"/>
                  </a:lnTo>
                  <a:lnTo>
                    <a:pt x="729" y="521"/>
                  </a:lnTo>
                  <a:lnTo>
                    <a:pt x="704" y="539"/>
                  </a:lnTo>
                  <a:lnTo>
                    <a:pt x="673" y="552"/>
                  </a:lnTo>
                  <a:lnTo>
                    <a:pt x="638" y="560"/>
                  </a:lnTo>
                  <a:lnTo>
                    <a:pt x="597" y="564"/>
                  </a:lnTo>
                  <a:lnTo>
                    <a:pt x="221" y="564"/>
                  </a:lnTo>
                  <a:lnTo>
                    <a:pt x="221" y="724"/>
                  </a:lnTo>
                  <a:lnTo>
                    <a:pt x="221" y="724"/>
                  </a:lnTo>
                  <a:lnTo>
                    <a:pt x="0" y="361"/>
                  </a:lnTo>
                  <a:lnTo>
                    <a:pt x="221" y="0"/>
                  </a:lnTo>
                  <a:close/>
                </a:path>
              </a:pathLst>
            </a:custGeom>
            <a:solidFill>
              <a:srgbClr val="C7D22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Freeform 10">
              <a:extLst>
                <a:ext uri="{FF2B5EF4-FFF2-40B4-BE49-F238E27FC236}">
                  <a16:creationId xmlns:a16="http://schemas.microsoft.com/office/drawing/2014/main" id="{468C635A-20C5-45ED-A75C-99F8C469DE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463" y="2852738"/>
              <a:ext cx="1306512" cy="1149350"/>
            </a:xfrm>
            <a:custGeom>
              <a:avLst/>
              <a:gdLst>
                <a:gd name="T0" fmla="*/ 0 w 823"/>
                <a:gd name="T1" fmla="*/ 0 h 724"/>
                <a:gd name="T2" fmla="*/ 223 w 823"/>
                <a:gd name="T3" fmla="*/ 0 h 724"/>
                <a:gd name="T4" fmla="*/ 601 w 823"/>
                <a:gd name="T5" fmla="*/ 438 h 724"/>
                <a:gd name="T6" fmla="*/ 601 w 823"/>
                <a:gd name="T7" fmla="*/ 0 h 724"/>
                <a:gd name="T8" fmla="*/ 601 w 823"/>
                <a:gd name="T9" fmla="*/ 0 h 724"/>
                <a:gd name="T10" fmla="*/ 823 w 823"/>
                <a:gd name="T11" fmla="*/ 361 h 724"/>
                <a:gd name="T12" fmla="*/ 601 w 823"/>
                <a:gd name="T13" fmla="*/ 724 h 724"/>
                <a:gd name="T14" fmla="*/ 223 w 823"/>
                <a:gd name="T15" fmla="*/ 287 h 724"/>
                <a:gd name="T16" fmla="*/ 223 w 823"/>
                <a:gd name="T17" fmla="*/ 724 h 724"/>
                <a:gd name="T18" fmla="*/ 0 w 823"/>
                <a:gd name="T19" fmla="*/ 724 h 724"/>
                <a:gd name="T20" fmla="*/ 0 w 823"/>
                <a:gd name="T21" fmla="*/ 0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23" h="724">
                  <a:moveTo>
                    <a:pt x="0" y="0"/>
                  </a:moveTo>
                  <a:lnTo>
                    <a:pt x="223" y="0"/>
                  </a:lnTo>
                  <a:lnTo>
                    <a:pt x="601" y="438"/>
                  </a:lnTo>
                  <a:lnTo>
                    <a:pt x="601" y="0"/>
                  </a:lnTo>
                  <a:lnTo>
                    <a:pt x="601" y="0"/>
                  </a:lnTo>
                  <a:lnTo>
                    <a:pt x="823" y="361"/>
                  </a:lnTo>
                  <a:lnTo>
                    <a:pt x="601" y="724"/>
                  </a:lnTo>
                  <a:lnTo>
                    <a:pt x="223" y="287"/>
                  </a:lnTo>
                  <a:lnTo>
                    <a:pt x="223" y="724"/>
                  </a:lnTo>
                  <a:lnTo>
                    <a:pt x="0" y="7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D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1" name="Rectangle 226">
            <a:extLst>
              <a:ext uri="{FF2B5EF4-FFF2-40B4-BE49-F238E27FC236}">
                <a16:creationId xmlns:a16="http://schemas.microsoft.com/office/drawing/2014/main" id="{7543CAAA-6F25-49A2-B44A-0CDA9741E0E6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5402732" y="431801"/>
            <a:ext cx="6196032" cy="888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lang="en-US" sz="3500" b="1" kern="1200" cap="all" spc="0" baseline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 algn="l" rtl="0" fontAlgn="base">
              <a:lnSpc>
                <a:spcPct val="100000"/>
              </a:lnSpc>
              <a:spcBef>
                <a:spcPts val="1200"/>
              </a:spcBef>
              <a:spcAft>
                <a:spcPts val="75"/>
              </a:spcAft>
              <a:buClrTx/>
              <a:buSzPct val="80000"/>
              <a:buFontTx/>
              <a:buNone/>
            </a:pPr>
            <a:r>
              <a:rPr lang="en-US"/>
              <a:t>OVERVIEW</a:t>
            </a:r>
          </a:p>
        </p:txBody>
      </p:sp>
      <p:sp>
        <p:nvSpPr>
          <p:cNvPr id="25" name="Text Placeholder 45">
            <a:extLst>
              <a:ext uri="{FF2B5EF4-FFF2-40B4-BE49-F238E27FC236}">
                <a16:creationId xmlns:a16="http://schemas.microsoft.com/office/drawing/2014/main" id="{94593C39-015D-4277-AF05-46464E652DD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2730" y="1470212"/>
            <a:ext cx="6196032" cy="4800935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120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120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120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120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Line item one</a:t>
            </a:r>
          </a:p>
          <a:p>
            <a:pPr lvl="0"/>
            <a:r>
              <a:rPr lang="en-US"/>
              <a:t>Line item two</a:t>
            </a:r>
          </a:p>
          <a:p>
            <a:pPr lvl="0"/>
            <a:r>
              <a:rPr lang="en-US"/>
              <a:t>Line item three</a:t>
            </a:r>
          </a:p>
          <a:p>
            <a:pPr lvl="0"/>
            <a:r>
              <a:rPr lang="en-US"/>
              <a:t>Line item four</a:t>
            </a:r>
          </a:p>
          <a:p>
            <a:pPr lvl="0"/>
            <a:r>
              <a:rPr lang="en-US"/>
              <a:t>Line item five</a:t>
            </a:r>
          </a:p>
          <a:p>
            <a:pPr lvl="0"/>
            <a:r>
              <a:rPr lang="en-US"/>
              <a:t>Line item six</a:t>
            </a:r>
          </a:p>
        </p:txBody>
      </p:sp>
    </p:spTree>
    <p:extLst>
      <p:ext uri="{BB962C8B-B14F-4D97-AF65-F5344CB8AC3E}">
        <p14:creationId xmlns:p14="http://schemas.microsoft.com/office/powerpoint/2010/main" val="3881117312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ster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89"/>
          <p:cNvSpPr>
            <a:spLocks noGrp="1"/>
          </p:cNvSpPr>
          <p:nvPr>
            <p:ph type="body" sz="quarter" idx="12" hasCustomPrompt="1"/>
          </p:nvPr>
        </p:nvSpPr>
        <p:spPr>
          <a:xfrm>
            <a:off x="625287" y="4210334"/>
            <a:ext cx="6174317" cy="399042"/>
          </a:xfrm>
        </p:spPr>
        <p:txBody>
          <a:bodyPr>
            <a:normAutofit/>
          </a:bodyPr>
          <a:lstStyle>
            <a:lvl1pPr marL="0" indent="0" algn="l" rtl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Pct val="80000"/>
              <a:buFont typeface="Arial" charset="0"/>
              <a:buNone/>
              <a:defRPr lang="en-US" sz="1400" b="1" kern="1200" cap="all" spc="300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Arial" panose="020B0604020202020204" pitchFamily="34" charset="0"/>
              </a:defRPr>
            </a:lvl1pPr>
            <a:lvl2pPr marL="233363" indent="0">
              <a:buFontTx/>
              <a:buNone/>
              <a:defRPr/>
            </a:lvl2pPr>
            <a:lvl3pPr marL="401638" indent="0">
              <a:buFontTx/>
              <a:buNone/>
              <a:defRPr/>
            </a:lvl3pPr>
            <a:lvl4pPr marL="569912" indent="0">
              <a:buFontTx/>
              <a:buNone/>
              <a:defRPr/>
            </a:lvl4pPr>
            <a:lvl5pPr marL="746125" indent="0">
              <a:buFontTx/>
              <a:buNone/>
              <a:defRPr/>
            </a:lvl5pPr>
          </a:lstStyle>
          <a:p>
            <a:pPr marL="0" lvl="0" indent="0" algn="l" rtl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Pct val="80000"/>
              <a:buFont typeface="Arial" charset="0"/>
              <a:buNone/>
            </a:pPr>
            <a:r>
              <a:rPr lang="en-US"/>
              <a:t>month 2020</a:t>
            </a:r>
          </a:p>
        </p:txBody>
      </p:sp>
      <p:sp>
        <p:nvSpPr>
          <p:cNvPr id="27" name="Rectangle 183"/>
          <p:cNvSpPr>
            <a:spLocks noGrp="1" noChangeArrowheads="1"/>
          </p:cNvSpPr>
          <p:nvPr userDrawn="1">
            <p:ph type="subTitle" idx="1" hasCustomPrompt="1"/>
          </p:nvPr>
        </p:nvSpPr>
        <p:spPr bwMode="blackWhite">
          <a:xfrm>
            <a:off x="625287" y="3497623"/>
            <a:ext cx="6174317" cy="809562"/>
          </a:xfrm>
          <a:prstGeom prst="rect">
            <a:avLst/>
          </a:prstGeom>
          <a:ln w="25400" algn="ctr"/>
          <a:effectLst/>
        </p:spPr>
        <p:txBody>
          <a:bodyPr tIns="0" bIns="91440" anchor="b">
            <a:noAutofit/>
          </a:bodyPr>
          <a:lstStyle>
            <a:lvl1pPr marL="0" indent="0" algn="l" rtl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Font typeface="Arial" charset="0"/>
              <a:buNone/>
              <a:defRPr lang="en-US" sz="1800" b="0" kern="1200" cap="none" spc="50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First name Last name</a:t>
            </a:r>
          </a:p>
          <a:p>
            <a:pPr lvl="0"/>
            <a:r>
              <a:rPr lang="en-US"/>
              <a:t>Official title goes here</a:t>
            </a:r>
          </a:p>
        </p:txBody>
      </p:sp>
      <p:sp>
        <p:nvSpPr>
          <p:cNvPr id="28" name="Rectangle 182"/>
          <p:cNvSpPr>
            <a:spLocks noGrp="1" noChangeArrowheads="1"/>
          </p:cNvSpPr>
          <p:nvPr>
            <p:ph type="ctrTitle" hasCustomPrompt="1"/>
          </p:nvPr>
        </p:nvSpPr>
        <p:spPr bwMode="blackWhite">
          <a:xfrm>
            <a:off x="625287" y="427838"/>
            <a:ext cx="6165127" cy="2961111"/>
          </a:xfrm>
          <a:prstGeom prst="rect">
            <a:avLst/>
          </a:prstGeom>
          <a:ln w="25400"/>
          <a:effectLst/>
        </p:spPr>
        <p:txBody>
          <a:bodyPr tIns="91440" bIns="91440" anchor="b"/>
          <a:lstStyle>
            <a:lvl1pPr algn="l">
              <a:lnSpc>
                <a:spcPts val="5500"/>
              </a:lnSpc>
              <a:spcBef>
                <a:spcPts val="0"/>
              </a:spcBef>
              <a:defRPr lang="en-US" sz="4900" b="0" kern="1200" cap="all" spc="-5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r>
              <a:rPr lang="en-US"/>
              <a:t>Title Goes Here Second Line</a:t>
            </a:r>
            <a:br>
              <a:rPr lang="en-US"/>
            </a:br>
            <a:r>
              <a:rPr lang="en-US"/>
              <a:t>Third Line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6C06E3A-77E8-4336-8E69-F834D6840692}"/>
              </a:ext>
            </a:extLst>
          </p:cNvPr>
          <p:cNvSpPr txBox="1"/>
          <p:nvPr userDrawn="1"/>
        </p:nvSpPr>
        <p:spPr>
          <a:xfrm>
            <a:off x="625287" y="5986814"/>
            <a:ext cx="6587542" cy="308777"/>
          </a:xfrm>
          <a:prstGeom prst="rect">
            <a:avLst/>
          </a:prstGeom>
          <a:noFill/>
        </p:spPr>
        <p:txBody>
          <a:bodyPr wrap="square" rtlCol="0" anchor="b">
            <a:noAutofit/>
          </a:bodyPr>
          <a:lstStyle/>
          <a:p>
            <a:pPr algn="l"/>
            <a:r>
              <a:rPr lang="en-US" sz="900" b="1" i="0" cap="all" spc="50" baseline="0" err="1">
                <a:solidFill>
                  <a:schemeClr val="tx2">
                    <a:lumMod val="90000"/>
                  </a:schemeClr>
                </a:solidFill>
                <a:latin typeface="+mj-lt"/>
                <a:cs typeface="Arial" panose="020B0604020202020204" pitchFamily="34" charset="0"/>
              </a:rPr>
              <a:t>PUblic</a:t>
            </a:r>
            <a:endParaRPr lang="en-US" sz="900" b="1" i="0" cap="all" spc="50" baseline="0">
              <a:solidFill>
                <a:schemeClr val="tx2">
                  <a:lumMod val="9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DB26A35-77F5-445D-B6D8-5AC2F84354FB}"/>
              </a:ext>
            </a:extLst>
          </p:cNvPr>
          <p:cNvGrpSpPr/>
          <p:nvPr userDrawn="1"/>
        </p:nvGrpSpPr>
        <p:grpSpPr>
          <a:xfrm>
            <a:off x="0" y="0"/>
            <a:ext cx="12190081" cy="79514"/>
            <a:chOff x="0" y="-1"/>
            <a:chExt cx="12190081" cy="1350190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03AA52E7-FC36-4ED4-867F-157B0BCEBEAA}"/>
                </a:ext>
              </a:extLst>
            </p:cNvPr>
            <p:cNvSpPr/>
            <p:nvPr userDrawn="1"/>
          </p:nvSpPr>
          <p:spPr>
            <a:xfrm>
              <a:off x="0" y="-1"/>
              <a:ext cx="3641697" cy="1350190"/>
            </a:xfrm>
            <a:prstGeom prst="rect">
              <a:avLst/>
            </a:prstGeom>
            <a:solidFill>
              <a:srgbClr val="FFA0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t"/>
            <a:lstStyle/>
            <a:p>
              <a:pPr algn="l"/>
              <a:endParaRPr lang="en-US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AED8626D-4DCA-4D23-8BF4-1806FF2B3D47}"/>
                </a:ext>
              </a:extLst>
            </p:cNvPr>
            <p:cNvSpPr/>
            <p:nvPr userDrawn="1"/>
          </p:nvSpPr>
          <p:spPr>
            <a:xfrm>
              <a:off x="3641698" y="-1"/>
              <a:ext cx="922352" cy="1350190"/>
            </a:xfrm>
            <a:prstGeom prst="rect">
              <a:avLst/>
            </a:prstGeom>
            <a:solidFill>
              <a:srgbClr val="9584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t"/>
            <a:lstStyle/>
            <a:p>
              <a:pPr algn="l"/>
              <a:endParaRPr lang="en-US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A456C9DC-AC7B-4A0E-8C19-8B43D714AD24}"/>
                </a:ext>
              </a:extLst>
            </p:cNvPr>
            <p:cNvSpPr/>
            <p:nvPr userDrawn="1"/>
          </p:nvSpPr>
          <p:spPr>
            <a:xfrm>
              <a:off x="4564051" y="-1"/>
              <a:ext cx="2806808" cy="1350190"/>
            </a:xfrm>
            <a:prstGeom prst="rect">
              <a:avLst/>
            </a:prstGeom>
            <a:solidFill>
              <a:srgbClr val="7DB2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t"/>
            <a:lstStyle/>
            <a:p>
              <a:pPr algn="l"/>
              <a:endParaRPr lang="en-US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50DA97BB-3B9D-475D-90A5-85DF0ACEA7DB}"/>
                </a:ext>
              </a:extLst>
            </p:cNvPr>
            <p:cNvSpPr/>
            <p:nvPr userDrawn="1"/>
          </p:nvSpPr>
          <p:spPr>
            <a:xfrm>
              <a:off x="7370859" y="-1"/>
              <a:ext cx="1685677" cy="1350190"/>
            </a:xfrm>
            <a:prstGeom prst="rect">
              <a:avLst/>
            </a:prstGeom>
            <a:solidFill>
              <a:srgbClr val="7398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t"/>
            <a:lstStyle/>
            <a:p>
              <a:pPr algn="l"/>
              <a:endParaRPr lang="en-US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E39B465D-2073-45C5-B64A-4C84B0F0C14A}"/>
                </a:ext>
              </a:extLst>
            </p:cNvPr>
            <p:cNvSpPr/>
            <p:nvPr userDrawn="1"/>
          </p:nvSpPr>
          <p:spPr>
            <a:xfrm>
              <a:off x="9048586" y="-1"/>
              <a:ext cx="3141495" cy="1350190"/>
            </a:xfrm>
            <a:prstGeom prst="rect">
              <a:avLst/>
            </a:prstGeom>
            <a:solidFill>
              <a:srgbClr val="C7D2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t"/>
            <a:lstStyle/>
            <a:p>
              <a:pPr algn="l"/>
              <a:endParaRPr lang="en-US">
                <a:solidFill>
                  <a:schemeClr val="bg1"/>
                </a:solidFill>
                <a:latin typeface="+mj-lt"/>
              </a:endParaRPr>
            </a:p>
          </p:txBody>
        </p:sp>
      </p:grpSp>
      <p:pic>
        <p:nvPicPr>
          <p:cNvPr id="39" name="Graphic 38">
            <a:extLst>
              <a:ext uri="{FF2B5EF4-FFF2-40B4-BE49-F238E27FC236}">
                <a16:creationId xmlns:a16="http://schemas.microsoft.com/office/drawing/2014/main" id="{0479C9BD-7253-4516-B9AE-7AD2D65881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614" t="23225" r="5073" b="21217"/>
          <a:stretch/>
        </p:blipFill>
        <p:spPr>
          <a:xfrm>
            <a:off x="619242" y="5157865"/>
            <a:ext cx="5280626" cy="720276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06C25F4-61A1-429C-96A6-EF43EBB0D205}"/>
              </a:ext>
            </a:extLst>
          </p:cNvPr>
          <p:cNvSpPr txBox="1"/>
          <p:nvPr userDrawn="1"/>
        </p:nvSpPr>
        <p:spPr>
          <a:xfrm>
            <a:off x="625287" y="6281012"/>
            <a:ext cx="5470713" cy="308777"/>
          </a:xfrm>
          <a:prstGeom prst="rect">
            <a:avLst/>
          </a:prstGeom>
          <a:noFill/>
        </p:spPr>
        <p:txBody>
          <a:bodyPr wrap="square" rtlCol="0" anchor="b">
            <a:noAutofit/>
          </a:bodyPr>
          <a:lstStyle/>
          <a:p>
            <a:pPr algn="l"/>
            <a:r>
              <a:rPr lang="en-US" sz="650" b="0" i="0" cap="all" spc="50" baseline="0">
                <a:solidFill>
                  <a:schemeClr val="tx2">
                    <a:lumMod val="90000"/>
                  </a:schemeClr>
                </a:solidFill>
                <a:latin typeface="+mj-lt"/>
                <a:cs typeface="Arial" panose="020B0604020202020204" pitchFamily="34" charset="0"/>
              </a:rPr>
              <a:t>NXP, the NXP logo and NXP SECURE CONNECTIONS FOR A SMARTER WORLD are trademarks of NXP B.V. All other product or service names are the property of their respective owners. © 2021 NXP B.V.</a:t>
            </a:r>
          </a:p>
        </p:txBody>
      </p:sp>
      <p:pic>
        <p:nvPicPr>
          <p:cNvPr id="15" name="Picture 14" descr="A picture containing text&#10;&#10;Description automatically generated">
            <a:extLst>
              <a:ext uri="{FF2B5EF4-FFF2-40B4-BE49-F238E27FC236}">
                <a16:creationId xmlns:a16="http://schemas.microsoft.com/office/drawing/2014/main" id="{AF9745B0-1410-4BF2-926E-2825A741B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89" t="1160" r="50061"/>
          <a:stretch/>
        </p:blipFill>
        <p:spPr>
          <a:xfrm>
            <a:off x="7370859" y="79514"/>
            <a:ext cx="4821141" cy="6778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18280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utomotive larg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Placeholder 4" descr="A passenger seat of a car&#10;&#10;Description automatically generated">
            <a:extLst>
              <a:ext uri="{FF2B5EF4-FFF2-40B4-BE49-F238E27FC236}">
                <a16:creationId xmlns:a16="http://schemas.microsoft.com/office/drawing/2014/main" id="{1D45FBBC-207E-4D58-85BF-A85644E74A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19" y="78902"/>
            <a:ext cx="4560213" cy="6779098"/>
          </a:xfrm>
          <a:prstGeom prst="rect">
            <a:avLst/>
          </a:prstGeom>
        </p:spPr>
      </p:pic>
      <p:sp>
        <p:nvSpPr>
          <p:cNvPr id="77" name="Picture Placeholder 76">
            <a:extLst>
              <a:ext uri="{FF2B5EF4-FFF2-40B4-BE49-F238E27FC236}">
                <a16:creationId xmlns:a16="http://schemas.microsoft.com/office/drawing/2014/main" id="{792C26BF-6739-427A-A9E9-8A8A678B7CC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919" y="78902"/>
            <a:ext cx="4560213" cy="6779098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Place Picture</a:t>
            </a:r>
          </a:p>
        </p:txBody>
      </p:sp>
      <p:sp>
        <p:nvSpPr>
          <p:cNvPr id="37" name="Rectangle 182">
            <a:extLst>
              <a:ext uri="{FF2B5EF4-FFF2-40B4-BE49-F238E27FC236}">
                <a16:creationId xmlns:a16="http://schemas.microsoft.com/office/drawing/2014/main" id="{7F1551CC-56A8-4FFE-8188-6BBCFBC0D73C}"/>
              </a:ext>
            </a:extLst>
          </p:cNvPr>
          <p:cNvSpPr>
            <a:spLocks noGrp="1" noChangeArrowheads="1"/>
          </p:cNvSpPr>
          <p:nvPr>
            <p:ph type="ctrTitle" hasCustomPrompt="1"/>
          </p:nvPr>
        </p:nvSpPr>
        <p:spPr bwMode="blackWhite">
          <a:xfrm>
            <a:off x="5275942" y="1272210"/>
            <a:ext cx="6325011" cy="3864494"/>
          </a:xfrm>
          <a:prstGeom prst="rect">
            <a:avLst/>
          </a:prstGeom>
          <a:ln w="25400"/>
          <a:effectLst/>
        </p:spPr>
        <p:txBody>
          <a:bodyPr tIns="91440" bIns="91440"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lang="en-US" sz="5100" b="0" kern="1200" cap="none" spc="-5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/>
              <a:t>Large headline or statement goes here. Lorem ipsum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23A222D-2665-49C2-A352-41261E92E261}"/>
              </a:ext>
            </a:extLst>
          </p:cNvPr>
          <p:cNvSpPr/>
          <p:nvPr userDrawn="1"/>
        </p:nvSpPr>
        <p:spPr>
          <a:xfrm rot="10800000">
            <a:off x="-1" y="79514"/>
            <a:ext cx="4560213" cy="5653376"/>
          </a:xfrm>
          <a:prstGeom prst="rect">
            <a:avLst/>
          </a:prstGeom>
          <a:gradFill flip="none" rotWithShape="1">
            <a:gsLst>
              <a:gs pos="3000">
                <a:schemeClr val="accent4">
                  <a:alpha val="27000"/>
                </a:schemeClr>
              </a:gs>
              <a:gs pos="50000">
                <a:schemeClr val="accent4">
                  <a:alpha val="0"/>
                </a:schemeClr>
              </a:gs>
              <a:gs pos="100000">
                <a:schemeClr val="accent4">
                  <a:lumMod val="20000"/>
                  <a:lumOff val="80000"/>
                  <a:alpha val="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t"/>
          <a:lstStyle/>
          <a:p>
            <a:pPr algn="l"/>
            <a:endParaRPr lang="en-US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08A7271-EAD5-41DA-A647-B52662CE3871}"/>
              </a:ext>
            </a:extLst>
          </p:cNvPr>
          <p:cNvGrpSpPr/>
          <p:nvPr userDrawn="1"/>
        </p:nvGrpSpPr>
        <p:grpSpPr>
          <a:xfrm>
            <a:off x="0" y="0"/>
            <a:ext cx="12190081" cy="79514"/>
            <a:chOff x="0" y="-1"/>
            <a:chExt cx="12190081" cy="1350190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566998BE-D4A8-4E8F-9220-64B75E6ABA38}"/>
                </a:ext>
              </a:extLst>
            </p:cNvPr>
            <p:cNvSpPr/>
            <p:nvPr userDrawn="1"/>
          </p:nvSpPr>
          <p:spPr>
            <a:xfrm>
              <a:off x="0" y="-1"/>
              <a:ext cx="3641697" cy="1350190"/>
            </a:xfrm>
            <a:prstGeom prst="rect">
              <a:avLst/>
            </a:prstGeom>
            <a:solidFill>
              <a:srgbClr val="FFA0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t"/>
            <a:lstStyle/>
            <a:p>
              <a:pPr algn="l"/>
              <a:endPara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DAEA3FA-932F-42AD-ABBD-14E9BA87D297}"/>
                </a:ext>
              </a:extLst>
            </p:cNvPr>
            <p:cNvSpPr/>
            <p:nvPr userDrawn="1"/>
          </p:nvSpPr>
          <p:spPr>
            <a:xfrm>
              <a:off x="3641698" y="-1"/>
              <a:ext cx="922352" cy="1350190"/>
            </a:xfrm>
            <a:prstGeom prst="rect">
              <a:avLst/>
            </a:prstGeom>
            <a:solidFill>
              <a:srgbClr val="9584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t"/>
            <a:lstStyle/>
            <a:p>
              <a:pPr algn="l"/>
              <a:endPara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29991BE7-E792-4F0F-B8A2-3D9FCF1CD3BB}"/>
                </a:ext>
              </a:extLst>
            </p:cNvPr>
            <p:cNvSpPr/>
            <p:nvPr userDrawn="1"/>
          </p:nvSpPr>
          <p:spPr>
            <a:xfrm>
              <a:off x="4564051" y="-1"/>
              <a:ext cx="2806808" cy="1350190"/>
            </a:xfrm>
            <a:prstGeom prst="rect">
              <a:avLst/>
            </a:prstGeom>
            <a:solidFill>
              <a:srgbClr val="7DB2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t"/>
            <a:lstStyle/>
            <a:p>
              <a:pPr algn="l"/>
              <a:endPara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73D0491D-8066-428E-9435-FA3684E23FA0}"/>
                </a:ext>
              </a:extLst>
            </p:cNvPr>
            <p:cNvSpPr/>
            <p:nvPr userDrawn="1"/>
          </p:nvSpPr>
          <p:spPr>
            <a:xfrm>
              <a:off x="7370859" y="-1"/>
              <a:ext cx="1685677" cy="1350190"/>
            </a:xfrm>
            <a:prstGeom prst="rect">
              <a:avLst/>
            </a:prstGeom>
            <a:solidFill>
              <a:srgbClr val="7398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t"/>
            <a:lstStyle/>
            <a:p>
              <a:pPr algn="l"/>
              <a:endPara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B99A8192-CD11-4ECE-A1A1-EF3ACC047545}"/>
                </a:ext>
              </a:extLst>
            </p:cNvPr>
            <p:cNvSpPr/>
            <p:nvPr userDrawn="1"/>
          </p:nvSpPr>
          <p:spPr>
            <a:xfrm>
              <a:off x="9048586" y="-1"/>
              <a:ext cx="3141495" cy="1350190"/>
            </a:xfrm>
            <a:prstGeom prst="rect">
              <a:avLst/>
            </a:prstGeom>
            <a:solidFill>
              <a:srgbClr val="C7D2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t"/>
            <a:lstStyle/>
            <a:p>
              <a:pPr algn="l"/>
              <a:endPara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" name="Slide Number Placeholder 1">
            <a:extLst>
              <a:ext uri="{FF2B5EF4-FFF2-40B4-BE49-F238E27FC236}">
                <a16:creationId xmlns:a16="http://schemas.microsoft.com/office/drawing/2014/main" id="{DB60511C-2A65-4F06-8213-A97675390082}"/>
              </a:ext>
            </a:extLst>
          </p:cNvPr>
          <p:cNvSpPr txBox="1">
            <a:spLocks/>
          </p:cNvSpPr>
          <p:nvPr userDrawn="1"/>
        </p:nvSpPr>
        <p:spPr>
          <a:xfrm>
            <a:off x="10315547" y="6463203"/>
            <a:ext cx="596447" cy="27781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fld id="{9899D5D8-9A89-49C6-87E2-D5B81659BB09}" type="slidenum">
              <a:rPr lang="en-US" sz="1000" b="1" spc="3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1000" b="1" spc="3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92A4D78-1073-4D7F-BFFB-2D6120677F74}"/>
              </a:ext>
            </a:extLst>
          </p:cNvPr>
          <p:cNvSpPr txBox="1"/>
          <p:nvPr userDrawn="1"/>
        </p:nvSpPr>
        <p:spPr>
          <a:xfrm>
            <a:off x="7781092" y="6418656"/>
            <a:ext cx="2590528" cy="308777"/>
          </a:xfrm>
          <a:prstGeom prst="rect">
            <a:avLst/>
          </a:prstGeom>
          <a:noFill/>
        </p:spPr>
        <p:txBody>
          <a:bodyPr wrap="square" rtlCol="0" anchor="b">
            <a:noAutofit/>
          </a:bodyPr>
          <a:lstStyle/>
          <a:p>
            <a:pPr algn="r"/>
            <a:r>
              <a:rPr lang="en-US" sz="900" b="1" i="0" cap="all" spc="50" baseline="0" err="1">
                <a:solidFill>
                  <a:schemeClr val="tx2">
                    <a:lumMod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</a:t>
            </a:r>
            <a:endParaRPr lang="en-US" sz="900" b="1" i="0" cap="all" spc="50" baseline="0">
              <a:solidFill>
                <a:schemeClr val="tx2">
                  <a:lumMod val="9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581FCDD-ACE7-4426-A971-5FCA0CCF78B9}"/>
              </a:ext>
            </a:extLst>
          </p:cNvPr>
          <p:cNvGrpSpPr/>
          <p:nvPr userDrawn="1"/>
        </p:nvGrpSpPr>
        <p:grpSpPr>
          <a:xfrm>
            <a:off x="11369623" y="6476214"/>
            <a:ext cx="489002" cy="176138"/>
            <a:chOff x="271463" y="2852738"/>
            <a:chExt cx="3190876" cy="1149350"/>
          </a:xfrm>
        </p:grpSpPr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id="{B9C456B0-4A5D-4885-994C-95243A7A39B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7976" y="2852738"/>
              <a:ext cx="609600" cy="1149350"/>
            </a:xfrm>
            <a:custGeom>
              <a:avLst/>
              <a:gdLst>
                <a:gd name="T0" fmla="*/ 0 w 384"/>
                <a:gd name="T1" fmla="*/ 0 h 724"/>
                <a:gd name="T2" fmla="*/ 41 w 384"/>
                <a:gd name="T3" fmla="*/ 0 h 724"/>
                <a:gd name="T4" fmla="*/ 192 w 384"/>
                <a:gd name="T5" fmla="*/ 241 h 724"/>
                <a:gd name="T6" fmla="*/ 341 w 384"/>
                <a:gd name="T7" fmla="*/ 0 h 724"/>
                <a:gd name="T8" fmla="*/ 382 w 384"/>
                <a:gd name="T9" fmla="*/ 0 h 724"/>
                <a:gd name="T10" fmla="*/ 382 w 384"/>
                <a:gd name="T11" fmla="*/ 723 h 724"/>
                <a:gd name="T12" fmla="*/ 384 w 384"/>
                <a:gd name="T13" fmla="*/ 724 h 724"/>
                <a:gd name="T14" fmla="*/ 341 w 384"/>
                <a:gd name="T15" fmla="*/ 724 h 724"/>
                <a:gd name="T16" fmla="*/ 192 w 384"/>
                <a:gd name="T17" fmla="*/ 483 h 724"/>
                <a:gd name="T18" fmla="*/ 41 w 384"/>
                <a:gd name="T19" fmla="*/ 724 h 724"/>
                <a:gd name="T20" fmla="*/ 0 w 384"/>
                <a:gd name="T21" fmla="*/ 724 h 724"/>
                <a:gd name="T22" fmla="*/ 0 w 384"/>
                <a:gd name="T23" fmla="*/ 0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4" h="724">
                  <a:moveTo>
                    <a:pt x="0" y="0"/>
                  </a:moveTo>
                  <a:lnTo>
                    <a:pt x="41" y="0"/>
                  </a:lnTo>
                  <a:lnTo>
                    <a:pt x="192" y="241"/>
                  </a:lnTo>
                  <a:lnTo>
                    <a:pt x="341" y="0"/>
                  </a:lnTo>
                  <a:lnTo>
                    <a:pt x="382" y="0"/>
                  </a:lnTo>
                  <a:lnTo>
                    <a:pt x="382" y="723"/>
                  </a:lnTo>
                  <a:lnTo>
                    <a:pt x="384" y="724"/>
                  </a:lnTo>
                  <a:lnTo>
                    <a:pt x="341" y="724"/>
                  </a:lnTo>
                  <a:lnTo>
                    <a:pt x="192" y="483"/>
                  </a:lnTo>
                  <a:lnTo>
                    <a:pt x="41" y="724"/>
                  </a:lnTo>
                  <a:lnTo>
                    <a:pt x="0" y="7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DB2D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Freeform 7">
              <a:extLst>
                <a:ext uri="{FF2B5EF4-FFF2-40B4-BE49-F238E27FC236}">
                  <a16:creationId xmlns:a16="http://schemas.microsoft.com/office/drawing/2014/main" id="{E162F602-55E8-4B3D-A11C-2027D56E9F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5551" y="2852738"/>
              <a:ext cx="352425" cy="1149350"/>
            </a:xfrm>
            <a:custGeom>
              <a:avLst/>
              <a:gdLst>
                <a:gd name="T0" fmla="*/ 0 w 222"/>
                <a:gd name="T1" fmla="*/ 0 h 724"/>
                <a:gd name="T2" fmla="*/ 222 w 222"/>
                <a:gd name="T3" fmla="*/ 0 h 724"/>
                <a:gd name="T4" fmla="*/ 222 w 222"/>
                <a:gd name="T5" fmla="*/ 724 h 724"/>
                <a:gd name="T6" fmla="*/ 0 w 222"/>
                <a:gd name="T7" fmla="*/ 724 h 724"/>
                <a:gd name="T8" fmla="*/ 222 w 222"/>
                <a:gd name="T9" fmla="*/ 361 h 724"/>
                <a:gd name="T10" fmla="*/ 0 w 222"/>
                <a:gd name="T11" fmla="*/ 0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2" h="724">
                  <a:moveTo>
                    <a:pt x="0" y="0"/>
                  </a:moveTo>
                  <a:lnTo>
                    <a:pt x="222" y="0"/>
                  </a:lnTo>
                  <a:lnTo>
                    <a:pt x="222" y="724"/>
                  </a:lnTo>
                  <a:lnTo>
                    <a:pt x="0" y="724"/>
                  </a:lnTo>
                  <a:lnTo>
                    <a:pt x="222" y="3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843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Freeform 8">
              <a:extLst>
                <a:ext uri="{FF2B5EF4-FFF2-40B4-BE49-F238E27FC236}">
                  <a16:creationId xmlns:a16="http://schemas.microsoft.com/office/drawing/2014/main" id="{51D5D649-9376-48D5-8D91-4D2DDEB0E9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4401" y="2852738"/>
              <a:ext cx="354013" cy="1149350"/>
            </a:xfrm>
            <a:custGeom>
              <a:avLst/>
              <a:gdLst>
                <a:gd name="T0" fmla="*/ 0 w 223"/>
                <a:gd name="T1" fmla="*/ 0 h 724"/>
                <a:gd name="T2" fmla="*/ 223 w 223"/>
                <a:gd name="T3" fmla="*/ 0 h 724"/>
                <a:gd name="T4" fmla="*/ 2 w 223"/>
                <a:gd name="T5" fmla="*/ 361 h 724"/>
                <a:gd name="T6" fmla="*/ 223 w 223"/>
                <a:gd name="T7" fmla="*/ 724 h 724"/>
                <a:gd name="T8" fmla="*/ 2 w 223"/>
                <a:gd name="T9" fmla="*/ 724 h 724"/>
                <a:gd name="T10" fmla="*/ 0 w 223"/>
                <a:gd name="T11" fmla="*/ 723 h 724"/>
                <a:gd name="T12" fmla="*/ 0 w 223"/>
                <a:gd name="T13" fmla="*/ 0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3" h="724">
                  <a:moveTo>
                    <a:pt x="0" y="0"/>
                  </a:moveTo>
                  <a:lnTo>
                    <a:pt x="223" y="0"/>
                  </a:lnTo>
                  <a:lnTo>
                    <a:pt x="2" y="361"/>
                  </a:lnTo>
                  <a:lnTo>
                    <a:pt x="223" y="724"/>
                  </a:lnTo>
                  <a:lnTo>
                    <a:pt x="2" y="724"/>
                  </a:lnTo>
                  <a:lnTo>
                    <a:pt x="0" y="7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3983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Freeform 9">
              <a:extLst>
                <a:ext uri="{FF2B5EF4-FFF2-40B4-BE49-F238E27FC236}">
                  <a16:creationId xmlns:a16="http://schemas.microsoft.com/office/drawing/2014/main" id="{5C1F632B-6197-496B-9EEA-C4840363A8F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87576" y="2852738"/>
              <a:ext cx="1274763" cy="1149350"/>
            </a:xfrm>
            <a:custGeom>
              <a:avLst/>
              <a:gdLst>
                <a:gd name="T0" fmla="*/ 221 w 803"/>
                <a:gd name="T1" fmla="*/ 179 h 724"/>
                <a:gd name="T2" fmla="*/ 221 w 803"/>
                <a:gd name="T3" fmla="*/ 383 h 724"/>
                <a:gd name="T4" fmla="*/ 523 w 803"/>
                <a:gd name="T5" fmla="*/ 383 h 724"/>
                <a:gd name="T6" fmla="*/ 543 w 803"/>
                <a:gd name="T7" fmla="*/ 382 h 724"/>
                <a:gd name="T8" fmla="*/ 560 w 803"/>
                <a:gd name="T9" fmla="*/ 374 h 724"/>
                <a:gd name="T10" fmla="*/ 573 w 803"/>
                <a:gd name="T11" fmla="*/ 361 h 724"/>
                <a:gd name="T12" fmla="*/ 583 w 803"/>
                <a:gd name="T13" fmla="*/ 346 h 724"/>
                <a:gd name="T14" fmla="*/ 589 w 803"/>
                <a:gd name="T15" fmla="*/ 329 h 724"/>
                <a:gd name="T16" fmla="*/ 594 w 803"/>
                <a:gd name="T17" fmla="*/ 310 h 724"/>
                <a:gd name="T18" fmla="*/ 596 w 803"/>
                <a:gd name="T19" fmla="*/ 292 h 724"/>
                <a:gd name="T20" fmla="*/ 596 w 803"/>
                <a:gd name="T21" fmla="*/ 256 h 724"/>
                <a:gd name="T22" fmla="*/ 592 w 803"/>
                <a:gd name="T23" fmla="*/ 233 h 724"/>
                <a:gd name="T24" fmla="*/ 586 w 803"/>
                <a:gd name="T25" fmla="*/ 215 h 724"/>
                <a:gd name="T26" fmla="*/ 574 w 803"/>
                <a:gd name="T27" fmla="*/ 200 h 724"/>
                <a:gd name="T28" fmla="*/ 558 w 803"/>
                <a:gd name="T29" fmla="*/ 188 h 724"/>
                <a:gd name="T30" fmla="*/ 533 w 803"/>
                <a:gd name="T31" fmla="*/ 182 h 724"/>
                <a:gd name="T32" fmla="*/ 504 w 803"/>
                <a:gd name="T33" fmla="*/ 179 h 724"/>
                <a:gd name="T34" fmla="*/ 221 w 803"/>
                <a:gd name="T35" fmla="*/ 179 h 724"/>
                <a:gd name="T36" fmla="*/ 221 w 803"/>
                <a:gd name="T37" fmla="*/ 0 h 724"/>
                <a:gd name="T38" fmla="*/ 540 w 803"/>
                <a:gd name="T39" fmla="*/ 0 h 724"/>
                <a:gd name="T40" fmla="*/ 589 w 803"/>
                <a:gd name="T41" fmla="*/ 2 h 724"/>
                <a:gd name="T42" fmla="*/ 633 w 803"/>
                <a:gd name="T43" fmla="*/ 8 h 724"/>
                <a:gd name="T44" fmla="*/ 670 w 803"/>
                <a:gd name="T45" fmla="*/ 18 h 724"/>
                <a:gd name="T46" fmla="*/ 702 w 803"/>
                <a:gd name="T47" fmla="*/ 33 h 724"/>
                <a:gd name="T48" fmla="*/ 729 w 803"/>
                <a:gd name="T49" fmla="*/ 49 h 724"/>
                <a:gd name="T50" fmla="*/ 750 w 803"/>
                <a:gd name="T51" fmla="*/ 70 h 724"/>
                <a:gd name="T52" fmla="*/ 768 w 803"/>
                <a:gd name="T53" fmla="*/ 93 h 724"/>
                <a:gd name="T54" fmla="*/ 781 w 803"/>
                <a:gd name="T55" fmla="*/ 120 h 724"/>
                <a:gd name="T56" fmla="*/ 791 w 803"/>
                <a:gd name="T57" fmla="*/ 149 h 724"/>
                <a:gd name="T58" fmla="*/ 798 w 803"/>
                <a:gd name="T59" fmla="*/ 180 h 724"/>
                <a:gd name="T60" fmla="*/ 803 w 803"/>
                <a:gd name="T61" fmla="*/ 213 h 724"/>
                <a:gd name="T62" fmla="*/ 803 w 803"/>
                <a:gd name="T63" fmla="*/ 247 h 724"/>
                <a:gd name="T64" fmla="*/ 803 w 803"/>
                <a:gd name="T65" fmla="*/ 333 h 724"/>
                <a:gd name="T66" fmla="*/ 803 w 803"/>
                <a:gd name="T67" fmla="*/ 361 h 724"/>
                <a:gd name="T68" fmla="*/ 798 w 803"/>
                <a:gd name="T69" fmla="*/ 392 h 724"/>
                <a:gd name="T70" fmla="*/ 791 w 803"/>
                <a:gd name="T71" fmla="*/ 421 h 724"/>
                <a:gd name="T72" fmla="*/ 781 w 803"/>
                <a:gd name="T73" fmla="*/ 449 h 724"/>
                <a:gd name="T74" fmla="*/ 768 w 803"/>
                <a:gd name="T75" fmla="*/ 475 h 724"/>
                <a:gd name="T76" fmla="*/ 750 w 803"/>
                <a:gd name="T77" fmla="*/ 500 h 724"/>
                <a:gd name="T78" fmla="*/ 729 w 803"/>
                <a:gd name="T79" fmla="*/ 521 h 724"/>
                <a:gd name="T80" fmla="*/ 704 w 803"/>
                <a:gd name="T81" fmla="*/ 539 h 724"/>
                <a:gd name="T82" fmla="*/ 673 w 803"/>
                <a:gd name="T83" fmla="*/ 552 h 724"/>
                <a:gd name="T84" fmla="*/ 638 w 803"/>
                <a:gd name="T85" fmla="*/ 560 h 724"/>
                <a:gd name="T86" fmla="*/ 597 w 803"/>
                <a:gd name="T87" fmla="*/ 564 h 724"/>
                <a:gd name="T88" fmla="*/ 221 w 803"/>
                <a:gd name="T89" fmla="*/ 564 h 724"/>
                <a:gd name="T90" fmla="*/ 221 w 803"/>
                <a:gd name="T91" fmla="*/ 724 h 724"/>
                <a:gd name="T92" fmla="*/ 221 w 803"/>
                <a:gd name="T93" fmla="*/ 724 h 724"/>
                <a:gd name="T94" fmla="*/ 0 w 803"/>
                <a:gd name="T95" fmla="*/ 361 h 724"/>
                <a:gd name="T96" fmla="*/ 221 w 803"/>
                <a:gd name="T97" fmla="*/ 0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03" h="724">
                  <a:moveTo>
                    <a:pt x="221" y="179"/>
                  </a:moveTo>
                  <a:lnTo>
                    <a:pt x="221" y="383"/>
                  </a:lnTo>
                  <a:lnTo>
                    <a:pt x="523" y="383"/>
                  </a:lnTo>
                  <a:lnTo>
                    <a:pt x="543" y="382"/>
                  </a:lnTo>
                  <a:lnTo>
                    <a:pt x="560" y="374"/>
                  </a:lnTo>
                  <a:lnTo>
                    <a:pt x="573" y="361"/>
                  </a:lnTo>
                  <a:lnTo>
                    <a:pt x="583" y="346"/>
                  </a:lnTo>
                  <a:lnTo>
                    <a:pt x="589" y="329"/>
                  </a:lnTo>
                  <a:lnTo>
                    <a:pt x="594" y="310"/>
                  </a:lnTo>
                  <a:lnTo>
                    <a:pt x="596" y="292"/>
                  </a:lnTo>
                  <a:lnTo>
                    <a:pt x="596" y="256"/>
                  </a:lnTo>
                  <a:lnTo>
                    <a:pt x="592" y="233"/>
                  </a:lnTo>
                  <a:lnTo>
                    <a:pt x="586" y="215"/>
                  </a:lnTo>
                  <a:lnTo>
                    <a:pt x="574" y="200"/>
                  </a:lnTo>
                  <a:lnTo>
                    <a:pt x="558" y="188"/>
                  </a:lnTo>
                  <a:lnTo>
                    <a:pt x="533" y="182"/>
                  </a:lnTo>
                  <a:lnTo>
                    <a:pt x="504" y="179"/>
                  </a:lnTo>
                  <a:lnTo>
                    <a:pt x="221" y="179"/>
                  </a:lnTo>
                  <a:close/>
                  <a:moveTo>
                    <a:pt x="221" y="0"/>
                  </a:moveTo>
                  <a:lnTo>
                    <a:pt x="540" y="0"/>
                  </a:lnTo>
                  <a:lnTo>
                    <a:pt x="589" y="2"/>
                  </a:lnTo>
                  <a:lnTo>
                    <a:pt x="633" y="8"/>
                  </a:lnTo>
                  <a:lnTo>
                    <a:pt x="670" y="18"/>
                  </a:lnTo>
                  <a:lnTo>
                    <a:pt x="702" y="33"/>
                  </a:lnTo>
                  <a:lnTo>
                    <a:pt x="729" y="49"/>
                  </a:lnTo>
                  <a:lnTo>
                    <a:pt x="750" y="70"/>
                  </a:lnTo>
                  <a:lnTo>
                    <a:pt x="768" y="93"/>
                  </a:lnTo>
                  <a:lnTo>
                    <a:pt x="781" y="120"/>
                  </a:lnTo>
                  <a:lnTo>
                    <a:pt x="791" y="149"/>
                  </a:lnTo>
                  <a:lnTo>
                    <a:pt x="798" y="180"/>
                  </a:lnTo>
                  <a:lnTo>
                    <a:pt x="803" y="213"/>
                  </a:lnTo>
                  <a:lnTo>
                    <a:pt x="803" y="247"/>
                  </a:lnTo>
                  <a:lnTo>
                    <a:pt x="803" y="333"/>
                  </a:lnTo>
                  <a:lnTo>
                    <a:pt x="803" y="361"/>
                  </a:lnTo>
                  <a:lnTo>
                    <a:pt x="798" y="392"/>
                  </a:lnTo>
                  <a:lnTo>
                    <a:pt x="791" y="421"/>
                  </a:lnTo>
                  <a:lnTo>
                    <a:pt x="781" y="449"/>
                  </a:lnTo>
                  <a:lnTo>
                    <a:pt x="768" y="475"/>
                  </a:lnTo>
                  <a:lnTo>
                    <a:pt x="750" y="500"/>
                  </a:lnTo>
                  <a:lnTo>
                    <a:pt x="729" y="521"/>
                  </a:lnTo>
                  <a:lnTo>
                    <a:pt x="704" y="539"/>
                  </a:lnTo>
                  <a:lnTo>
                    <a:pt x="673" y="552"/>
                  </a:lnTo>
                  <a:lnTo>
                    <a:pt x="638" y="560"/>
                  </a:lnTo>
                  <a:lnTo>
                    <a:pt x="597" y="564"/>
                  </a:lnTo>
                  <a:lnTo>
                    <a:pt x="221" y="564"/>
                  </a:lnTo>
                  <a:lnTo>
                    <a:pt x="221" y="724"/>
                  </a:lnTo>
                  <a:lnTo>
                    <a:pt x="221" y="724"/>
                  </a:lnTo>
                  <a:lnTo>
                    <a:pt x="0" y="361"/>
                  </a:lnTo>
                  <a:lnTo>
                    <a:pt x="221" y="0"/>
                  </a:lnTo>
                  <a:close/>
                </a:path>
              </a:pathLst>
            </a:custGeom>
            <a:solidFill>
              <a:srgbClr val="C7D22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Freeform 10">
              <a:extLst>
                <a:ext uri="{FF2B5EF4-FFF2-40B4-BE49-F238E27FC236}">
                  <a16:creationId xmlns:a16="http://schemas.microsoft.com/office/drawing/2014/main" id="{5006E74E-CDF9-4696-8BB6-B1B2F10B7C0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463" y="2852738"/>
              <a:ext cx="1306512" cy="1149350"/>
            </a:xfrm>
            <a:custGeom>
              <a:avLst/>
              <a:gdLst>
                <a:gd name="T0" fmla="*/ 0 w 823"/>
                <a:gd name="T1" fmla="*/ 0 h 724"/>
                <a:gd name="T2" fmla="*/ 223 w 823"/>
                <a:gd name="T3" fmla="*/ 0 h 724"/>
                <a:gd name="T4" fmla="*/ 601 w 823"/>
                <a:gd name="T5" fmla="*/ 438 h 724"/>
                <a:gd name="T6" fmla="*/ 601 w 823"/>
                <a:gd name="T7" fmla="*/ 0 h 724"/>
                <a:gd name="T8" fmla="*/ 601 w 823"/>
                <a:gd name="T9" fmla="*/ 0 h 724"/>
                <a:gd name="T10" fmla="*/ 823 w 823"/>
                <a:gd name="T11" fmla="*/ 361 h 724"/>
                <a:gd name="T12" fmla="*/ 601 w 823"/>
                <a:gd name="T13" fmla="*/ 724 h 724"/>
                <a:gd name="T14" fmla="*/ 223 w 823"/>
                <a:gd name="T15" fmla="*/ 287 h 724"/>
                <a:gd name="T16" fmla="*/ 223 w 823"/>
                <a:gd name="T17" fmla="*/ 724 h 724"/>
                <a:gd name="T18" fmla="*/ 0 w 823"/>
                <a:gd name="T19" fmla="*/ 724 h 724"/>
                <a:gd name="T20" fmla="*/ 0 w 823"/>
                <a:gd name="T21" fmla="*/ 0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23" h="724">
                  <a:moveTo>
                    <a:pt x="0" y="0"/>
                  </a:moveTo>
                  <a:lnTo>
                    <a:pt x="223" y="0"/>
                  </a:lnTo>
                  <a:lnTo>
                    <a:pt x="601" y="438"/>
                  </a:lnTo>
                  <a:lnTo>
                    <a:pt x="601" y="0"/>
                  </a:lnTo>
                  <a:lnTo>
                    <a:pt x="601" y="0"/>
                  </a:lnTo>
                  <a:lnTo>
                    <a:pt x="823" y="361"/>
                  </a:lnTo>
                  <a:lnTo>
                    <a:pt x="601" y="724"/>
                  </a:lnTo>
                  <a:lnTo>
                    <a:pt x="223" y="287"/>
                  </a:lnTo>
                  <a:lnTo>
                    <a:pt x="223" y="724"/>
                  </a:lnTo>
                  <a:lnTo>
                    <a:pt x="0" y="7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D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6840626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ogo Slide 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225CD584-09B5-4E9A-B7A2-9A1D55091E73}"/>
              </a:ext>
            </a:extLst>
          </p:cNvPr>
          <p:cNvSpPr/>
          <p:nvPr userDrawn="1"/>
        </p:nvSpPr>
        <p:spPr>
          <a:xfrm>
            <a:off x="0" y="3754152"/>
            <a:ext cx="12192000" cy="3103848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Graphic 44">
            <a:extLst>
              <a:ext uri="{FF2B5EF4-FFF2-40B4-BE49-F238E27FC236}">
                <a16:creationId xmlns:a16="http://schemas.microsoft.com/office/drawing/2014/main" id="{D06403FE-A5C1-4F8C-9DB3-87AD5BC911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07841" y="1017367"/>
            <a:ext cx="9776318" cy="2143672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C32AC632-A198-4CEF-A4E7-881AEE53B41B}"/>
              </a:ext>
            </a:extLst>
          </p:cNvPr>
          <p:cNvSpPr txBox="1"/>
          <p:nvPr userDrawn="1"/>
        </p:nvSpPr>
        <p:spPr>
          <a:xfrm>
            <a:off x="0" y="6412230"/>
            <a:ext cx="121920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cap="all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NXP, the NXP logo and NXP SECURE CONNECTIONS FOR A SMARTER WORLD are trademarks of NXP B.V. All other product or service names are the property of their respective owners. © 2023 NXP B.V.</a:t>
            </a:r>
          </a:p>
        </p:txBody>
      </p:sp>
      <p:sp>
        <p:nvSpPr>
          <p:cNvPr id="48" name="Rectangle: Rounded Corners 47">
            <a:hlinkClick r:id="rId4"/>
            <a:extLst>
              <a:ext uri="{FF2B5EF4-FFF2-40B4-BE49-F238E27FC236}">
                <a16:creationId xmlns:a16="http://schemas.microsoft.com/office/drawing/2014/main" id="{DDC530DC-1DFA-48E5-A2EB-1DC41843BF0C}"/>
              </a:ext>
            </a:extLst>
          </p:cNvPr>
          <p:cNvSpPr/>
          <p:nvPr userDrawn="1"/>
        </p:nvSpPr>
        <p:spPr>
          <a:xfrm>
            <a:off x="4514259" y="4713988"/>
            <a:ext cx="3163483" cy="44868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 Placeholder 2">
            <a:hlinkClick r:id="rId4"/>
            <a:extLst>
              <a:ext uri="{FF2B5EF4-FFF2-40B4-BE49-F238E27FC236}">
                <a16:creationId xmlns:a16="http://schemas.microsoft.com/office/drawing/2014/main" id="{979C896A-5438-44F1-BCDF-E1AA73758C44}"/>
              </a:ext>
            </a:extLst>
          </p:cNvPr>
          <p:cNvSpPr txBox="1">
            <a:spLocks/>
          </p:cNvSpPr>
          <p:nvPr/>
        </p:nvSpPr>
        <p:spPr>
          <a:xfrm>
            <a:off x="4854320" y="4785765"/>
            <a:ext cx="2483360" cy="3237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169863" indent="-169863" algn="l" rtl="0" eaLnBrk="1" fontAlgn="base" hangingPunct="1">
              <a:lnSpc>
                <a:spcPct val="100000"/>
              </a:lnSpc>
              <a:spcBef>
                <a:spcPts val="575"/>
              </a:spcBef>
              <a:spcAft>
                <a:spcPts val="75"/>
              </a:spcAft>
              <a:buClrTx/>
              <a:buSzPct val="80000"/>
              <a:buFont typeface="Arial" pitchFamily="34" charset="0"/>
              <a:buChar char="•"/>
              <a:defRPr sz="2200" b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1313" indent="-171450" algn="l" rtl="0" eaLnBrk="1" fontAlgn="base" hangingPunct="1">
              <a:lnSpc>
                <a:spcPct val="100000"/>
              </a:lnSpc>
              <a:spcBef>
                <a:spcPts val="575"/>
              </a:spcBef>
              <a:spcAft>
                <a:spcPts val="75"/>
              </a:spcAft>
              <a:buClrTx/>
              <a:buSzPct val="80000"/>
              <a:buFont typeface="Arial" pitchFamily="34" charset="0"/>
              <a:buChar char="−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11175" indent="-169863" algn="l" rtl="0" eaLnBrk="1" fontAlgn="base" hangingPunct="1">
              <a:lnSpc>
                <a:spcPct val="100000"/>
              </a:lnSpc>
              <a:spcBef>
                <a:spcPts val="575"/>
              </a:spcBef>
              <a:spcAft>
                <a:spcPts val="75"/>
              </a:spcAft>
              <a:buClrTx/>
              <a:buSzPct val="80000"/>
              <a:buFont typeface="Wingdings" pitchFamily="2" charset="2"/>
              <a:buChar char="§"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688975" indent="-177800" algn="l" rtl="0" eaLnBrk="1" fontAlgn="base" hangingPunct="1">
              <a:lnSpc>
                <a:spcPct val="100000"/>
              </a:lnSpc>
              <a:spcBef>
                <a:spcPts val="575"/>
              </a:spcBef>
              <a:spcAft>
                <a:spcPts val="75"/>
              </a:spcAft>
              <a:buClrTx/>
              <a:buSzPct val="80000"/>
              <a:buFont typeface="Arial" pitchFamily="34" charset="0"/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860425" indent="-171450" algn="l" rtl="0" eaLnBrk="1" fontAlgn="base" hangingPunct="1">
              <a:lnSpc>
                <a:spcPct val="100000"/>
              </a:lnSpc>
              <a:spcBef>
                <a:spcPts val="575"/>
              </a:spcBef>
              <a:spcAft>
                <a:spcPts val="75"/>
              </a:spcAft>
              <a:buClrTx/>
              <a:buSzPct val="70000"/>
              <a:buFont typeface="Arial" pitchFamily="34" charset="0"/>
              <a:buChar char="−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30438" indent="-157163" algn="l" rtl="0" eaLnBrk="1" fontAlgn="base" hangingPunct="1">
              <a:spcBef>
                <a:spcPct val="20000"/>
              </a:spcBef>
              <a:spcAft>
                <a:spcPct val="3000"/>
              </a:spcAft>
              <a:buClr>
                <a:schemeClr val="tx1"/>
              </a:buClr>
              <a:buSzPct val="70000"/>
              <a:buFont typeface="Arial" charset="0"/>
              <a:buChar char="►"/>
              <a:defRPr sz="1400">
                <a:solidFill>
                  <a:srgbClr val="000000"/>
                </a:solidFill>
                <a:latin typeface="+mn-lt"/>
              </a:defRPr>
            </a:lvl6pPr>
            <a:lvl7pPr marL="2687638" indent="-157163" algn="l" rtl="0" eaLnBrk="1" fontAlgn="base" hangingPunct="1">
              <a:spcBef>
                <a:spcPct val="20000"/>
              </a:spcBef>
              <a:spcAft>
                <a:spcPct val="3000"/>
              </a:spcAft>
              <a:buClr>
                <a:schemeClr val="tx1"/>
              </a:buClr>
              <a:buSzPct val="70000"/>
              <a:buFont typeface="Arial" charset="0"/>
              <a:buChar char="►"/>
              <a:defRPr sz="1400">
                <a:solidFill>
                  <a:srgbClr val="000000"/>
                </a:solidFill>
                <a:latin typeface="+mn-lt"/>
              </a:defRPr>
            </a:lvl7pPr>
            <a:lvl8pPr marL="3144838" indent="-157163" algn="l" rtl="0" eaLnBrk="1" fontAlgn="base" hangingPunct="1">
              <a:spcBef>
                <a:spcPct val="20000"/>
              </a:spcBef>
              <a:spcAft>
                <a:spcPct val="3000"/>
              </a:spcAft>
              <a:buClr>
                <a:schemeClr val="tx1"/>
              </a:buClr>
              <a:buSzPct val="70000"/>
              <a:buFont typeface="Arial" charset="0"/>
              <a:buChar char="►"/>
              <a:defRPr sz="1400">
                <a:solidFill>
                  <a:srgbClr val="000000"/>
                </a:solidFill>
                <a:latin typeface="+mn-lt"/>
              </a:defRPr>
            </a:lvl8pPr>
            <a:lvl9pPr marL="3602038" indent="-157163" algn="l" rtl="0" eaLnBrk="1" fontAlgn="base" hangingPunct="1">
              <a:spcBef>
                <a:spcPct val="20000"/>
              </a:spcBef>
              <a:spcAft>
                <a:spcPct val="3000"/>
              </a:spcAft>
              <a:buClr>
                <a:schemeClr val="tx1"/>
              </a:buClr>
              <a:buSzPct val="70000"/>
              <a:buFont typeface="Arial" charset="0"/>
              <a:buChar char="►"/>
              <a:defRPr sz="1400">
                <a:solidFill>
                  <a:srgbClr val="000000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1400" kern="0" cap="all">
                <a:latin typeface="Avenir Next LT Pro" panose="020B0504020202020204" pitchFamily="34" charset="0"/>
              </a:rPr>
              <a:t>Showroom.nxp.com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4DD80968-C61A-4507-9427-B5E1CAC36379}"/>
              </a:ext>
            </a:extLst>
          </p:cNvPr>
          <p:cNvGrpSpPr/>
          <p:nvPr/>
        </p:nvGrpSpPr>
        <p:grpSpPr>
          <a:xfrm>
            <a:off x="4100896" y="4596298"/>
            <a:ext cx="672784" cy="672784"/>
            <a:chOff x="6505353" y="2472906"/>
            <a:chExt cx="756410" cy="756410"/>
          </a:xfrm>
        </p:grpSpPr>
        <p:sp>
          <p:nvSpPr>
            <p:cNvPr id="53" name="Oval 52">
              <a:hlinkClick r:id="rId4"/>
              <a:extLst>
                <a:ext uri="{FF2B5EF4-FFF2-40B4-BE49-F238E27FC236}">
                  <a16:creationId xmlns:a16="http://schemas.microsoft.com/office/drawing/2014/main" id="{FC4195DE-E7F5-45D5-B494-66B25EFFAD09}"/>
                </a:ext>
              </a:extLst>
            </p:cNvPr>
            <p:cNvSpPr/>
            <p:nvPr/>
          </p:nvSpPr>
          <p:spPr>
            <a:xfrm>
              <a:off x="6505353" y="2472906"/>
              <a:ext cx="756410" cy="756410"/>
            </a:xfrm>
            <a:prstGeom prst="ellipse">
              <a:avLst/>
            </a:prstGeom>
            <a:solidFill>
              <a:schemeClr val="bg1"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ctr"/>
            <a:lstStyle/>
            <a:p>
              <a:pPr algn="l"/>
              <a:endParaRPr lang="en-US" sz="10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4" name="Oval 53">
              <a:hlinkClick r:id="rId4"/>
              <a:extLst>
                <a:ext uri="{FF2B5EF4-FFF2-40B4-BE49-F238E27FC236}">
                  <a16:creationId xmlns:a16="http://schemas.microsoft.com/office/drawing/2014/main" id="{A8FD67F4-589C-4F9D-B590-56209C194C3B}"/>
                </a:ext>
              </a:extLst>
            </p:cNvPr>
            <p:cNvSpPr/>
            <p:nvPr/>
          </p:nvSpPr>
          <p:spPr>
            <a:xfrm>
              <a:off x="6588223" y="2555776"/>
              <a:ext cx="590670" cy="590670"/>
            </a:xfrm>
            <a:prstGeom prst="ellipse">
              <a:avLst/>
            </a:prstGeom>
            <a:solidFill>
              <a:schemeClr val="bg2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ctr"/>
            <a:lstStyle/>
            <a:p>
              <a:pPr algn="l"/>
              <a:endParaRPr lang="en-US" sz="1000">
                <a:solidFill>
                  <a:schemeClr val="bg1"/>
                </a:solidFill>
                <a:latin typeface="+mj-lt"/>
              </a:endParaRPr>
            </a:p>
          </p:txBody>
        </p:sp>
        <p:pic>
          <p:nvPicPr>
            <p:cNvPr id="55" name="Graphic 54">
              <a:hlinkClick r:id="rId4"/>
              <a:extLst>
                <a:ext uri="{FF2B5EF4-FFF2-40B4-BE49-F238E27FC236}">
                  <a16:creationId xmlns:a16="http://schemas.microsoft.com/office/drawing/2014/main" id="{5A3441ED-5230-419C-BF45-78454D1D1D6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687705" y="2655258"/>
              <a:ext cx="391706" cy="3917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83003320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ality Larg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Placeholder 6" descr="A person standing in front of a store&#10;&#10;Description automatically generated">
            <a:extLst>
              <a:ext uri="{FF2B5EF4-FFF2-40B4-BE49-F238E27FC236}">
                <a16:creationId xmlns:a16="http://schemas.microsoft.com/office/drawing/2014/main" id="{B6308E49-6F4B-4FB3-B55E-5ABCE9FC1E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19" y="78902"/>
            <a:ext cx="4560213" cy="6779098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014D81D1-28E2-4B5A-90AC-0665128E04D9}"/>
              </a:ext>
            </a:extLst>
          </p:cNvPr>
          <p:cNvSpPr/>
          <p:nvPr userDrawn="1"/>
        </p:nvSpPr>
        <p:spPr>
          <a:xfrm rot="10800000">
            <a:off x="0" y="79514"/>
            <a:ext cx="4196372" cy="6778486"/>
          </a:xfrm>
          <a:prstGeom prst="rect">
            <a:avLst/>
          </a:prstGeom>
          <a:gradFill flip="none" rotWithShape="1">
            <a:gsLst>
              <a:gs pos="3000">
                <a:schemeClr val="accent1">
                  <a:alpha val="38000"/>
                </a:schemeClr>
              </a:gs>
              <a:gs pos="34000">
                <a:schemeClr val="accent1">
                  <a:alpha val="0"/>
                </a:schemeClr>
              </a:gs>
              <a:gs pos="100000">
                <a:schemeClr val="accent1">
                  <a:alpha val="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t"/>
          <a:lstStyle/>
          <a:p>
            <a:pPr algn="l"/>
            <a:endParaRPr lang="en-US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7" name="Picture Placeholder 76">
            <a:extLst>
              <a:ext uri="{FF2B5EF4-FFF2-40B4-BE49-F238E27FC236}">
                <a16:creationId xmlns:a16="http://schemas.microsoft.com/office/drawing/2014/main" id="{792C26BF-6739-427A-A9E9-8A8A678B7CC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919" y="78902"/>
            <a:ext cx="4560213" cy="6779098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Place Picture</a:t>
            </a:r>
          </a:p>
        </p:txBody>
      </p:sp>
      <p:sp>
        <p:nvSpPr>
          <p:cNvPr id="37" name="Rectangle 182">
            <a:extLst>
              <a:ext uri="{FF2B5EF4-FFF2-40B4-BE49-F238E27FC236}">
                <a16:creationId xmlns:a16="http://schemas.microsoft.com/office/drawing/2014/main" id="{7F1551CC-56A8-4FFE-8188-6BBCFBC0D73C}"/>
              </a:ext>
            </a:extLst>
          </p:cNvPr>
          <p:cNvSpPr>
            <a:spLocks noGrp="1" noChangeArrowheads="1"/>
          </p:cNvSpPr>
          <p:nvPr>
            <p:ph type="ctrTitle" hasCustomPrompt="1"/>
          </p:nvPr>
        </p:nvSpPr>
        <p:spPr bwMode="blackWhite">
          <a:xfrm>
            <a:off x="5275942" y="1272210"/>
            <a:ext cx="6325011" cy="3864494"/>
          </a:xfrm>
          <a:prstGeom prst="rect">
            <a:avLst/>
          </a:prstGeom>
          <a:ln w="25400"/>
          <a:effectLst/>
        </p:spPr>
        <p:txBody>
          <a:bodyPr tIns="91440" bIns="91440"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lang="en-US" sz="5100" b="0" kern="1200" cap="none" spc="-5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/>
              <a:t>Large headline or statement goes here. Lorem ipsum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08A7271-EAD5-41DA-A647-B52662CE3871}"/>
              </a:ext>
            </a:extLst>
          </p:cNvPr>
          <p:cNvGrpSpPr/>
          <p:nvPr userDrawn="1"/>
        </p:nvGrpSpPr>
        <p:grpSpPr>
          <a:xfrm>
            <a:off x="0" y="0"/>
            <a:ext cx="12190081" cy="79514"/>
            <a:chOff x="0" y="-1"/>
            <a:chExt cx="12190081" cy="1350190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566998BE-D4A8-4E8F-9220-64B75E6ABA38}"/>
                </a:ext>
              </a:extLst>
            </p:cNvPr>
            <p:cNvSpPr/>
            <p:nvPr userDrawn="1"/>
          </p:nvSpPr>
          <p:spPr>
            <a:xfrm>
              <a:off x="0" y="-1"/>
              <a:ext cx="3641697" cy="1350190"/>
            </a:xfrm>
            <a:prstGeom prst="rect">
              <a:avLst/>
            </a:prstGeom>
            <a:solidFill>
              <a:srgbClr val="FFA0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t"/>
            <a:lstStyle/>
            <a:p>
              <a:pPr algn="l"/>
              <a:endPara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DAEA3FA-932F-42AD-ABBD-14E9BA87D297}"/>
                </a:ext>
              </a:extLst>
            </p:cNvPr>
            <p:cNvSpPr/>
            <p:nvPr userDrawn="1"/>
          </p:nvSpPr>
          <p:spPr>
            <a:xfrm>
              <a:off x="3641698" y="-1"/>
              <a:ext cx="922352" cy="1350190"/>
            </a:xfrm>
            <a:prstGeom prst="rect">
              <a:avLst/>
            </a:prstGeom>
            <a:solidFill>
              <a:srgbClr val="9584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t"/>
            <a:lstStyle/>
            <a:p>
              <a:pPr algn="l"/>
              <a:endPara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29991BE7-E792-4F0F-B8A2-3D9FCF1CD3BB}"/>
                </a:ext>
              </a:extLst>
            </p:cNvPr>
            <p:cNvSpPr/>
            <p:nvPr userDrawn="1"/>
          </p:nvSpPr>
          <p:spPr>
            <a:xfrm>
              <a:off x="4564051" y="-1"/>
              <a:ext cx="2806808" cy="1350190"/>
            </a:xfrm>
            <a:prstGeom prst="rect">
              <a:avLst/>
            </a:prstGeom>
            <a:solidFill>
              <a:srgbClr val="7DB2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t"/>
            <a:lstStyle/>
            <a:p>
              <a:pPr algn="l"/>
              <a:endPara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73D0491D-8066-428E-9435-FA3684E23FA0}"/>
                </a:ext>
              </a:extLst>
            </p:cNvPr>
            <p:cNvSpPr/>
            <p:nvPr userDrawn="1"/>
          </p:nvSpPr>
          <p:spPr>
            <a:xfrm>
              <a:off x="7370859" y="-1"/>
              <a:ext cx="1685677" cy="1350190"/>
            </a:xfrm>
            <a:prstGeom prst="rect">
              <a:avLst/>
            </a:prstGeom>
            <a:solidFill>
              <a:srgbClr val="7398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t"/>
            <a:lstStyle/>
            <a:p>
              <a:pPr algn="l"/>
              <a:endPara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B99A8192-CD11-4ECE-A1A1-EF3ACC047545}"/>
                </a:ext>
              </a:extLst>
            </p:cNvPr>
            <p:cNvSpPr/>
            <p:nvPr userDrawn="1"/>
          </p:nvSpPr>
          <p:spPr>
            <a:xfrm>
              <a:off x="9048586" y="-1"/>
              <a:ext cx="3141495" cy="1350190"/>
            </a:xfrm>
            <a:prstGeom prst="rect">
              <a:avLst/>
            </a:prstGeom>
            <a:solidFill>
              <a:srgbClr val="C7D2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t"/>
            <a:lstStyle/>
            <a:p>
              <a:pPr algn="l"/>
              <a:endPara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" name="Slide Number Placeholder 1">
            <a:extLst>
              <a:ext uri="{FF2B5EF4-FFF2-40B4-BE49-F238E27FC236}">
                <a16:creationId xmlns:a16="http://schemas.microsoft.com/office/drawing/2014/main" id="{1259CC84-9D61-4B7E-B269-B36414503070}"/>
              </a:ext>
            </a:extLst>
          </p:cNvPr>
          <p:cNvSpPr txBox="1">
            <a:spLocks/>
          </p:cNvSpPr>
          <p:nvPr userDrawn="1"/>
        </p:nvSpPr>
        <p:spPr>
          <a:xfrm>
            <a:off x="10315547" y="6463203"/>
            <a:ext cx="596447" cy="27781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fld id="{9899D5D8-9A89-49C6-87E2-D5B81659BB09}" type="slidenum">
              <a:rPr lang="en-US" sz="1000" b="1" spc="3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1000" b="1" spc="3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F57D660-4AAE-4D5D-82B7-7B0FFD272375}"/>
              </a:ext>
            </a:extLst>
          </p:cNvPr>
          <p:cNvSpPr txBox="1"/>
          <p:nvPr userDrawn="1"/>
        </p:nvSpPr>
        <p:spPr>
          <a:xfrm>
            <a:off x="7781092" y="6418656"/>
            <a:ext cx="2590528" cy="308777"/>
          </a:xfrm>
          <a:prstGeom prst="rect">
            <a:avLst/>
          </a:prstGeom>
          <a:noFill/>
        </p:spPr>
        <p:txBody>
          <a:bodyPr wrap="square" rtlCol="0" anchor="b">
            <a:noAutofit/>
          </a:bodyPr>
          <a:lstStyle/>
          <a:p>
            <a:pPr algn="r"/>
            <a:r>
              <a:rPr lang="en-US" sz="900" b="1" i="0" cap="all" spc="50" baseline="0" err="1">
                <a:solidFill>
                  <a:schemeClr val="tx2">
                    <a:lumMod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</a:t>
            </a:r>
            <a:endParaRPr lang="en-US" sz="900" b="1" i="0" cap="all" spc="50" baseline="0">
              <a:solidFill>
                <a:schemeClr val="tx2">
                  <a:lumMod val="9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7964EA6-FA40-459F-BF7E-34433308865C}"/>
              </a:ext>
            </a:extLst>
          </p:cNvPr>
          <p:cNvGrpSpPr/>
          <p:nvPr userDrawn="1"/>
        </p:nvGrpSpPr>
        <p:grpSpPr>
          <a:xfrm>
            <a:off x="11369623" y="6476214"/>
            <a:ext cx="489002" cy="176138"/>
            <a:chOff x="271463" y="2852738"/>
            <a:chExt cx="3190876" cy="1149350"/>
          </a:xfrm>
        </p:grpSpPr>
        <p:sp>
          <p:nvSpPr>
            <p:cNvPr id="40" name="Freeform 6">
              <a:extLst>
                <a:ext uri="{FF2B5EF4-FFF2-40B4-BE49-F238E27FC236}">
                  <a16:creationId xmlns:a16="http://schemas.microsoft.com/office/drawing/2014/main" id="{6B56D1BA-1D0B-48D6-8A9B-D6701B6E2C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7976" y="2852738"/>
              <a:ext cx="609600" cy="1149350"/>
            </a:xfrm>
            <a:custGeom>
              <a:avLst/>
              <a:gdLst>
                <a:gd name="T0" fmla="*/ 0 w 384"/>
                <a:gd name="T1" fmla="*/ 0 h 724"/>
                <a:gd name="T2" fmla="*/ 41 w 384"/>
                <a:gd name="T3" fmla="*/ 0 h 724"/>
                <a:gd name="T4" fmla="*/ 192 w 384"/>
                <a:gd name="T5" fmla="*/ 241 h 724"/>
                <a:gd name="T6" fmla="*/ 341 w 384"/>
                <a:gd name="T7" fmla="*/ 0 h 724"/>
                <a:gd name="T8" fmla="*/ 382 w 384"/>
                <a:gd name="T9" fmla="*/ 0 h 724"/>
                <a:gd name="T10" fmla="*/ 382 w 384"/>
                <a:gd name="T11" fmla="*/ 723 h 724"/>
                <a:gd name="T12" fmla="*/ 384 w 384"/>
                <a:gd name="T13" fmla="*/ 724 h 724"/>
                <a:gd name="T14" fmla="*/ 341 w 384"/>
                <a:gd name="T15" fmla="*/ 724 h 724"/>
                <a:gd name="T16" fmla="*/ 192 w 384"/>
                <a:gd name="T17" fmla="*/ 483 h 724"/>
                <a:gd name="T18" fmla="*/ 41 w 384"/>
                <a:gd name="T19" fmla="*/ 724 h 724"/>
                <a:gd name="T20" fmla="*/ 0 w 384"/>
                <a:gd name="T21" fmla="*/ 724 h 724"/>
                <a:gd name="T22" fmla="*/ 0 w 384"/>
                <a:gd name="T23" fmla="*/ 0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4" h="724">
                  <a:moveTo>
                    <a:pt x="0" y="0"/>
                  </a:moveTo>
                  <a:lnTo>
                    <a:pt x="41" y="0"/>
                  </a:lnTo>
                  <a:lnTo>
                    <a:pt x="192" y="241"/>
                  </a:lnTo>
                  <a:lnTo>
                    <a:pt x="341" y="0"/>
                  </a:lnTo>
                  <a:lnTo>
                    <a:pt x="382" y="0"/>
                  </a:lnTo>
                  <a:lnTo>
                    <a:pt x="382" y="723"/>
                  </a:lnTo>
                  <a:lnTo>
                    <a:pt x="384" y="724"/>
                  </a:lnTo>
                  <a:lnTo>
                    <a:pt x="341" y="724"/>
                  </a:lnTo>
                  <a:lnTo>
                    <a:pt x="192" y="483"/>
                  </a:lnTo>
                  <a:lnTo>
                    <a:pt x="41" y="724"/>
                  </a:lnTo>
                  <a:lnTo>
                    <a:pt x="0" y="7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DB2D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Freeform 7">
              <a:extLst>
                <a:ext uri="{FF2B5EF4-FFF2-40B4-BE49-F238E27FC236}">
                  <a16:creationId xmlns:a16="http://schemas.microsoft.com/office/drawing/2014/main" id="{6F33A3D7-2E0B-4E81-A491-81B9B45456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5551" y="2852738"/>
              <a:ext cx="352425" cy="1149350"/>
            </a:xfrm>
            <a:custGeom>
              <a:avLst/>
              <a:gdLst>
                <a:gd name="T0" fmla="*/ 0 w 222"/>
                <a:gd name="T1" fmla="*/ 0 h 724"/>
                <a:gd name="T2" fmla="*/ 222 w 222"/>
                <a:gd name="T3" fmla="*/ 0 h 724"/>
                <a:gd name="T4" fmla="*/ 222 w 222"/>
                <a:gd name="T5" fmla="*/ 724 h 724"/>
                <a:gd name="T6" fmla="*/ 0 w 222"/>
                <a:gd name="T7" fmla="*/ 724 h 724"/>
                <a:gd name="T8" fmla="*/ 222 w 222"/>
                <a:gd name="T9" fmla="*/ 361 h 724"/>
                <a:gd name="T10" fmla="*/ 0 w 222"/>
                <a:gd name="T11" fmla="*/ 0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2" h="724">
                  <a:moveTo>
                    <a:pt x="0" y="0"/>
                  </a:moveTo>
                  <a:lnTo>
                    <a:pt x="222" y="0"/>
                  </a:lnTo>
                  <a:lnTo>
                    <a:pt x="222" y="724"/>
                  </a:lnTo>
                  <a:lnTo>
                    <a:pt x="0" y="724"/>
                  </a:lnTo>
                  <a:lnTo>
                    <a:pt x="222" y="3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843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Freeform 8">
              <a:extLst>
                <a:ext uri="{FF2B5EF4-FFF2-40B4-BE49-F238E27FC236}">
                  <a16:creationId xmlns:a16="http://schemas.microsoft.com/office/drawing/2014/main" id="{CE9950E5-3A53-4262-9FF9-392F9697D4C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4401" y="2852738"/>
              <a:ext cx="354013" cy="1149350"/>
            </a:xfrm>
            <a:custGeom>
              <a:avLst/>
              <a:gdLst>
                <a:gd name="T0" fmla="*/ 0 w 223"/>
                <a:gd name="T1" fmla="*/ 0 h 724"/>
                <a:gd name="T2" fmla="*/ 223 w 223"/>
                <a:gd name="T3" fmla="*/ 0 h 724"/>
                <a:gd name="T4" fmla="*/ 2 w 223"/>
                <a:gd name="T5" fmla="*/ 361 h 724"/>
                <a:gd name="T6" fmla="*/ 223 w 223"/>
                <a:gd name="T7" fmla="*/ 724 h 724"/>
                <a:gd name="T8" fmla="*/ 2 w 223"/>
                <a:gd name="T9" fmla="*/ 724 h 724"/>
                <a:gd name="T10" fmla="*/ 0 w 223"/>
                <a:gd name="T11" fmla="*/ 723 h 724"/>
                <a:gd name="T12" fmla="*/ 0 w 223"/>
                <a:gd name="T13" fmla="*/ 0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3" h="724">
                  <a:moveTo>
                    <a:pt x="0" y="0"/>
                  </a:moveTo>
                  <a:lnTo>
                    <a:pt x="223" y="0"/>
                  </a:lnTo>
                  <a:lnTo>
                    <a:pt x="2" y="361"/>
                  </a:lnTo>
                  <a:lnTo>
                    <a:pt x="223" y="724"/>
                  </a:lnTo>
                  <a:lnTo>
                    <a:pt x="2" y="724"/>
                  </a:lnTo>
                  <a:lnTo>
                    <a:pt x="0" y="7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3983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Freeform 9">
              <a:extLst>
                <a:ext uri="{FF2B5EF4-FFF2-40B4-BE49-F238E27FC236}">
                  <a16:creationId xmlns:a16="http://schemas.microsoft.com/office/drawing/2014/main" id="{53084A67-7628-476E-9F80-8CED241E2D7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87576" y="2852738"/>
              <a:ext cx="1274763" cy="1149350"/>
            </a:xfrm>
            <a:custGeom>
              <a:avLst/>
              <a:gdLst>
                <a:gd name="T0" fmla="*/ 221 w 803"/>
                <a:gd name="T1" fmla="*/ 179 h 724"/>
                <a:gd name="T2" fmla="*/ 221 w 803"/>
                <a:gd name="T3" fmla="*/ 383 h 724"/>
                <a:gd name="T4" fmla="*/ 523 w 803"/>
                <a:gd name="T5" fmla="*/ 383 h 724"/>
                <a:gd name="T6" fmla="*/ 543 w 803"/>
                <a:gd name="T7" fmla="*/ 382 h 724"/>
                <a:gd name="T8" fmla="*/ 560 w 803"/>
                <a:gd name="T9" fmla="*/ 374 h 724"/>
                <a:gd name="T10" fmla="*/ 573 w 803"/>
                <a:gd name="T11" fmla="*/ 361 h 724"/>
                <a:gd name="T12" fmla="*/ 583 w 803"/>
                <a:gd name="T13" fmla="*/ 346 h 724"/>
                <a:gd name="T14" fmla="*/ 589 w 803"/>
                <a:gd name="T15" fmla="*/ 329 h 724"/>
                <a:gd name="T16" fmla="*/ 594 w 803"/>
                <a:gd name="T17" fmla="*/ 310 h 724"/>
                <a:gd name="T18" fmla="*/ 596 w 803"/>
                <a:gd name="T19" fmla="*/ 292 h 724"/>
                <a:gd name="T20" fmla="*/ 596 w 803"/>
                <a:gd name="T21" fmla="*/ 256 h 724"/>
                <a:gd name="T22" fmla="*/ 592 w 803"/>
                <a:gd name="T23" fmla="*/ 233 h 724"/>
                <a:gd name="T24" fmla="*/ 586 w 803"/>
                <a:gd name="T25" fmla="*/ 215 h 724"/>
                <a:gd name="T26" fmla="*/ 574 w 803"/>
                <a:gd name="T27" fmla="*/ 200 h 724"/>
                <a:gd name="T28" fmla="*/ 558 w 803"/>
                <a:gd name="T29" fmla="*/ 188 h 724"/>
                <a:gd name="T30" fmla="*/ 533 w 803"/>
                <a:gd name="T31" fmla="*/ 182 h 724"/>
                <a:gd name="T32" fmla="*/ 504 w 803"/>
                <a:gd name="T33" fmla="*/ 179 h 724"/>
                <a:gd name="T34" fmla="*/ 221 w 803"/>
                <a:gd name="T35" fmla="*/ 179 h 724"/>
                <a:gd name="T36" fmla="*/ 221 w 803"/>
                <a:gd name="T37" fmla="*/ 0 h 724"/>
                <a:gd name="T38" fmla="*/ 540 w 803"/>
                <a:gd name="T39" fmla="*/ 0 h 724"/>
                <a:gd name="T40" fmla="*/ 589 w 803"/>
                <a:gd name="T41" fmla="*/ 2 h 724"/>
                <a:gd name="T42" fmla="*/ 633 w 803"/>
                <a:gd name="T43" fmla="*/ 8 h 724"/>
                <a:gd name="T44" fmla="*/ 670 w 803"/>
                <a:gd name="T45" fmla="*/ 18 h 724"/>
                <a:gd name="T46" fmla="*/ 702 w 803"/>
                <a:gd name="T47" fmla="*/ 33 h 724"/>
                <a:gd name="T48" fmla="*/ 729 w 803"/>
                <a:gd name="T49" fmla="*/ 49 h 724"/>
                <a:gd name="T50" fmla="*/ 750 w 803"/>
                <a:gd name="T51" fmla="*/ 70 h 724"/>
                <a:gd name="T52" fmla="*/ 768 w 803"/>
                <a:gd name="T53" fmla="*/ 93 h 724"/>
                <a:gd name="T54" fmla="*/ 781 w 803"/>
                <a:gd name="T55" fmla="*/ 120 h 724"/>
                <a:gd name="T56" fmla="*/ 791 w 803"/>
                <a:gd name="T57" fmla="*/ 149 h 724"/>
                <a:gd name="T58" fmla="*/ 798 w 803"/>
                <a:gd name="T59" fmla="*/ 180 h 724"/>
                <a:gd name="T60" fmla="*/ 803 w 803"/>
                <a:gd name="T61" fmla="*/ 213 h 724"/>
                <a:gd name="T62" fmla="*/ 803 w 803"/>
                <a:gd name="T63" fmla="*/ 247 h 724"/>
                <a:gd name="T64" fmla="*/ 803 w 803"/>
                <a:gd name="T65" fmla="*/ 333 h 724"/>
                <a:gd name="T66" fmla="*/ 803 w 803"/>
                <a:gd name="T67" fmla="*/ 361 h 724"/>
                <a:gd name="T68" fmla="*/ 798 w 803"/>
                <a:gd name="T69" fmla="*/ 392 h 724"/>
                <a:gd name="T70" fmla="*/ 791 w 803"/>
                <a:gd name="T71" fmla="*/ 421 h 724"/>
                <a:gd name="T72" fmla="*/ 781 w 803"/>
                <a:gd name="T73" fmla="*/ 449 h 724"/>
                <a:gd name="T74" fmla="*/ 768 w 803"/>
                <a:gd name="T75" fmla="*/ 475 h 724"/>
                <a:gd name="T76" fmla="*/ 750 w 803"/>
                <a:gd name="T77" fmla="*/ 500 h 724"/>
                <a:gd name="T78" fmla="*/ 729 w 803"/>
                <a:gd name="T79" fmla="*/ 521 h 724"/>
                <a:gd name="T80" fmla="*/ 704 w 803"/>
                <a:gd name="T81" fmla="*/ 539 h 724"/>
                <a:gd name="T82" fmla="*/ 673 w 803"/>
                <a:gd name="T83" fmla="*/ 552 h 724"/>
                <a:gd name="T84" fmla="*/ 638 w 803"/>
                <a:gd name="T85" fmla="*/ 560 h 724"/>
                <a:gd name="T86" fmla="*/ 597 w 803"/>
                <a:gd name="T87" fmla="*/ 564 h 724"/>
                <a:gd name="T88" fmla="*/ 221 w 803"/>
                <a:gd name="T89" fmla="*/ 564 h 724"/>
                <a:gd name="T90" fmla="*/ 221 w 803"/>
                <a:gd name="T91" fmla="*/ 724 h 724"/>
                <a:gd name="T92" fmla="*/ 221 w 803"/>
                <a:gd name="T93" fmla="*/ 724 h 724"/>
                <a:gd name="T94" fmla="*/ 0 w 803"/>
                <a:gd name="T95" fmla="*/ 361 h 724"/>
                <a:gd name="T96" fmla="*/ 221 w 803"/>
                <a:gd name="T97" fmla="*/ 0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03" h="724">
                  <a:moveTo>
                    <a:pt x="221" y="179"/>
                  </a:moveTo>
                  <a:lnTo>
                    <a:pt x="221" y="383"/>
                  </a:lnTo>
                  <a:lnTo>
                    <a:pt x="523" y="383"/>
                  </a:lnTo>
                  <a:lnTo>
                    <a:pt x="543" y="382"/>
                  </a:lnTo>
                  <a:lnTo>
                    <a:pt x="560" y="374"/>
                  </a:lnTo>
                  <a:lnTo>
                    <a:pt x="573" y="361"/>
                  </a:lnTo>
                  <a:lnTo>
                    <a:pt x="583" y="346"/>
                  </a:lnTo>
                  <a:lnTo>
                    <a:pt x="589" y="329"/>
                  </a:lnTo>
                  <a:lnTo>
                    <a:pt x="594" y="310"/>
                  </a:lnTo>
                  <a:lnTo>
                    <a:pt x="596" y="292"/>
                  </a:lnTo>
                  <a:lnTo>
                    <a:pt x="596" y="256"/>
                  </a:lnTo>
                  <a:lnTo>
                    <a:pt x="592" y="233"/>
                  </a:lnTo>
                  <a:lnTo>
                    <a:pt x="586" y="215"/>
                  </a:lnTo>
                  <a:lnTo>
                    <a:pt x="574" y="200"/>
                  </a:lnTo>
                  <a:lnTo>
                    <a:pt x="558" y="188"/>
                  </a:lnTo>
                  <a:lnTo>
                    <a:pt x="533" y="182"/>
                  </a:lnTo>
                  <a:lnTo>
                    <a:pt x="504" y="179"/>
                  </a:lnTo>
                  <a:lnTo>
                    <a:pt x="221" y="179"/>
                  </a:lnTo>
                  <a:close/>
                  <a:moveTo>
                    <a:pt x="221" y="0"/>
                  </a:moveTo>
                  <a:lnTo>
                    <a:pt x="540" y="0"/>
                  </a:lnTo>
                  <a:lnTo>
                    <a:pt x="589" y="2"/>
                  </a:lnTo>
                  <a:lnTo>
                    <a:pt x="633" y="8"/>
                  </a:lnTo>
                  <a:lnTo>
                    <a:pt x="670" y="18"/>
                  </a:lnTo>
                  <a:lnTo>
                    <a:pt x="702" y="33"/>
                  </a:lnTo>
                  <a:lnTo>
                    <a:pt x="729" y="49"/>
                  </a:lnTo>
                  <a:lnTo>
                    <a:pt x="750" y="70"/>
                  </a:lnTo>
                  <a:lnTo>
                    <a:pt x="768" y="93"/>
                  </a:lnTo>
                  <a:lnTo>
                    <a:pt x="781" y="120"/>
                  </a:lnTo>
                  <a:lnTo>
                    <a:pt x="791" y="149"/>
                  </a:lnTo>
                  <a:lnTo>
                    <a:pt x="798" y="180"/>
                  </a:lnTo>
                  <a:lnTo>
                    <a:pt x="803" y="213"/>
                  </a:lnTo>
                  <a:lnTo>
                    <a:pt x="803" y="247"/>
                  </a:lnTo>
                  <a:lnTo>
                    <a:pt x="803" y="333"/>
                  </a:lnTo>
                  <a:lnTo>
                    <a:pt x="803" y="361"/>
                  </a:lnTo>
                  <a:lnTo>
                    <a:pt x="798" y="392"/>
                  </a:lnTo>
                  <a:lnTo>
                    <a:pt x="791" y="421"/>
                  </a:lnTo>
                  <a:lnTo>
                    <a:pt x="781" y="449"/>
                  </a:lnTo>
                  <a:lnTo>
                    <a:pt x="768" y="475"/>
                  </a:lnTo>
                  <a:lnTo>
                    <a:pt x="750" y="500"/>
                  </a:lnTo>
                  <a:lnTo>
                    <a:pt x="729" y="521"/>
                  </a:lnTo>
                  <a:lnTo>
                    <a:pt x="704" y="539"/>
                  </a:lnTo>
                  <a:lnTo>
                    <a:pt x="673" y="552"/>
                  </a:lnTo>
                  <a:lnTo>
                    <a:pt x="638" y="560"/>
                  </a:lnTo>
                  <a:lnTo>
                    <a:pt x="597" y="564"/>
                  </a:lnTo>
                  <a:lnTo>
                    <a:pt x="221" y="564"/>
                  </a:lnTo>
                  <a:lnTo>
                    <a:pt x="221" y="724"/>
                  </a:lnTo>
                  <a:lnTo>
                    <a:pt x="221" y="724"/>
                  </a:lnTo>
                  <a:lnTo>
                    <a:pt x="0" y="361"/>
                  </a:lnTo>
                  <a:lnTo>
                    <a:pt x="221" y="0"/>
                  </a:lnTo>
                  <a:close/>
                </a:path>
              </a:pathLst>
            </a:custGeom>
            <a:solidFill>
              <a:srgbClr val="C7D22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Freeform 10">
              <a:extLst>
                <a:ext uri="{FF2B5EF4-FFF2-40B4-BE49-F238E27FC236}">
                  <a16:creationId xmlns:a16="http://schemas.microsoft.com/office/drawing/2014/main" id="{BEBEFBC6-A920-4150-8CB5-2F07F5A518E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463" y="2852738"/>
              <a:ext cx="1306512" cy="1149350"/>
            </a:xfrm>
            <a:custGeom>
              <a:avLst/>
              <a:gdLst>
                <a:gd name="T0" fmla="*/ 0 w 823"/>
                <a:gd name="T1" fmla="*/ 0 h 724"/>
                <a:gd name="T2" fmla="*/ 223 w 823"/>
                <a:gd name="T3" fmla="*/ 0 h 724"/>
                <a:gd name="T4" fmla="*/ 601 w 823"/>
                <a:gd name="T5" fmla="*/ 438 h 724"/>
                <a:gd name="T6" fmla="*/ 601 w 823"/>
                <a:gd name="T7" fmla="*/ 0 h 724"/>
                <a:gd name="T8" fmla="*/ 601 w 823"/>
                <a:gd name="T9" fmla="*/ 0 h 724"/>
                <a:gd name="T10" fmla="*/ 823 w 823"/>
                <a:gd name="T11" fmla="*/ 361 h 724"/>
                <a:gd name="T12" fmla="*/ 601 w 823"/>
                <a:gd name="T13" fmla="*/ 724 h 724"/>
                <a:gd name="T14" fmla="*/ 223 w 823"/>
                <a:gd name="T15" fmla="*/ 287 h 724"/>
                <a:gd name="T16" fmla="*/ 223 w 823"/>
                <a:gd name="T17" fmla="*/ 724 h 724"/>
                <a:gd name="T18" fmla="*/ 0 w 823"/>
                <a:gd name="T19" fmla="*/ 724 h 724"/>
                <a:gd name="T20" fmla="*/ 0 w 823"/>
                <a:gd name="T21" fmla="*/ 0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23" h="724">
                  <a:moveTo>
                    <a:pt x="0" y="0"/>
                  </a:moveTo>
                  <a:lnTo>
                    <a:pt x="223" y="0"/>
                  </a:lnTo>
                  <a:lnTo>
                    <a:pt x="601" y="438"/>
                  </a:lnTo>
                  <a:lnTo>
                    <a:pt x="601" y="0"/>
                  </a:lnTo>
                  <a:lnTo>
                    <a:pt x="601" y="0"/>
                  </a:lnTo>
                  <a:lnTo>
                    <a:pt x="823" y="361"/>
                  </a:lnTo>
                  <a:lnTo>
                    <a:pt x="601" y="724"/>
                  </a:lnTo>
                  <a:lnTo>
                    <a:pt x="223" y="287"/>
                  </a:lnTo>
                  <a:lnTo>
                    <a:pt x="223" y="724"/>
                  </a:lnTo>
                  <a:lnTo>
                    <a:pt x="0" y="7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D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77908479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obile Larg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Placeholder 6" descr="A picture containing person, indoor, kitchen, standing&#10;&#10;Description automatically generated">
            <a:extLst>
              <a:ext uri="{FF2B5EF4-FFF2-40B4-BE49-F238E27FC236}">
                <a16:creationId xmlns:a16="http://schemas.microsoft.com/office/drawing/2014/main" id="{D1FAD2AD-D927-430E-83F0-A8F8A5926A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19" y="78902"/>
            <a:ext cx="4560213" cy="6779098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CF9387C9-D1B7-403A-B764-A76CCEA66EE8}"/>
              </a:ext>
            </a:extLst>
          </p:cNvPr>
          <p:cNvSpPr/>
          <p:nvPr userDrawn="1"/>
        </p:nvSpPr>
        <p:spPr>
          <a:xfrm rot="10800000">
            <a:off x="-1" y="79514"/>
            <a:ext cx="4562131" cy="6778486"/>
          </a:xfrm>
          <a:prstGeom prst="rect">
            <a:avLst/>
          </a:prstGeom>
          <a:gradFill flip="none" rotWithShape="1">
            <a:gsLst>
              <a:gs pos="3000">
                <a:schemeClr val="accent1">
                  <a:alpha val="38000"/>
                </a:schemeClr>
              </a:gs>
              <a:gs pos="34000">
                <a:schemeClr val="accent1">
                  <a:alpha val="0"/>
                </a:schemeClr>
              </a:gs>
              <a:gs pos="100000">
                <a:schemeClr val="accent1">
                  <a:alpha val="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t"/>
          <a:lstStyle/>
          <a:p>
            <a:pPr algn="l"/>
            <a:endParaRPr lang="en-US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7" name="Picture Placeholder 76">
            <a:extLst>
              <a:ext uri="{FF2B5EF4-FFF2-40B4-BE49-F238E27FC236}">
                <a16:creationId xmlns:a16="http://schemas.microsoft.com/office/drawing/2014/main" id="{792C26BF-6739-427A-A9E9-8A8A678B7CC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919" y="78902"/>
            <a:ext cx="4560213" cy="6779098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Place Picture</a:t>
            </a:r>
          </a:p>
        </p:txBody>
      </p:sp>
      <p:sp>
        <p:nvSpPr>
          <p:cNvPr id="37" name="Rectangle 182">
            <a:extLst>
              <a:ext uri="{FF2B5EF4-FFF2-40B4-BE49-F238E27FC236}">
                <a16:creationId xmlns:a16="http://schemas.microsoft.com/office/drawing/2014/main" id="{7F1551CC-56A8-4FFE-8188-6BBCFBC0D73C}"/>
              </a:ext>
            </a:extLst>
          </p:cNvPr>
          <p:cNvSpPr>
            <a:spLocks noGrp="1" noChangeArrowheads="1"/>
          </p:cNvSpPr>
          <p:nvPr>
            <p:ph type="ctrTitle" hasCustomPrompt="1"/>
          </p:nvPr>
        </p:nvSpPr>
        <p:spPr bwMode="blackWhite">
          <a:xfrm>
            <a:off x="5275942" y="1272210"/>
            <a:ext cx="6325011" cy="3864494"/>
          </a:xfrm>
          <a:prstGeom prst="rect">
            <a:avLst/>
          </a:prstGeom>
          <a:ln w="25400"/>
          <a:effectLst/>
        </p:spPr>
        <p:txBody>
          <a:bodyPr tIns="91440" bIns="91440"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lang="en-US" sz="5100" b="0" kern="1200" cap="none" spc="-5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/>
              <a:t>Large headline or statement goes here. Lorem ipsum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08A7271-EAD5-41DA-A647-B52662CE3871}"/>
              </a:ext>
            </a:extLst>
          </p:cNvPr>
          <p:cNvGrpSpPr/>
          <p:nvPr userDrawn="1"/>
        </p:nvGrpSpPr>
        <p:grpSpPr>
          <a:xfrm>
            <a:off x="0" y="0"/>
            <a:ext cx="12190081" cy="79514"/>
            <a:chOff x="0" y="-1"/>
            <a:chExt cx="12190081" cy="1350190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566998BE-D4A8-4E8F-9220-64B75E6ABA38}"/>
                </a:ext>
              </a:extLst>
            </p:cNvPr>
            <p:cNvSpPr/>
            <p:nvPr userDrawn="1"/>
          </p:nvSpPr>
          <p:spPr>
            <a:xfrm>
              <a:off x="0" y="-1"/>
              <a:ext cx="3641697" cy="1350190"/>
            </a:xfrm>
            <a:prstGeom prst="rect">
              <a:avLst/>
            </a:prstGeom>
            <a:solidFill>
              <a:srgbClr val="FFA0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t"/>
            <a:lstStyle/>
            <a:p>
              <a:pPr algn="l"/>
              <a:endPara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DAEA3FA-932F-42AD-ABBD-14E9BA87D297}"/>
                </a:ext>
              </a:extLst>
            </p:cNvPr>
            <p:cNvSpPr/>
            <p:nvPr userDrawn="1"/>
          </p:nvSpPr>
          <p:spPr>
            <a:xfrm>
              <a:off x="3641698" y="-1"/>
              <a:ext cx="922352" cy="1350190"/>
            </a:xfrm>
            <a:prstGeom prst="rect">
              <a:avLst/>
            </a:prstGeom>
            <a:solidFill>
              <a:srgbClr val="9584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t"/>
            <a:lstStyle/>
            <a:p>
              <a:pPr algn="l"/>
              <a:endPara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29991BE7-E792-4F0F-B8A2-3D9FCF1CD3BB}"/>
                </a:ext>
              </a:extLst>
            </p:cNvPr>
            <p:cNvSpPr/>
            <p:nvPr userDrawn="1"/>
          </p:nvSpPr>
          <p:spPr>
            <a:xfrm>
              <a:off x="4564051" y="-1"/>
              <a:ext cx="2806808" cy="1350190"/>
            </a:xfrm>
            <a:prstGeom prst="rect">
              <a:avLst/>
            </a:prstGeom>
            <a:solidFill>
              <a:srgbClr val="7DB2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t"/>
            <a:lstStyle/>
            <a:p>
              <a:pPr algn="l"/>
              <a:endPara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73D0491D-8066-428E-9435-FA3684E23FA0}"/>
                </a:ext>
              </a:extLst>
            </p:cNvPr>
            <p:cNvSpPr/>
            <p:nvPr userDrawn="1"/>
          </p:nvSpPr>
          <p:spPr>
            <a:xfrm>
              <a:off x="7370859" y="-1"/>
              <a:ext cx="1685677" cy="1350190"/>
            </a:xfrm>
            <a:prstGeom prst="rect">
              <a:avLst/>
            </a:prstGeom>
            <a:solidFill>
              <a:srgbClr val="7398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t"/>
            <a:lstStyle/>
            <a:p>
              <a:pPr algn="l"/>
              <a:endPara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B99A8192-CD11-4ECE-A1A1-EF3ACC047545}"/>
                </a:ext>
              </a:extLst>
            </p:cNvPr>
            <p:cNvSpPr/>
            <p:nvPr userDrawn="1"/>
          </p:nvSpPr>
          <p:spPr>
            <a:xfrm>
              <a:off x="9048586" y="-1"/>
              <a:ext cx="3141495" cy="1350190"/>
            </a:xfrm>
            <a:prstGeom prst="rect">
              <a:avLst/>
            </a:prstGeom>
            <a:solidFill>
              <a:srgbClr val="C7D2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t"/>
            <a:lstStyle/>
            <a:p>
              <a:pPr algn="l"/>
              <a:endPara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" name="Slide Number Placeholder 1">
            <a:extLst>
              <a:ext uri="{FF2B5EF4-FFF2-40B4-BE49-F238E27FC236}">
                <a16:creationId xmlns:a16="http://schemas.microsoft.com/office/drawing/2014/main" id="{72DDE7A5-E2F2-4CF2-B186-F3795441777B}"/>
              </a:ext>
            </a:extLst>
          </p:cNvPr>
          <p:cNvSpPr txBox="1">
            <a:spLocks/>
          </p:cNvSpPr>
          <p:nvPr userDrawn="1"/>
        </p:nvSpPr>
        <p:spPr>
          <a:xfrm>
            <a:off x="10315547" y="6463203"/>
            <a:ext cx="596447" cy="27781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fld id="{9899D5D8-9A89-49C6-87E2-D5B81659BB09}" type="slidenum">
              <a:rPr lang="en-US" sz="1000" b="1" spc="3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1000" b="1" spc="3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47F1F9F-4C3C-4D70-9F0E-5759721FA966}"/>
              </a:ext>
            </a:extLst>
          </p:cNvPr>
          <p:cNvSpPr txBox="1"/>
          <p:nvPr userDrawn="1"/>
        </p:nvSpPr>
        <p:spPr>
          <a:xfrm>
            <a:off x="7781092" y="6418656"/>
            <a:ext cx="2590528" cy="308777"/>
          </a:xfrm>
          <a:prstGeom prst="rect">
            <a:avLst/>
          </a:prstGeom>
          <a:noFill/>
        </p:spPr>
        <p:txBody>
          <a:bodyPr wrap="square" rtlCol="0" anchor="b">
            <a:noAutofit/>
          </a:bodyPr>
          <a:lstStyle/>
          <a:p>
            <a:pPr algn="r"/>
            <a:r>
              <a:rPr lang="en-US" sz="900" b="1" i="0" cap="all" spc="50" baseline="0" err="1">
                <a:solidFill>
                  <a:schemeClr val="tx2">
                    <a:lumMod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</a:t>
            </a:r>
            <a:endParaRPr lang="en-US" sz="900" b="1" i="0" cap="all" spc="50" baseline="0">
              <a:solidFill>
                <a:schemeClr val="tx2">
                  <a:lumMod val="9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115E115-25E8-43EB-BA59-CCA58D4B8507}"/>
              </a:ext>
            </a:extLst>
          </p:cNvPr>
          <p:cNvGrpSpPr/>
          <p:nvPr userDrawn="1"/>
        </p:nvGrpSpPr>
        <p:grpSpPr>
          <a:xfrm>
            <a:off x="11369623" y="6476214"/>
            <a:ext cx="489002" cy="176138"/>
            <a:chOff x="271463" y="2852738"/>
            <a:chExt cx="3190876" cy="1149350"/>
          </a:xfrm>
        </p:grpSpPr>
        <p:sp>
          <p:nvSpPr>
            <p:cNvPr id="40" name="Freeform 6">
              <a:extLst>
                <a:ext uri="{FF2B5EF4-FFF2-40B4-BE49-F238E27FC236}">
                  <a16:creationId xmlns:a16="http://schemas.microsoft.com/office/drawing/2014/main" id="{EB0E3C50-5D0D-4B3D-AB5E-FB14C50605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7976" y="2852738"/>
              <a:ext cx="609600" cy="1149350"/>
            </a:xfrm>
            <a:custGeom>
              <a:avLst/>
              <a:gdLst>
                <a:gd name="T0" fmla="*/ 0 w 384"/>
                <a:gd name="T1" fmla="*/ 0 h 724"/>
                <a:gd name="T2" fmla="*/ 41 w 384"/>
                <a:gd name="T3" fmla="*/ 0 h 724"/>
                <a:gd name="T4" fmla="*/ 192 w 384"/>
                <a:gd name="T5" fmla="*/ 241 h 724"/>
                <a:gd name="T6" fmla="*/ 341 w 384"/>
                <a:gd name="T7" fmla="*/ 0 h 724"/>
                <a:gd name="T8" fmla="*/ 382 w 384"/>
                <a:gd name="T9" fmla="*/ 0 h 724"/>
                <a:gd name="T10" fmla="*/ 382 w 384"/>
                <a:gd name="T11" fmla="*/ 723 h 724"/>
                <a:gd name="T12" fmla="*/ 384 w 384"/>
                <a:gd name="T13" fmla="*/ 724 h 724"/>
                <a:gd name="T14" fmla="*/ 341 w 384"/>
                <a:gd name="T15" fmla="*/ 724 h 724"/>
                <a:gd name="T16" fmla="*/ 192 w 384"/>
                <a:gd name="T17" fmla="*/ 483 h 724"/>
                <a:gd name="T18" fmla="*/ 41 w 384"/>
                <a:gd name="T19" fmla="*/ 724 h 724"/>
                <a:gd name="T20" fmla="*/ 0 w 384"/>
                <a:gd name="T21" fmla="*/ 724 h 724"/>
                <a:gd name="T22" fmla="*/ 0 w 384"/>
                <a:gd name="T23" fmla="*/ 0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4" h="724">
                  <a:moveTo>
                    <a:pt x="0" y="0"/>
                  </a:moveTo>
                  <a:lnTo>
                    <a:pt x="41" y="0"/>
                  </a:lnTo>
                  <a:lnTo>
                    <a:pt x="192" y="241"/>
                  </a:lnTo>
                  <a:lnTo>
                    <a:pt x="341" y="0"/>
                  </a:lnTo>
                  <a:lnTo>
                    <a:pt x="382" y="0"/>
                  </a:lnTo>
                  <a:lnTo>
                    <a:pt x="382" y="723"/>
                  </a:lnTo>
                  <a:lnTo>
                    <a:pt x="384" y="724"/>
                  </a:lnTo>
                  <a:lnTo>
                    <a:pt x="341" y="724"/>
                  </a:lnTo>
                  <a:lnTo>
                    <a:pt x="192" y="483"/>
                  </a:lnTo>
                  <a:lnTo>
                    <a:pt x="41" y="724"/>
                  </a:lnTo>
                  <a:lnTo>
                    <a:pt x="0" y="7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DB2D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Freeform 7">
              <a:extLst>
                <a:ext uri="{FF2B5EF4-FFF2-40B4-BE49-F238E27FC236}">
                  <a16:creationId xmlns:a16="http://schemas.microsoft.com/office/drawing/2014/main" id="{27BAD98C-D2A0-4D70-8EE5-0EF8CD534B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5551" y="2852738"/>
              <a:ext cx="352425" cy="1149350"/>
            </a:xfrm>
            <a:custGeom>
              <a:avLst/>
              <a:gdLst>
                <a:gd name="T0" fmla="*/ 0 w 222"/>
                <a:gd name="T1" fmla="*/ 0 h 724"/>
                <a:gd name="T2" fmla="*/ 222 w 222"/>
                <a:gd name="T3" fmla="*/ 0 h 724"/>
                <a:gd name="T4" fmla="*/ 222 w 222"/>
                <a:gd name="T5" fmla="*/ 724 h 724"/>
                <a:gd name="T6" fmla="*/ 0 w 222"/>
                <a:gd name="T7" fmla="*/ 724 h 724"/>
                <a:gd name="T8" fmla="*/ 222 w 222"/>
                <a:gd name="T9" fmla="*/ 361 h 724"/>
                <a:gd name="T10" fmla="*/ 0 w 222"/>
                <a:gd name="T11" fmla="*/ 0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2" h="724">
                  <a:moveTo>
                    <a:pt x="0" y="0"/>
                  </a:moveTo>
                  <a:lnTo>
                    <a:pt x="222" y="0"/>
                  </a:lnTo>
                  <a:lnTo>
                    <a:pt x="222" y="724"/>
                  </a:lnTo>
                  <a:lnTo>
                    <a:pt x="0" y="724"/>
                  </a:lnTo>
                  <a:lnTo>
                    <a:pt x="222" y="3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843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Freeform 8">
              <a:extLst>
                <a:ext uri="{FF2B5EF4-FFF2-40B4-BE49-F238E27FC236}">
                  <a16:creationId xmlns:a16="http://schemas.microsoft.com/office/drawing/2014/main" id="{691DC690-D4FD-4831-96EA-3B2665EC0D4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4401" y="2852738"/>
              <a:ext cx="354013" cy="1149350"/>
            </a:xfrm>
            <a:custGeom>
              <a:avLst/>
              <a:gdLst>
                <a:gd name="T0" fmla="*/ 0 w 223"/>
                <a:gd name="T1" fmla="*/ 0 h 724"/>
                <a:gd name="T2" fmla="*/ 223 w 223"/>
                <a:gd name="T3" fmla="*/ 0 h 724"/>
                <a:gd name="T4" fmla="*/ 2 w 223"/>
                <a:gd name="T5" fmla="*/ 361 h 724"/>
                <a:gd name="T6" fmla="*/ 223 w 223"/>
                <a:gd name="T7" fmla="*/ 724 h 724"/>
                <a:gd name="T8" fmla="*/ 2 w 223"/>
                <a:gd name="T9" fmla="*/ 724 h 724"/>
                <a:gd name="T10" fmla="*/ 0 w 223"/>
                <a:gd name="T11" fmla="*/ 723 h 724"/>
                <a:gd name="T12" fmla="*/ 0 w 223"/>
                <a:gd name="T13" fmla="*/ 0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3" h="724">
                  <a:moveTo>
                    <a:pt x="0" y="0"/>
                  </a:moveTo>
                  <a:lnTo>
                    <a:pt x="223" y="0"/>
                  </a:lnTo>
                  <a:lnTo>
                    <a:pt x="2" y="361"/>
                  </a:lnTo>
                  <a:lnTo>
                    <a:pt x="223" y="724"/>
                  </a:lnTo>
                  <a:lnTo>
                    <a:pt x="2" y="724"/>
                  </a:lnTo>
                  <a:lnTo>
                    <a:pt x="0" y="7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3983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Freeform 9">
              <a:extLst>
                <a:ext uri="{FF2B5EF4-FFF2-40B4-BE49-F238E27FC236}">
                  <a16:creationId xmlns:a16="http://schemas.microsoft.com/office/drawing/2014/main" id="{C76CB046-A760-4B56-AE94-1EB3F5FDF2C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87576" y="2852738"/>
              <a:ext cx="1274763" cy="1149350"/>
            </a:xfrm>
            <a:custGeom>
              <a:avLst/>
              <a:gdLst>
                <a:gd name="T0" fmla="*/ 221 w 803"/>
                <a:gd name="T1" fmla="*/ 179 h 724"/>
                <a:gd name="T2" fmla="*/ 221 w 803"/>
                <a:gd name="T3" fmla="*/ 383 h 724"/>
                <a:gd name="T4" fmla="*/ 523 w 803"/>
                <a:gd name="T5" fmla="*/ 383 h 724"/>
                <a:gd name="T6" fmla="*/ 543 w 803"/>
                <a:gd name="T7" fmla="*/ 382 h 724"/>
                <a:gd name="T8" fmla="*/ 560 w 803"/>
                <a:gd name="T9" fmla="*/ 374 h 724"/>
                <a:gd name="T10" fmla="*/ 573 w 803"/>
                <a:gd name="T11" fmla="*/ 361 h 724"/>
                <a:gd name="T12" fmla="*/ 583 w 803"/>
                <a:gd name="T13" fmla="*/ 346 h 724"/>
                <a:gd name="T14" fmla="*/ 589 w 803"/>
                <a:gd name="T15" fmla="*/ 329 h 724"/>
                <a:gd name="T16" fmla="*/ 594 w 803"/>
                <a:gd name="T17" fmla="*/ 310 h 724"/>
                <a:gd name="T18" fmla="*/ 596 w 803"/>
                <a:gd name="T19" fmla="*/ 292 h 724"/>
                <a:gd name="T20" fmla="*/ 596 w 803"/>
                <a:gd name="T21" fmla="*/ 256 h 724"/>
                <a:gd name="T22" fmla="*/ 592 w 803"/>
                <a:gd name="T23" fmla="*/ 233 h 724"/>
                <a:gd name="T24" fmla="*/ 586 w 803"/>
                <a:gd name="T25" fmla="*/ 215 h 724"/>
                <a:gd name="T26" fmla="*/ 574 w 803"/>
                <a:gd name="T27" fmla="*/ 200 h 724"/>
                <a:gd name="T28" fmla="*/ 558 w 803"/>
                <a:gd name="T29" fmla="*/ 188 h 724"/>
                <a:gd name="T30" fmla="*/ 533 w 803"/>
                <a:gd name="T31" fmla="*/ 182 h 724"/>
                <a:gd name="T32" fmla="*/ 504 w 803"/>
                <a:gd name="T33" fmla="*/ 179 h 724"/>
                <a:gd name="T34" fmla="*/ 221 w 803"/>
                <a:gd name="T35" fmla="*/ 179 h 724"/>
                <a:gd name="T36" fmla="*/ 221 w 803"/>
                <a:gd name="T37" fmla="*/ 0 h 724"/>
                <a:gd name="T38" fmla="*/ 540 w 803"/>
                <a:gd name="T39" fmla="*/ 0 h 724"/>
                <a:gd name="T40" fmla="*/ 589 w 803"/>
                <a:gd name="T41" fmla="*/ 2 h 724"/>
                <a:gd name="T42" fmla="*/ 633 w 803"/>
                <a:gd name="T43" fmla="*/ 8 h 724"/>
                <a:gd name="T44" fmla="*/ 670 w 803"/>
                <a:gd name="T45" fmla="*/ 18 h 724"/>
                <a:gd name="T46" fmla="*/ 702 w 803"/>
                <a:gd name="T47" fmla="*/ 33 h 724"/>
                <a:gd name="T48" fmla="*/ 729 w 803"/>
                <a:gd name="T49" fmla="*/ 49 h 724"/>
                <a:gd name="T50" fmla="*/ 750 w 803"/>
                <a:gd name="T51" fmla="*/ 70 h 724"/>
                <a:gd name="T52" fmla="*/ 768 w 803"/>
                <a:gd name="T53" fmla="*/ 93 h 724"/>
                <a:gd name="T54" fmla="*/ 781 w 803"/>
                <a:gd name="T55" fmla="*/ 120 h 724"/>
                <a:gd name="T56" fmla="*/ 791 w 803"/>
                <a:gd name="T57" fmla="*/ 149 h 724"/>
                <a:gd name="T58" fmla="*/ 798 w 803"/>
                <a:gd name="T59" fmla="*/ 180 h 724"/>
                <a:gd name="T60" fmla="*/ 803 w 803"/>
                <a:gd name="T61" fmla="*/ 213 h 724"/>
                <a:gd name="T62" fmla="*/ 803 w 803"/>
                <a:gd name="T63" fmla="*/ 247 h 724"/>
                <a:gd name="T64" fmla="*/ 803 w 803"/>
                <a:gd name="T65" fmla="*/ 333 h 724"/>
                <a:gd name="T66" fmla="*/ 803 w 803"/>
                <a:gd name="T67" fmla="*/ 361 h 724"/>
                <a:gd name="T68" fmla="*/ 798 w 803"/>
                <a:gd name="T69" fmla="*/ 392 h 724"/>
                <a:gd name="T70" fmla="*/ 791 w 803"/>
                <a:gd name="T71" fmla="*/ 421 h 724"/>
                <a:gd name="T72" fmla="*/ 781 w 803"/>
                <a:gd name="T73" fmla="*/ 449 h 724"/>
                <a:gd name="T74" fmla="*/ 768 w 803"/>
                <a:gd name="T75" fmla="*/ 475 h 724"/>
                <a:gd name="T76" fmla="*/ 750 w 803"/>
                <a:gd name="T77" fmla="*/ 500 h 724"/>
                <a:gd name="T78" fmla="*/ 729 w 803"/>
                <a:gd name="T79" fmla="*/ 521 h 724"/>
                <a:gd name="T80" fmla="*/ 704 w 803"/>
                <a:gd name="T81" fmla="*/ 539 h 724"/>
                <a:gd name="T82" fmla="*/ 673 w 803"/>
                <a:gd name="T83" fmla="*/ 552 h 724"/>
                <a:gd name="T84" fmla="*/ 638 w 803"/>
                <a:gd name="T85" fmla="*/ 560 h 724"/>
                <a:gd name="T86" fmla="*/ 597 w 803"/>
                <a:gd name="T87" fmla="*/ 564 h 724"/>
                <a:gd name="T88" fmla="*/ 221 w 803"/>
                <a:gd name="T89" fmla="*/ 564 h 724"/>
                <a:gd name="T90" fmla="*/ 221 w 803"/>
                <a:gd name="T91" fmla="*/ 724 h 724"/>
                <a:gd name="T92" fmla="*/ 221 w 803"/>
                <a:gd name="T93" fmla="*/ 724 h 724"/>
                <a:gd name="T94" fmla="*/ 0 w 803"/>
                <a:gd name="T95" fmla="*/ 361 h 724"/>
                <a:gd name="T96" fmla="*/ 221 w 803"/>
                <a:gd name="T97" fmla="*/ 0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03" h="724">
                  <a:moveTo>
                    <a:pt x="221" y="179"/>
                  </a:moveTo>
                  <a:lnTo>
                    <a:pt x="221" y="383"/>
                  </a:lnTo>
                  <a:lnTo>
                    <a:pt x="523" y="383"/>
                  </a:lnTo>
                  <a:lnTo>
                    <a:pt x="543" y="382"/>
                  </a:lnTo>
                  <a:lnTo>
                    <a:pt x="560" y="374"/>
                  </a:lnTo>
                  <a:lnTo>
                    <a:pt x="573" y="361"/>
                  </a:lnTo>
                  <a:lnTo>
                    <a:pt x="583" y="346"/>
                  </a:lnTo>
                  <a:lnTo>
                    <a:pt x="589" y="329"/>
                  </a:lnTo>
                  <a:lnTo>
                    <a:pt x="594" y="310"/>
                  </a:lnTo>
                  <a:lnTo>
                    <a:pt x="596" y="292"/>
                  </a:lnTo>
                  <a:lnTo>
                    <a:pt x="596" y="256"/>
                  </a:lnTo>
                  <a:lnTo>
                    <a:pt x="592" y="233"/>
                  </a:lnTo>
                  <a:lnTo>
                    <a:pt x="586" y="215"/>
                  </a:lnTo>
                  <a:lnTo>
                    <a:pt x="574" y="200"/>
                  </a:lnTo>
                  <a:lnTo>
                    <a:pt x="558" y="188"/>
                  </a:lnTo>
                  <a:lnTo>
                    <a:pt x="533" y="182"/>
                  </a:lnTo>
                  <a:lnTo>
                    <a:pt x="504" y="179"/>
                  </a:lnTo>
                  <a:lnTo>
                    <a:pt x="221" y="179"/>
                  </a:lnTo>
                  <a:close/>
                  <a:moveTo>
                    <a:pt x="221" y="0"/>
                  </a:moveTo>
                  <a:lnTo>
                    <a:pt x="540" y="0"/>
                  </a:lnTo>
                  <a:lnTo>
                    <a:pt x="589" y="2"/>
                  </a:lnTo>
                  <a:lnTo>
                    <a:pt x="633" y="8"/>
                  </a:lnTo>
                  <a:lnTo>
                    <a:pt x="670" y="18"/>
                  </a:lnTo>
                  <a:lnTo>
                    <a:pt x="702" y="33"/>
                  </a:lnTo>
                  <a:lnTo>
                    <a:pt x="729" y="49"/>
                  </a:lnTo>
                  <a:lnTo>
                    <a:pt x="750" y="70"/>
                  </a:lnTo>
                  <a:lnTo>
                    <a:pt x="768" y="93"/>
                  </a:lnTo>
                  <a:lnTo>
                    <a:pt x="781" y="120"/>
                  </a:lnTo>
                  <a:lnTo>
                    <a:pt x="791" y="149"/>
                  </a:lnTo>
                  <a:lnTo>
                    <a:pt x="798" y="180"/>
                  </a:lnTo>
                  <a:lnTo>
                    <a:pt x="803" y="213"/>
                  </a:lnTo>
                  <a:lnTo>
                    <a:pt x="803" y="247"/>
                  </a:lnTo>
                  <a:lnTo>
                    <a:pt x="803" y="333"/>
                  </a:lnTo>
                  <a:lnTo>
                    <a:pt x="803" y="361"/>
                  </a:lnTo>
                  <a:lnTo>
                    <a:pt x="798" y="392"/>
                  </a:lnTo>
                  <a:lnTo>
                    <a:pt x="791" y="421"/>
                  </a:lnTo>
                  <a:lnTo>
                    <a:pt x="781" y="449"/>
                  </a:lnTo>
                  <a:lnTo>
                    <a:pt x="768" y="475"/>
                  </a:lnTo>
                  <a:lnTo>
                    <a:pt x="750" y="500"/>
                  </a:lnTo>
                  <a:lnTo>
                    <a:pt x="729" y="521"/>
                  </a:lnTo>
                  <a:lnTo>
                    <a:pt x="704" y="539"/>
                  </a:lnTo>
                  <a:lnTo>
                    <a:pt x="673" y="552"/>
                  </a:lnTo>
                  <a:lnTo>
                    <a:pt x="638" y="560"/>
                  </a:lnTo>
                  <a:lnTo>
                    <a:pt x="597" y="564"/>
                  </a:lnTo>
                  <a:lnTo>
                    <a:pt x="221" y="564"/>
                  </a:lnTo>
                  <a:lnTo>
                    <a:pt x="221" y="724"/>
                  </a:lnTo>
                  <a:lnTo>
                    <a:pt x="221" y="724"/>
                  </a:lnTo>
                  <a:lnTo>
                    <a:pt x="0" y="361"/>
                  </a:lnTo>
                  <a:lnTo>
                    <a:pt x="221" y="0"/>
                  </a:lnTo>
                  <a:close/>
                </a:path>
              </a:pathLst>
            </a:custGeom>
            <a:solidFill>
              <a:srgbClr val="C7D22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Freeform 10">
              <a:extLst>
                <a:ext uri="{FF2B5EF4-FFF2-40B4-BE49-F238E27FC236}">
                  <a16:creationId xmlns:a16="http://schemas.microsoft.com/office/drawing/2014/main" id="{EE180CB8-C23E-474B-B32A-6F5128D6C6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463" y="2852738"/>
              <a:ext cx="1306512" cy="1149350"/>
            </a:xfrm>
            <a:custGeom>
              <a:avLst/>
              <a:gdLst>
                <a:gd name="T0" fmla="*/ 0 w 823"/>
                <a:gd name="T1" fmla="*/ 0 h 724"/>
                <a:gd name="T2" fmla="*/ 223 w 823"/>
                <a:gd name="T3" fmla="*/ 0 h 724"/>
                <a:gd name="T4" fmla="*/ 601 w 823"/>
                <a:gd name="T5" fmla="*/ 438 h 724"/>
                <a:gd name="T6" fmla="*/ 601 w 823"/>
                <a:gd name="T7" fmla="*/ 0 h 724"/>
                <a:gd name="T8" fmla="*/ 601 w 823"/>
                <a:gd name="T9" fmla="*/ 0 h 724"/>
                <a:gd name="T10" fmla="*/ 823 w 823"/>
                <a:gd name="T11" fmla="*/ 361 h 724"/>
                <a:gd name="T12" fmla="*/ 601 w 823"/>
                <a:gd name="T13" fmla="*/ 724 h 724"/>
                <a:gd name="T14" fmla="*/ 223 w 823"/>
                <a:gd name="T15" fmla="*/ 287 h 724"/>
                <a:gd name="T16" fmla="*/ 223 w 823"/>
                <a:gd name="T17" fmla="*/ 724 h 724"/>
                <a:gd name="T18" fmla="*/ 0 w 823"/>
                <a:gd name="T19" fmla="*/ 724 h 724"/>
                <a:gd name="T20" fmla="*/ 0 w 823"/>
                <a:gd name="T21" fmla="*/ 0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23" h="724">
                  <a:moveTo>
                    <a:pt x="0" y="0"/>
                  </a:moveTo>
                  <a:lnTo>
                    <a:pt x="223" y="0"/>
                  </a:lnTo>
                  <a:lnTo>
                    <a:pt x="601" y="438"/>
                  </a:lnTo>
                  <a:lnTo>
                    <a:pt x="601" y="0"/>
                  </a:lnTo>
                  <a:lnTo>
                    <a:pt x="601" y="0"/>
                  </a:lnTo>
                  <a:lnTo>
                    <a:pt x="823" y="361"/>
                  </a:lnTo>
                  <a:lnTo>
                    <a:pt x="601" y="724"/>
                  </a:lnTo>
                  <a:lnTo>
                    <a:pt x="223" y="287"/>
                  </a:lnTo>
                  <a:lnTo>
                    <a:pt x="223" y="724"/>
                  </a:lnTo>
                  <a:lnTo>
                    <a:pt x="0" y="7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D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59651684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dustrial Larg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Placeholder 4" descr="A picture containing building, indoor, toy, train&#10;&#10;Description automatically generated">
            <a:extLst>
              <a:ext uri="{FF2B5EF4-FFF2-40B4-BE49-F238E27FC236}">
                <a16:creationId xmlns:a16="http://schemas.microsoft.com/office/drawing/2014/main" id="{73837969-8D79-4D54-80F4-F540E95773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19" y="78902"/>
            <a:ext cx="4560213" cy="6779098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20C6F7F7-17BF-482B-BA80-F24629A4A24E}"/>
              </a:ext>
            </a:extLst>
          </p:cNvPr>
          <p:cNvSpPr/>
          <p:nvPr userDrawn="1"/>
        </p:nvSpPr>
        <p:spPr>
          <a:xfrm rot="10800000">
            <a:off x="0" y="79514"/>
            <a:ext cx="4196372" cy="6778486"/>
          </a:xfrm>
          <a:prstGeom prst="rect">
            <a:avLst/>
          </a:prstGeom>
          <a:gradFill flip="none" rotWithShape="1">
            <a:gsLst>
              <a:gs pos="3000">
                <a:schemeClr val="accent1">
                  <a:alpha val="38000"/>
                </a:schemeClr>
              </a:gs>
              <a:gs pos="34000">
                <a:schemeClr val="accent1">
                  <a:alpha val="0"/>
                </a:schemeClr>
              </a:gs>
              <a:gs pos="100000">
                <a:schemeClr val="accent1">
                  <a:alpha val="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t"/>
          <a:lstStyle/>
          <a:p>
            <a:pPr algn="l"/>
            <a:endParaRPr lang="en-US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7" name="Picture Placeholder 76">
            <a:extLst>
              <a:ext uri="{FF2B5EF4-FFF2-40B4-BE49-F238E27FC236}">
                <a16:creationId xmlns:a16="http://schemas.microsoft.com/office/drawing/2014/main" id="{792C26BF-6739-427A-A9E9-8A8A678B7CC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919" y="78902"/>
            <a:ext cx="4560213" cy="6779098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Place Picture</a:t>
            </a:r>
          </a:p>
        </p:txBody>
      </p:sp>
      <p:sp>
        <p:nvSpPr>
          <p:cNvPr id="37" name="Rectangle 182">
            <a:extLst>
              <a:ext uri="{FF2B5EF4-FFF2-40B4-BE49-F238E27FC236}">
                <a16:creationId xmlns:a16="http://schemas.microsoft.com/office/drawing/2014/main" id="{7F1551CC-56A8-4FFE-8188-6BBCFBC0D73C}"/>
              </a:ext>
            </a:extLst>
          </p:cNvPr>
          <p:cNvSpPr>
            <a:spLocks noGrp="1" noChangeArrowheads="1"/>
          </p:cNvSpPr>
          <p:nvPr>
            <p:ph type="ctrTitle" hasCustomPrompt="1"/>
          </p:nvPr>
        </p:nvSpPr>
        <p:spPr bwMode="blackWhite">
          <a:xfrm>
            <a:off x="5275942" y="1272210"/>
            <a:ext cx="6325011" cy="3864494"/>
          </a:xfrm>
          <a:prstGeom prst="rect">
            <a:avLst/>
          </a:prstGeom>
          <a:ln w="25400"/>
          <a:effectLst/>
        </p:spPr>
        <p:txBody>
          <a:bodyPr tIns="91440" bIns="91440"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lang="en-US" sz="5100" b="0" kern="1200" cap="none" spc="-5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/>
              <a:t>Large headline or statement goes here. Lorem ipsum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08A7271-EAD5-41DA-A647-B52662CE3871}"/>
              </a:ext>
            </a:extLst>
          </p:cNvPr>
          <p:cNvGrpSpPr/>
          <p:nvPr userDrawn="1"/>
        </p:nvGrpSpPr>
        <p:grpSpPr>
          <a:xfrm>
            <a:off x="0" y="0"/>
            <a:ext cx="12190081" cy="79514"/>
            <a:chOff x="0" y="-1"/>
            <a:chExt cx="12190081" cy="1350190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566998BE-D4A8-4E8F-9220-64B75E6ABA38}"/>
                </a:ext>
              </a:extLst>
            </p:cNvPr>
            <p:cNvSpPr/>
            <p:nvPr userDrawn="1"/>
          </p:nvSpPr>
          <p:spPr>
            <a:xfrm>
              <a:off x="0" y="-1"/>
              <a:ext cx="3641697" cy="1350190"/>
            </a:xfrm>
            <a:prstGeom prst="rect">
              <a:avLst/>
            </a:prstGeom>
            <a:solidFill>
              <a:srgbClr val="FFA0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t"/>
            <a:lstStyle/>
            <a:p>
              <a:pPr algn="l"/>
              <a:endPara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DAEA3FA-932F-42AD-ABBD-14E9BA87D297}"/>
                </a:ext>
              </a:extLst>
            </p:cNvPr>
            <p:cNvSpPr/>
            <p:nvPr userDrawn="1"/>
          </p:nvSpPr>
          <p:spPr>
            <a:xfrm>
              <a:off x="3641698" y="-1"/>
              <a:ext cx="922352" cy="1350190"/>
            </a:xfrm>
            <a:prstGeom prst="rect">
              <a:avLst/>
            </a:prstGeom>
            <a:solidFill>
              <a:srgbClr val="9584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t"/>
            <a:lstStyle/>
            <a:p>
              <a:pPr algn="l"/>
              <a:endPara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29991BE7-E792-4F0F-B8A2-3D9FCF1CD3BB}"/>
                </a:ext>
              </a:extLst>
            </p:cNvPr>
            <p:cNvSpPr/>
            <p:nvPr userDrawn="1"/>
          </p:nvSpPr>
          <p:spPr>
            <a:xfrm>
              <a:off x="4564051" y="-1"/>
              <a:ext cx="2806808" cy="1350190"/>
            </a:xfrm>
            <a:prstGeom prst="rect">
              <a:avLst/>
            </a:prstGeom>
            <a:solidFill>
              <a:srgbClr val="7DB2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t"/>
            <a:lstStyle/>
            <a:p>
              <a:pPr algn="l"/>
              <a:endPara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73D0491D-8066-428E-9435-FA3684E23FA0}"/>
                </a:ext>
              </a:extLst>
            </p:cNvPr>
            <p:cNvSpPr/>
            <p:nvPr userDrawn="1"/>
          </p:nvSpPr>
          <p:spPr>
            <a:xfrm>
              <a:off x="7370859" y="-1"/>
              <a:ext cx="1685677" cy="1350190"/>
            </a:xfrm>
            <a:prstGeom prst="rect">
              <a:avLst/>
            </a:prstGeom>
            <a:solidFill>
              <a:srgbClr val="7398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t"/>
            <a:lstStyle/>
            <a:p>
              <a:pPr algn="l"/>
              <a:endPara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B99A8192-CD11-4ECE-A1A1-EF3ACC047545}"/>
                </a:ext>
              </a:extLst>
            </p:cNvPr>
            <p:cNvSpPr/>
            <p:nvPr userDrawn="1"/>
          </p:nvSpPr>
          <p:spPr>
            <a:xfrm>
              <a:off x="9048586" y="-1"/>
              <a:ext cx="3141495" cy="1350190"/>
            </a:xfrm>
            <a:prstGeom prst="rect">
              <a:avLst/>
            </a:prstGeom>
            <a:solidFill>
              <a:srgbClr val="C7D2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t"/>
            <a:lstStyle/>
            <a:p>
              <a:pPr algn="l"/>
              <a:endPara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" name="Slide Number Placeholder 1">
            <a:extLst>
              <a:ext uri="{FF2B5EF4-FFF2-40B4-BE49-F238E27FC236}">
                <a16:creationId xmlns:a16="http://schemas.microsoft.com/office/drawing/2014/main" id="{D183140B-A247-4A2B-9D4E-348839DEB103}"/>
              </a:ext>
            </a:extLst>
          </p:cNvPr>
          <p:cNvSpPr txBox="1">
            <a:spLocks/>
          </p:cNvSpPr>
          <p:nvPr userDrawn="1"/>
        </p:nvSpPr>
        <p:spPr>
          <a:xfrm>
            <a:off x="10315547" y="6463203"/>
            <a:ext cx="596447" cy="27781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fld id="{9899D5D8-9A89-49C6-87E2-D5B81659BB09}" type="slidenum">
              <a:rPr lang="en-US" sz="1000" b="1" spc="3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1000" b="1" spc="3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D784AD3-2BA5-4E85-98B2-D09F18251633}"/>
              </a:ext>
            </a:extLst>
          </p:cNvPr>
          <p:cNvSpPr txBox="1"/>
          <p:nvPr userDrawn="1"/>
        </p:nvSpPr>
        <p:spPr>
          <a:xfrm>
            <a:off x="7781092" y="6418656"/>
            <a:ext cx="2590528" cy="308777"/>
          </a:xfrm>
          <a:prstGeom prst="rect">
            <a:avLst/>
          </a:prstGeom>
          <a:noFill/>
        </p:spPr>
        <p:txBody>
          <a:bodyPr wrap="square" rtlCol="0" anchor="b">
            <a:noAutofit/>
          </a:bodyPr>
          <a:lstStyle/>
          <a:p>
            <a:pPr algn="r"/>
            <a:r>
              <a:rPr lang="en-US" sz="900" b="1" i="0" cap="all" spc="50" baseline="0" err="1">
                <a:solidFill>
                  <a:schemeClr val="tx2">
                    <a:lumMod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</a:t>
            </a:r>
            <a:endParaRPr lang="en-US" sz="900" b="1" i="0" cap="all" spc="50" baseline="0">
              <a:solidFill>
                <a:schemeClr val="tx2">
                  <a:lumMod val="9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0B958C5-2B3E-473E-8744-054A7F5304DE}"/>
              </a:ext>
            </a:extLst>
          </p:cNvPr>
          <p:cNvGrpSpPr/>
          <p:nvPr userDrawn="1"/>
        </p:nvGrpSpPr>
        <p:grpSpPr>
          <a:xfrm>
            <a:off x="11369623" y="6476214"/>
            <a:ext cx="489002" cy="176138"/>
            <a:chOff x="271463" y="2852738"/>
            <a:chExt cx="3190876" cy="1149350"/>
          </a:xfrm>
        </p:grpSpPr>
        <p:sp>
          <p:nvSpPr>
            <p:cNvPr id="40" name="Freeform 6">
              <a:extLst>
                <a:ext uri="{FF2B5EF4-FFF2-40B4-BE49-F238E27FC236}">
                  <a16:creationId xmlns:a16="http://schemas.microsoft.com/office/drawing/2014/main" id="{E7C1EB4B-5A45-4466-8072-0645AC92A3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7976" y="2852738"/>
              <a:ext cx="609600" cy="1149350"/>
            </a:xfrm>
            <a:custGeom>
              <a:avLst/>
              <a:gdLst>
                <a:gd name="T0" fmla="*/ 0 w 384"/>
                <a:gd name="T1" fmla="*/ 0 h 724"/>
                <a:gd name="T2" fmla="*/ 41 w 384"/>
                <a:gd name="T3" fmla="*/ 0 h 724"/>
                <a:gd name="T4" fmla="*/ 192 w 384"/>
                <a:gd name="T5" fmla="*/ 241 h 724"/>
                <a:gd name="T6" fmla="*/ 341 w 384"/>
                <a:gd name="T7" fmla="*/ 0 h 724"/>
                <a:gd name="T8" fmla="*/ 382 w 384"/>
                <a:gd name="T9" fmla="*/ 0 h 724"/>
                <a:gd name="T10" fmla="*/ 382 w 384"/>
                <a:gd name="T11" fmla="*/ 723 h 724"/>
                <a:gd name="T12" fmla="*/ 384 w 384"/>
                <a:gd name="T13" fmla="*/ 724 h 724"/>
                <a:gd name="T14" fmla="*/ 341 w 384"/>
                <a:gd name="T15" fmla="*/ 724 h 724"/>
                <a:gd name="T16" fmla="*/ 192 w 384"/>
                <a:gd name="T17" fmla="*/ 483 h 724"/>
                <a:gd name="T18" fmla="*/ 41 w 384"/>
                <a:gd name="T19" fmla="*/ 724 h 724"/>
                <a:gd name="T20" fmla="*/ 0 w 384"/>
                <a:gd name="T21" fmla="*/ 724 h 724"/>
                <a:gd name="T22" fmla="*/ 0 w 384"/>
                <a:gd name="T23" fmla="*/ 0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4" h="724">
                  <a:moveTo>
                    <a:pt x="0" y="0"/>
                  </a:moveTo>
                  <a:lnTo>
                    <a:pt x="41" y="0"/>
                  </a:lnTo>
                  <a:lnTo>
                    <a:pt x="192" y="241"/>
                  </a:lnTo>
                  <a:lnTo>
                    <a:pt x="341" y="0"/>
                  </a:lnTo>
                  <a:lnTo>
                    <a:pt x="382" y="0"/>
                  </a:lnTo>
                  <a:lnTo>
                    <a:pt x="382" y="723"/>
                  </a:lnTo>
                  <a:lnTo>
                    <a:pt x="384" y="724"/>
                  </a:lnTo>
                  <a:lnTo>
                    <a:pt x="341" y="724"/>
                  </a:lnTo>
                  <a:lnTo>
                    <a:pt x="192" y="483"/>
                  </a:lnTo>
                  <a:lnTo>
                    <a:pt x="41" y="724"/>
                  </a:lnTo>
                  <a:lnTo>
                    <a:pt x="0" y="7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DB2D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Freeform 7">
              <a:extLst>
                <a:ext uri="{FF2B5EF4-FFF2-40B4-BE49-F238E27FC236}">
                  <a16:creationId xmlns:a16="http://schemas.microsoft.com/office/drawing/2014/main" id="{FE6AE65A-B4E9-4A34-9C1D-11C90F15FB7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5551" y="2852738"/>
              <a:ext cx="352425" cy="1149350"/>
            </a:xfrm>
            <a:custGeom>
              <a:avLst/>
              <a:gdLst>
                <a:gd name="T0" fmla="*/ 0 w 222"/>
                <a:gd name="T1" fmla="*/ 0 h 724"/>
                <a:gd name="T2" fmla="*/ 222 w 222"/>
                <a:gd name="T3" fmla="*/ 0 h 724"/>
                <a:gd name="T4" fmla="*/ 222 w 222"/>
                <a:gd name="T5" fmla="*/ 724 h 724"/>
                <a:gd name="T6" fmla="*/ 0 w 222"/>
                <a:gd name="T7" fmla="*/ 724 h 724"/>
                <a:gd name="T8" fmla="*/ 222 w 222"/>
                <a:gd name="T9" fmla="*/ 361 h 724"/>
                <a:gd name="T10" fmla="*/ 0 w 222"/>
                <a:gd name="T11" fmla="*/ 0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2" h="724">
                  <a:moveTo>
                    <a:pt x="0" y="0"/>
                  </a:moveTo>
                  <a:lnTo>
                    <a:pt x="222" y="0"/>
                  </a:lnTo>
                  <a:lnTo>
                    <a:pt x="222" y="724"/>
                  </a:lnTo>
                  <a:lnTo>
                    <a:pt x="0" y="724"/>
                  </a:lnTo>
                  <a:lnTo>
                    <a:pt x="222" y="3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843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Freeform 8">
              <a:extLst>
                <a:ext uri="{FF2B5EF4-FFF2-40B4-BE49-F238E27FC236}">
                  <a16:creationId xmlns:a16="http://schemas.microsoft.com/office/drawing/2014/main" id="{C9E3FC99-0BDE-4CA4-8495-6D512122D3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4401" y="2852738"/>
              <a:ext cx="354013" cy="1149350"/>
            </a:xfrm>
            <a:custGeom>
              <a:avLst/>
              <a:gdLst>
                <a:gd name="T0" fmla="*/ 0 w 223"/>
                <a:gd name="T1" fmla="*/ 0 h 724"/>
                <a:gd name="T2" fmla="*/ 223 w 223"/>
                <a:gd name="T3" fmla="*/ 0 h 724"/>
                <a:gd name="T4" fmla="*/ 2 w 223"/>
                <a:gd name="T5" fmla="*/ 361 h 724"/>
                <a:gd name="T6" fmla="*/ 223 w 223"/>
                <a:gd name="T7" fmla="*/ 724 h 724"/>
                <a:gd name="T8" fmla="*/ 2 w 223"/>
                <a:gd name="T9" fmla="*/ 724 h 724"/>
                <a:gd name="T10" fmla="*/ 0 w 223"/>
                <a:gd name="T11" fmla="*/ 723 h 724"/>
                <a:gd name="T12" fmla="*/ 0 w 223"/>
                <a:gd name="T13" fmla="*/ 0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3" h="724">
                  <a:moveTo>
                    <a:pt x="0" y="0"/>
                  </a:moveTo>
                  <a:lnTo>
                    <a:pt x="223" y="0"/>
                  </a:lnTo>
                  <a:lnTo>
                    <a:pt x="2" y="361"/>
                  </a:lnTo>
                  <a:lnTo>
                    <a:pt x="223" y="724"/>
                  </a:lnTo>
                  <a:lnTo>
                    <a:pt x="2" y="724"/>
                  </a:lnTo>
                  <a:lnTo>
                    <a:pt x="0" y="7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3983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Freeform 9">
              <a:extLst>
                <a:ext uri="{FF2B5EF4-FFF2-40B4-BE49-F238E27FC236}">
                  <a16:creationId xmlns:a16="http://schemas.microsoft.com/office/drawing/2014/main" id="{4576331F-C76A-4EB4-91BB-E020D9D8E24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87576" y="2852738"/>
              <a:ext cx="1274763" cy="1149350"/>
            </a:xfrm>
            <a:custGeom>
              <a:avLst/>
              <a:gdLst>
                <a:gd name="T0" fmla="*/ 221 w 803"/>
                <a:gd name="T1" fmla="*/ 179 h 724"/>
                <a:gd name="T2" fmla="*/ 221 w 803"/>
                <a:gd name="T3" fmla="*/ 383 h 724"/>
                <a:gd name="T4" fmla="*/ 523 w 803"/>
                <a:gd name="T5" fmla="*/ 383 h 724"/>
                <a:gd name="T6" fmla="*/ 543 w 803"/>
                <a:gd name="T7" fmla="*/ 382 h 724"/>
                <a:gd name="T8" fmla="*/ 560 w 803"/>
                <a:gd name="T9" fmla="*/ 374 h 724"/>
                <a:gd name="T10" fmla="*/ 573 w 803"/>
                <a:gd name="T11" fmla="*/ 361 h 724"/>
                <a:gd name="T12" fmla="*/ 583 w 803"/>
                <a:gd name="T13" fmla="*/ 346 h 724"/>
                <a:gd name="T14" fmla="*/ 589 w 803"/>
                <a:gd name="T15" fmla="*/ 329 h 724"/>
                <a:gd name="T16" fmla="*/ 594 w 803"/>
                <a:gd name="T17" fmla="*/ 310 h 724"/>
                <a:gd name="T18" fmla="*/ 596 w 803"/>
                <a:gd name="T19" fmla="*/ 292 h 724"/>
                <a:gd name="T20" fmla="*/ 596 w 803"/>
                <a:gd name="T21" fmla="*/ 256 h 724"/>
                <a:gd name="T22" fmla="*/ 592 w 803"/>
                <a:gd name="T23" fmla="*/ 233 h 724"/>
                <a:gd name="T24" fmla="*/ 586 w 803"/>
                <a:gd name="T25" fmla="*/ 215 h 724"/>
                <a:gd name="T26" fmla="*/ 574 w 803"/>
                <a:gd name="T27" fmla="*/ 200 h 724"/>
                <a:gd name="T28" fmla="*/ 558 w 803"/>
                <a:gd name="T29" fmla="*/ 188 h 724"/>
                <a:gd name="T30" fmla="*/ 533 w 803"/>
                <a:gd name="T31" fmla="*/ 182 h 724"/>
                <a:gd name="T32" fmla="*/ 504 w 803"/>
                <a:gd name="T33" fmla="*/ 179 h 724"/>
                <a:gd name="T34" fmla="*/ 221 w 803"/>
                <a:gd name="T35" fmla="*/ 179 h 724"/>
                <a:gd name="T36" fmla="*/ 221 w 803"/>
                <a:gd name="T37" fmla="*/ 0 h 724"/>
                <a:gd name="T38" fmla="*/ 540 w 803"/>
                <a:gd name="T39" fmla="*/ 0 h 724"/>
                <a:gd name="T40" fmla="*/ 589 w 803"/>
                <a:gd name="T41" fmla="*/ 2 h 724"/>
                <a:gd name="T42" fmla="*/ 633 w 803"/>
                <a:gd name="T43" fmla="*/ 8 h 724"/>
                <a:gd name="T44" fmla="*/ 670 w 803"/>
                <a:gd name="T45" fmla="*/ 18 h 724"/>
                <a:gd name="T46" fmla="*/ 702 w 803"/>
                <a:gd name="T47" fmla="*/ 33 h 724"/>
                <a:gd name="T48" fmla="*/ 729 w 803"/>
                <a:gd name="T49" fmla="*/ 49 h 724"/>
                <a:gd name="T50" fmla="*/ 750 w 803"/>
                <a:gd name="T51" fmla="*/ 70 h 724"/>
                <a:gd name="T52" fmla="*/ 768 w 803"/>
                <a:gd name="T53" fmla="*/ 93 h 724"/>
                <a:gd name="T54" fmla="*/ 781 w 803"/>
                <a:gd name="T55" fmla="*/ 120 h 724"/>
                <a:gd name="T56" fmla="*/ 791 w 803"/>
                <a:gd name="T57" fmla="*/ 149 h 724"/>
                <a:gd name="T58" fmla="*/ 798 w 803"/>
                <a:gd name="T59" fmla="*/ 180 h 724"/>
                <a:gd name="T60" fmla="*/ 803 w 803"/>
                <a:gd name="T61" fmla="*/ 213 h 724"/>
                <a:gd name="T62" fmla="*/ 803 w 803"/>
                <a:gd name="T63" fmla="*/ 247 h 724"/>
                <a:gd name="T64" fmla="*/ 803 w 803"/>
                <a:gd name="T65" fmla="*/ 333 h 724"/>
                <a:gd name="T66" fmla="*/ 803 w 803"/>
                <a:gd name="T67" fmla="*/ 361 h 724"/>
                <a:gd name="T68" fmla="*/ 798 w 803"/>
                <a:gd name="T69" fmla="*/ 392 h 724"/>
                <a:gd name="T70" fmla="*/ 791 w 803"/>
                <a:gd name="T71" fmla="*/ 421 h 724"/>
                <a:gd name="T72" fmla="*/ 781 w 803"/>
                <a:gd name="T73" fmla="*/ 449 h 724"/>
                <a:gd name="T74" fmla="*/ 768 w 803"/>
                <a:gd name="T75" fmla="*/ 475 h 724"/>
                <a:gd name="T76" fmla="*/ 750 w 803"/>
                <a:gd name="T77" fmla="*/ 500 h 724"/>
                <a:gd name="T78" fmla="*/ 729 w 803"/>
                <a:gd name="T79" fmla="*/ 521 h 724"/>
                <a:gd name="T80" fmla="*/ 704 w 803"/>
                <a:gd name="T81" fmla="*/ 539 h 724"/>
                <a:gd name="T82" fmla="*/ 673 w 803"/>
                <a:gd name="T83" fmla="*/ 552 h 724"/>
                <a:gd name="T84" fmla="*/ 638 w 803"/>
                <a:gd name="T85" fmla="*/ 560 h 724"/>
                <a:gd name="T86" fmla="*/ 597 w 803"/>
                <a:gd name="T87" fmla="*/ 564 h 724"/>
                <a:gd name="T88" fmla="*/ 221 w 803"/>
                <a:gd name="T89" fmla="*/ 564 h 724"/>
                <a:gd name="T90" fmla="*/ 221 w 803"/>
                <a:gd name="T91" fmla="*/ 724 h 724"/>
                <a:gd name="T92" fmla="*/ 221 w 803"/>
                <a:gd name="T93" fmla="*/ 724 h 724"/>
                <a:gd name="T94" fmla="*/ 0 w 803"/>
                <a:gd name="T95" fmla="*/ 361 h 724"/>
                <a:gd name="T96" fmla="*/ 221 w 803"/>
                <a:gd name="T97" fmla="*/ 0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03" h="724">
                  <a:moveTo>
                    <a:pt x="221" y="179"/>
                  </a:moveTo>
                  <a:lnTo>
                    <a:pt x="221" y="383"/>
                  </a:lnTo>
                  <a:lnTo>
                    <a:pt x="523" y="383"/>
                  </a:lnTo>
                  <a:lnTo>
                    <a:pt x="543" y="382"/>
                  </a:lnTo>
                  <a:lnTo>
                    <a:pt x="560" y="374"/>
                  </a:lnTo>
                  <a:lnTo>
                    <a:pt x="573" y="361"/>
                  </a:lnTo>
                  <a:lnTo>
                    <a:pt x="583" y="346"/>
                  </a:lnTo>
                  <a:lnTo>
                    <a:pt x="589" y="329"/>
                  </a:lnTo>
                  <a:lnTo>
                    <a:pt x="594" y="310"/>
                  </a:lnTo>
                  <a:lnTo>
                    <a:pt x="596" y="292"/>
                  </a:lnTo>
                  <a:lnTo>
                    <a:pt x="596" y="256"/>
                  </a:lnTo>
                  <a:lnTo>
                    <a:pt x="592" y="233"/>
                  </a:lnTo>
                  <a:lnTo>
                    <a:pt x="586" y="215"/>
                  </a:lnTo>
                  <a:lnTo>
                    <a:pt x="574" y="200"/>
                  </a:lnTo>
                  <a:lnTo>
                    <a:pt x="558" y="188"/>
                  </a:lnTo>
                  <a:lnTo>
                    <a:pt x="533" y="182"/>
                  </a:lnTo>
                  <a:lnTo>
                    <a:pt x="504" y="179"/>
                  </a:lnTo>
                  <a:lnTo>
                    <a:pt x="221" y="179"/>
                  </a:lnTo>
                  <a:close/>
                  <a:moveTo>
                    <a:pt x="221" y="0"/>
                  </a:moveTo>
                  <a:lnTo>
                    <a:pt x="540" y="0"/>
                  </a:lnTo>
                  <a:lnTo>
                    <a:pt x="589" y="2"/>
                  </a:lnTo>
                  <a:lnTo>
                    <a:pt x="633" y="8"/>
                  </a:lnTo>
                  <a:lnTo>
                    <a:pt x="670" y="18"/>
                  </a:lnTo>
                  <a:lnTo>
                    <a:pt x="702" y="33"/>
                  </a:lnTo>
                  <a:lnTo>
                    <a:pt x="729" y="49"/>
                  </a:lnTo>
                  <a:lnTo>
                    <a:pt x="750" y="70"/>
                  </a:lnTo>
                  <a:lnTo>
                    <a:pt x="768" y="93"/>
                  </a:lnTo>
                  <a:lnTo>
                    <a:pt x="781" y="120"/>
                  </a:lnTo>
                  <a:lnTo>
                    <a:pt x="791" y="149"/>
                  </a:lnTo>
                  <a:lnTo>
                    <a:pt x="798" y="180"/>
                  </a:lnTo>
                  <a:lnTo>
                    <a:pt x="803" y="213"/>
                  </a:lnTo>
                  <a:lnTo>
                    <a:pt x="803" y="247"/>
                  </a:lnTo>
                  <a:lnTo>
                    <a:pt x="803" y="333"/>
                  </a:lnTo>
                  <a:lnTo>
                    <a:pt x="803" y="361"/>
                  </a:lnTo>
                  <a:lnTo>
                    <a:pt x="798" y="392"/>
                  </a:lnTo>
                  <a:lnTo>
                    <a:pt x="791" y="421"/>
                  </a:lnTo>
                  <a:lnTo>
                    <a:pt x="781" y="449"/>
                  </a:lnTo>
                  <a:lnTo>
                    <a:pt x="768" y="475"/>
                  </a:lnTo>
                  <a:lnTo>
                    <a:pt x="750" y="500"/>
                  </a:lnTo>
                  <a:lnTo>
                    <a:pt x="729" y="521"/>
                  </a:lnTo>
                  <a:lnTo>
                    <a:pt x="704" y="539"/>
                  </a:lnTo>
                  <a:lnTo>
                    <a:pt x="673" y="552"/>
                  </a:lnTo>
                  <a:lnTo>
                    <a:pt x="638" y="560"/>
                  </a:lnTo>
                  <a:lnTo>
                    <a:pt x="597" y="564"/>
                  </a:lnTo>
                  <a:lnTo>
                    <a:pt x="221" y="564"/>
                  </a:lnTo>
                  <a:lnTo>
                    <a:pt x="221" y="724"/>
                  </a:lnTo>
                  <a:lnTo>
                    <a:pt x="221" y="724"/>
                  </a:lnTo>
                  <a:lnTo>
                    <a:pt x="0" y="361"/>
                  </a:lnTo>
                  <a:lnTo>
                    <a:pt x="221" y="0"/>
                  </a:lnTo>
                  <a:close/>
                </a:path>
              </a:pathLst>
            </a:custGeom>
            <a:solidFill>
              <a:srgbClr val="C7D22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Freeform 10">
              <a:extLst>
                <a:ext uri="{FF2B5EF4-FFF2-40B4-BE49-F238E27FC236}">
                  <a16:creationId xmlns:a16="http://schemas.microsoft.com/office/drawing/2014/main" id="{9AC83E4E-604E-456C-8274-6BBEB5FB5DD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463" y="2852738"/>
              <a:ext cx="1306512" cy="1149350"/>
            </a:xfrm>
            <a:custGeom>
              <a:avLst/>
              <a:gdLst>
                <a:gd name="T0" fmla="*/ 0 w 823"/>
                <a:gd name="T1" fmla="*/ 0 h 724"/>
                <a:gd name="T2" fmla="*/ 223 w 823"/>
                <a:gd name="T3" fmla="*/ 0 h 724"/>
                <a:gd name="T4" fmla="*/ 601 w 823"/>
                <a:gd name="T5" fmla="*/ 438 h 724"/>
                <a:gd name="T6" fmla="*/ 601 w 823"/>
                <a:gd name="T7" fmla="*/ 0 h 724"/>
                <a:gd name="T8" fmla="*/ 601 w 823"/>
                <a:gd name="T9" fmla="*/ 0 h 724"/>
                <a:gd name="T10" fmla="*/ 823 w 823"/>
                <a:gd name="T11" fmla="*/ 361 h 724"/>
                <a:gd name="T12" fmla="*/ 601 w 823"/>
                <a:gd name="T13" fmla="*/ 724 h 724"/>
                <a:gd name="T14" fmla="*/ 223 w 823"/>
                <a:gd name="T15" fmla="*/ 287 h 724"/>
                <a:gd name="T16" fmla="*/ 223 w 823"/>
                <a:gd name="T17" fmla="*/ 724 h 724"/>
                <a:gd name="T18" fmla="*/ 0 w 823"/>
                <a:gd name="T19" fmla="*/ 724 h 724"/>
                <a:gd name="T20" fmla="*/ 0 w 823"/>
                <a:gd name="T21" fmla="*/ 0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23" h="724">
                  <a:moveTo>
                    <a:pt x="0" y="0"/>
                  </a:moveTo>
                  <a:lnTo>
                    <a:pt x="223" y="0"/>
                  </a:lnTo>
                  <a:lnTo>
                    <a:pt x="601" y="438"/>
                  </a:lnTo>
                  <a:lnTo>
                    <a:pt x="601" y="0"/>
                  </a:lnTo>
                  <a:lnTo>
                    <a:pt x="601" y="0"/>
                  </a:lnTo>
                  <a:lnTo>
                    <a:pt x="823" y="361"/>
                  </a:lnTo>
                  <a:lnTo>
                    <a:pt x="601" y="724"/>
                  </a:lnTo>
                  <a:lnTo>
                    <a:pt x="223" y="287"/>
                  </a:lnTo>
                  <a:lnTo>
                    <a:pt x="223" y="724"/>
                  </a:lnTo>
                  <a:lnTo>
                    <a:pt x="0" y="7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D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04406591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etworking Larg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Placeholder 6" descr="A antenna on a cloudy day&#10;&#10;Description automatically generated">
            <a:extLst>
              <a:ext uri="{FF2B5EF4-FFF2-40B4-BE49-F238E27FC236}">
                <a16:creationId xmlns:a16="http://schemas.microsoft.com/office/drawing/2014/main" id="{E91A284D-B48E-4428-872F-AA05AB4316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19" y="78902"/>
            <a:ext cx="4560213" cy="6779098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2AAAD775-814D-4D87-B23C-FB937F7D91FA}"/>
              </a:ext>
            </a:extLst>
          </p:cNvPr>
          <p:cNvSpPr/>
          <p:nvPr userDrawn="1"/>
        </p:nvSpPr>
        <p:spPr>
          <a:xfrm>
            <a:off x="61415" y="79514"/>
            <a:ext cx="4490903" cy="6778486"/>
          </a:xfrm>
          <a:prstGeom prst="rect">
            <a:avLst/>
          </a:prstGeom>
          <a:gradFill flip="none" rotWithShape="1">
            <a:gsLst>
              <a:gs pos="3000">
                <a:schemeClr val="accent3">
                  <a:alpha val="26000"/>
                </a:schemeClr>
              </a:gs>
              <a:gs pos="70000">
                <a:schemeClr val="accent1">
                  <a:alpha val="0"/>
                </a:schemeClr>
              </a:gs>
              <a:gs pos="100000">
                <a:schemeClr val="accent1">
                  <a:alpha val="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t"/>
          <a:lstStyle/>
          <a:p>
            <a:pPr algn="l"/>
            <a:endParaRPr lang="en-US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7" name="Picture Placeholder 76">
            <a:extLst>
              <a:ext uri="{FF2B5EF4-FFF2-40B4-BE49-F238E27FC236}">
                <a16:creationId xmlns:a16="http://schemas.microsoft.com/office/drawing/2014/main" id="{792C26BF-6739-427A-A9E9-8A8A678B7CC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919" y="78902"/>
            <a:ext cx="4560213" cy="6779098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Place Picture</a:t>
            </a:r>
          </a:p>
        </p:txBody>
      </p:sp>
      <p:sp>
        <p:nvSpPr>
          <p:cNvPr id="37" name="Rectangle 182">
            <a:extLst>
              <a:ext uri="{FF2B5EF4-FFF2-40B4-BE49-F238E27FC236}">
                <a16:creationId xmlns:a16="http://schemas.microsoft.com/office/drawing/2014/main" id="{7F1551CC-56A8-4FFE-8188-6BBCFBC0D73C}"/>
              </a:ext>
            </a:extLst>
          </p:cNvPr>
          <p:cNvSpPr>
            <a:spLocks noGrp="1" noChangeArrowheads="1"/>
          </p:cNvSpPr>
          <p:nvPr>
            <p:ph type="ctrTitle" hasCustomPrompt="1"/>
          </p:nvPr>
        </p:nvSpPr>
        <p:spPr bwMode="blackWhite">
          <a:xfrm>
            <a:off x="5275942" y="1272210"/>
            <a:ext cx="6325011" cy="3864494"/>
          </a:xfrm>
          <a:prstGeom prst="rect">
            <a:avLst/>
          </a:prstGeom>
          <a:ln w="25400"/>
          <a:effectLst/>
        </p:spPr>
        <p:txBody>
          <a:bodyPr tIns="91440" bIns="91440"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lang="en-US" sz="5100" b="0" kern="1200" cap="none" spc="-5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/>
              <a:t>Large headline or statement goes here. Lorem ipsum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08A7271-EAD5-41DA-A647-B52662CE3871}"/>
              </a:ext>
            </a:extLst>
          </p:cNvPr>
          <p:cNvGrpSpPr/>
          <p:nvPr userDrawn="1"/>
        </p:nvGrpSpPr>
        <p:grpSpPr>
          <a:xfrm>
            <a:off x="0" y="0"/>
            <a:ext cx="12190081" cy="79514"/>
            <a:chOff x="0" y="-1"/>
            <a:chExt cx="12190081" cy="1350190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566998BE-D4A8-4E8F-9220-64B75E6ABA38}"/>
                </a:ext>
              </a:extLst>
            </p:cNvPr>
            <p:cNvSpPr/>
            <p:nvPr userDrawn="1"/>
          </p:nvSpPr>
          <p:spPr>
            <a:xfrm>
              <a:off x="0" y="-1"/>
              <a:ext cx="3641697" cy="1350190"/>
            </a:xfrm>
            <a:prstGeom prst="rect">
              <a:avLst/>
            </a:prstGeom>
            <a:solidFill>
              <a:srgbClr val="FFA0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t"/>
            <a:lstStyle/>
            <a:p>
              <a:pPr algn="l"/>
              <a:endPara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DAEA3FA-932F-42AD-ABBD-14E9BA87D297}"/>
                </a:ext>
              </a:extLst>
            </p:cNvPr>
            <p:cNvSpPr/>
            <p:nvPr userDrawn="1"/>
          </p:nvSpPr>
          <p:spPr>
            <a:xfrm>
              <a:off x="3641698" y="-1"/>
              <a:ext cx="922352" cy="1350190"/>
            </a:xfrm>
            <a:prstGeom prst="rect">
              <a:avLst/>
            </a:prstGeom>
            <a:solidFill>
              <a:srgbClr val="9584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t"/>
            <a:lstStyle/>
            <a:p>
              <a:pPr algn="l"/>
              <a:endPara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29991BE7-E792-4F0F-B8A2-3D9FCF1CD3BB}"/>
                </a:ext>
              </a:extLst>
            </p:cNvPr>
            <p:cNvSpPr/>
            <p:nvPr userDrawn="1"/>
          </p:nvSpPr>
          <p:spPr>
            <a:xfrm>
              <a:off x="4564051" y="-1"/>
              <a:ext cx="2806808" cy="1350190"/>
            </a:xfrm>
            <a:prstGeom prst="rect">
              <a:avLst/>
            </a:prstGeom>
            <a:solidFill>
              <a:srgbClr val="7DB2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t"/>
            <a:lstStyle/>
            <a:p>
              <a:pPr algn="l"/>
              <a:endPara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73D0491D-8066-428E-9435-FA3684E23FA0}"/>
                </a:ext>
              </a:extLst>
            </p:cNvPr>
            <p:cNvSpPr/>
            <p:nvPr userDrawn="1"/>
          </p:nvSpPr>
          <p:spPr>
            <a:xfrm>
              <a:off x="7370859" y="-1"/>
              <a:ext cx="1685677" cy="1350190"/>
            </a:xfrm>
            <a:prstGeom prst="rect">
              <a:avLst/>
            </a:prstGeom>
            <a:solidFill>
              <a:srgbClr val="7398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t"/>
            <a:lstStyle/>
            <a:p>
              <a:pPr algn="l"/>
              <a:endPara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B99A8192-CD11-4ECE-A1A1-EF3ACC047545}"/>
                </a:ext>
              </a:extLst>
            </p:cNvPr>
            <p:cNvSpPr/>
            <p:nvPr userDrawn="1"/>
          </p:nvSpPr>
          <p:spPr>
            <a:xfrm>
              <a:off x="9048586" y="-1"/>
              <a:ext cx="3141495" cy="1350190"/>
            </a:xfrm>
            <a:prstGeom prst="rect">
              <a:avLst/>
            </a:prstGeom>
            <a:solidFill>
              <a:srgbClr val="C7D2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t"/>
            <a:lstStyle/>
            <a:p>
              <a:pPr algn="l"/>
              <a:endPara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" name="Slide Number Placeholder 1">
            <a:extLst>
              <a:ext uri="{FF2B5EF4-FFF2-40B4-BE49-F238E27FC236}">
                <a16:creationId xmlns:a16="http://schemas.microsoft.com/office/drawing/2014/main" id="{2FA28723-837F-4B23-8CE8-02BE47FE281C}"/>
              </a:ext>
            </a:extLst>
          </p:cNvPr>
          <p:cNvSpPr txBox="1">
            <a:spLocks/>
          </p:cNvSpPr>
          <p:nvPr userDrawn="1"/>
        </p:nvSpPr>
        <p:spPr>
          <a:xfrm>
            <a:off x="10315547" y="6463203"/>
            <a:ext cx="596447" cy="27781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fld id="{9899D5D8-9A89-49C6-87E2-D5B81659BB09}" type="slidenum">
              <a:rPr lang="en-US" sz="1000" b="1" spc="3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1000" b="1" spc="3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FD25E3D-662E-44DF-8C74-92C87184BB0C}"/>
              </a:ext>
            </a:extLst>
          </p:cNvPr>
          <p:cNvSpPr txBox="1"/>
          <p:nvPr userDrawn="1"/>
        </p:nvSpPr>
        <p:spPr>
          <a:xfrm>
            <a:off x="7781092" y="6418656"/>
            <a:ext cx="2590528" cy="308777"/>
          </a:xfrm>
          <a:prstGeom prst="rect">
            <a:avLst/>
          </a:prstGeom>
          <a:noFill/>
        </p:spPr>
        <p:txBody>
          <a:bodyPr wrap="square" rtlCol="0" anchor="b">
            <a:noAutofit/>
          </a:bodyPr>
          <a:lstStyle/>
          <a:p>
            <a:pPr algn="r"/>
            <a:r>
              <a:rPr lang="en-US" sz="900" b="1" i="0" cap="all" spc="50" baseline="0" err="1">
                <a:solidFill>
                  <a:schemeClr val="tx2">
                    <a:lumMod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</a:t>
            </a:r>
            <a:endParaRPr lang="en-US" sz="900" b="1" i="0" cap="all" spc="50" baseline="0">
              <a:solidFill>
                <a:schemeClr val="tx2">
                  <a:lumMod val="9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5CFFEF0-33F0-4F4C-BE34-F0CE8B9E61E9}"/>
              </a:ext>
            </a:extLst>
          </p:cNvPr>
          <p:cNvGrpSpPr/>
          <p:nvPr userDrawn="1"/>
        </p:nvGrpSpPr>
        <p:grpSpPr>
          <a:xfrm>
            <a:off x="11369623" y="6476214"/>
            <a:ext cx="489002" cy="176138"/>
            <a:chOff x="271463" y="2852738"/>
            <a:chExt cx="3190876" cy="1149350"/>
          </a:xfrm>
        </p:grpSpPr>
        <p:sp>
          <p:nvSpPr>
            <p:cNvPr id="40" name="Freeform 6">
              <a:extLst>
                <a:ext uri="{FF2B5EF4-FFF2-40B4-BE49-F238E27FC236}">
                  <a16:creationId xmlns:a16="http://schemas.microsoft.com/office/drawing/2014/main" id="{BC086BCB-54AC-46CF-A349-82F2CB7DD8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7976" y="2852738"/>
              <a:ext cx="609600" cy="1149350"/>
            </a:xfrm>
            <a:custGeom>
              <a:avLst/>
              <a:gdLst>
                <a:gd name="T0" fmla="*/ 0 w 384"/>
                <a:gd name="T1" fmla="*/ 0 h 724"/>
                <a:gd name="T2" fmla="*/ 41 w 384"/>
                <a:gd name="T3" fmla="*/ 0 h 724"/>
                <a:gd name="T4" fmla="*/ 192 w 384"/>
                <a:gd name="T5" fmla="*/ 241 h 724"/>
                <a:gd name="T6" fmla="*/ 341 w 384"/>
                <a:gd name="T7" fmla="*/ 0 h 724"/>
                <a:gd name="T8" fmla="*/ 382 w 384"/>
                <a:gd name="T9" fmla="*/ 0 h 724"/>
                <a:gd name="T10" fmla="*/ 382 w 384"/>
                <a:gd name="T11" fmla="*/ 723 h 724"/>
                <a:gd name="T12" fmla="*/ 384 w 384"/>
                <a:gd name="T13" fmla="*/ 724 h 724"/>
                <a:gd name="T14" fmla="*/ 341 w 384"/>
                <a:gd name="T15" fmla="*/ 724 h 724"/>
                <a:gd name="T16" fmla="*/ 192 w 384"/>
                <a:gd name="T17" fmla="*/ 483 h 724"/>
                <a:gd name="T18" fmla="*/ 41 w 384"/>
                <a:gd name="T19" fmla="*/ 724 h 724"/>
                <a:gd name="T20" fmla="*/ 0 w 384"/>
                <a:gd name="T21" fmla="*/ 724 h 724"/>
                <a:gd name="T22" fmla="*/ 0 w 384"/>
                <a:gd name="T23" fmla="*/ 0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4" h="724">
                  <a:moveTo>
                    <a:pt x="0" y="0"/>
                  </a:moveTo>
                  <a:lnTo>
                    <a:pt x="41" y="0"/>
                  </a:lnTo>
                  <a:lnTo>
                    <a:pt x="192" y="241"/>
                  </a:lnTo>
                  <a:lnTo>
                    <a:pt x="341" y="0"/>
                  </a:lnTo>
                  <a:lnTo>
                    <a:pt x="382" y="0"/>
                  </a:lnTo>
                  <a:lnTo>
                    <a:pt x="382" y="723"/>
                  </a:lnTo>
                  <a:lnTo>
                    <a:pt x="384" y="724"/>
                  </a:lnTo>
                  <a:lnTo>
                    <a:pt x="341" y="724"/>
                  </a:lnTo>
                  <a:lnTo>
                    <a:pt x="192" y="483"/>
                  </a:lnTo>
                  <a:lnTo>
                    <a:pt x="41" y="724"/>
                  </a:lnTo>
                  <a:lnTo>
                    <a:pt x="0" y="7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DB2D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Freeform 7">
              <a:extLst>
                <a:ext uri="{FF2B5EF4-FFF2-40B4-BE49-F238E27FC236}">
                  <a16:creationId xmlns:a16="http://schemas.microsoft.com/office/drawing/2014/main" id="{F622D00E-770D-4828-BB83-AF27DABC28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5551" y="2852738"/>
              <a:ext cx="352425" cy="1149350"/>
            </a:xfrm>
            <a:custGeom>
              <a:avLst/>
              <a:gdLst>
                <a:gd name="T0" fmla="*/ 0 w 222"/>
                <a:gd name="T1" fmla="*/ 0 h 724"/>
                <a:gd name="T2" fmla="*/ 222 w 222"/>
                <a:gd name="T3" fmla="*/ 0 h 724"/>
                <a:gd name="T4" fmla="*/ 222 w 222"/>
                <a:gd name="T5" fmla="*/ 724 h 724"/>
                <a:gd name="T6" fmla="*/ 0 w 222"/>
                <a:gd name="T7" fmla="*/ 724 h 724"/>
                <a:gd name="T8" fmla="*/ 222 w 222"/>
                <a:gd name="T9" fmla="*/ 361 h 724"/>
                <a:gd name="T10" fmla="*/ 0 w 222"/>
                <a:gd name="T11" fmla="*/ 0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2" h="724">
                  <a:moveTo>
                    <a:pt x="0" y="0"/>
                  </a:moveTo>
                  <a:lnTo>
                    <a:pt x="222" y="0"/>
                  </a:lnTo>
                  <a:lnTo>
                    <a:pt x="222" y="724"/>
                  </a:lnTo>
                  <a:lnTo>
                    <a:pt x="0" y="724"/>
                  </a:lnTo>
                  <a:lnTo>
                    <a:pt x="222" y="3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843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Freeform 8">
              <a:extLst>
                <a:ext uri="{FF2B5EF4-FFF2-40B4-BE49-F238E27FC236}">
                  <a16:creationId xmlns:a16="http://schemas.microsoft.com/office/drawing/2014/main" id="{43E01C42-EE25-40F8-84CF-C03046F9A18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4401" y="2852738"/>
              <a:ext cx="354013" cy="1149350"/>
            </a:xfrm>
            <a:custGeom>
              <a:avLst/>
              <a:gdLst>
                <a:gd name="T0" fmla="*/ 0 w 223"/>
                <a:gd name="T1" fmla="*/ 0 h 724"/>
                <a:gd name="T2" fmla="*/ 223 w 223"/>
                <a:gd name="T3" fmla="*/ 0 h 724"/>
                <a:gd name="T4" fmla="*/ 2 w 223"/>
                <a:gd name="T5" fmla="*/ 361 h 724"/>
                <a:gd name="T6" fmla="*/ 223 w 223"/>
                <a:gd name="T7" fmla="*/ 724 h 724"/>
                <a:gd name="T8" fmla="*/ 2 w 223"/>
                <a:gd name="T9" fmla="*/ 724 h 724"/>
                <a:gd name="T10" fmla="*/ 0 w 223"/>
                <a:gd name="T11" fmla="*/ 723 h 724"/>
                <a:gd name="T12" fmla="*/ 0 w 223"/>
                <a:gd name="T13" fmla="*/ 0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3" h="724">
                  <a:moveTo>
                    <a:pt x="0" y="0"/>
                  </a:moveTo>
                  <a:lnTo>
                    <a:pt x="223" y="0"/>
                  </a:lnTo>
                  <a:lnTo>
                    <a:pt x="2" y="361"/>
                  </a:lnTo>
                  <a:lnTo>
                    <a:pt x="223" y="724"/>
                  </a:lnTo>
                  <a:lnTo>
                    <a:pt x="2" y="724"/>
                  </a:lnTo>
                  <a:lnTo>
                    <a:pt x="0" y="7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3983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Freeform 9">
              <a:extLst>
                <a:ext uri="{FF2B5EF4-FFF2-40B4-BE49-F238E27FC236}">
                  <a16:creationId xmlns:a16="http://schemas.microsoft.com/office/drawing/2014/main" id="{F37FE27F-A44B-48E4-910C-3CA9640096F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87576" y="2852738"/>
              <a:ext cx="1274763" cy="1149350"/>
            </a:xfrm>
            <a:custGeom>
              <a:avLst/>
              <a:gdLst>
                <a:gd name="T0" fmla="*/ 221 w 803"/>
                <a:gd name="T1" fmla="*/ 179 h 724"/>
                <a:gd name="T2" fmla="*/ 221 w 803"/>
                <a:gd name="T3" fmla="*/ 383 h 724"/>
                <a:gd name="T4" fmla="*/ 523 w 803"/>
                <a:gd name="T5" fmla="*/ 383 h 724"/>
                <a:gd name="T6" fmla="*/ 543 w 803"/>
                <a:gd name="T7" fmla="*/ 382 h 724"/>
                <a:gd name="T8" fmla="*/ 560 w 803"/>
                <a:gd name="T9" fmla="*/ 374 h 724"/>
                <a:gd name="T10" fmla="*/ 573 w 803"/>
                <a:gd name="T11" fmla="*/ 361 h 724"/>
                <a:gd name="T12" fmla="*/ 583 w 803"/>
                <a:gd name="T13" fmla="*/ 346 h 724"/>
                <a:gd name="T14" fmla="*/ 589 w 803"/>
                <a:gd name="T15" fmla="*/ 329 h 724"/>
                <a:gd name="T16" fmla="*/ 594 w 803"/>
                <a:gd name="T17" fmla="*/ 310 h 724"/>
                <a:gd name="T18" fmla="*/ 596 w 803"/>
                <a:gd name="T19" fmla="*/ 292 h 724"/>
                <a:gd name="T20" fmla="*/ 596 w 803"/>
                <a:gd name="T21" fmla="*/ 256 h 724"/>
                <a:gd name="T22" fmla="*/ 592 w 803"/>
                <a:gd name="T23" fmla="*/ 233 h 724"/>
                <a:gd name="T24" fmla="*/ 586 w 803"/>
                <a:gd name="T25" fmla="*/ 215 h 724"/>
                <a:gd name="T26" fmla="*/ 574 w 803"/>
                <a:gd name="T27" fmla="*/ 200 h 724"/>
                <a:gd name="T28" fmla="*/ 558 w 803"/>
                <a:gd name="T29" fmla="*/ 188 h 724"/>
                <a:gd name="T30" fmla="*/ 533 w 803"/>
                <a:gd name="T31" fmla="*/ 182 h 724"/>
                <a:gd name="T32" fmla="*/ 504 w 803"/>
                <a:gd name="T33" fmla="*/ 179 h 724"/>
                <a:gd name="T34" fmla="*/ 221 w 803"/>
                <a:gd name="T35" fmla="*/ 179 h 724"/>
                <a:gd name="T36" fmla="*/ 221 w 803"/>
                <a:gd name="T37" fmla="*/ 0 h 724"/>
                <a:gd name="T38" fmla="*/ 540 w 803"/>
                <a:gd name="T39" fmla="*/ 0 h 724"/>
                <a:gd name="T40" fmla="*/ 589 w 803"/>
                <a:gd name="T41" fmla="*/ 2 h 724"/>
                <a:gd name="T42" fmla="*/ 633 w 803"/>
                <a:gd name="T43" fmla="*/ 8 h 724"/>
                <a:gd name="T44" fmla="*/ 670 w 803"/>
                <a:gd name="T45" fmla="*/ 18 h 724"/>
                <a:gd name="T46" fmla="*/ 702 w 803"/>
                <a:gd name="T47" fmla="*/ 33 h 724"/>
                <a:gd name="T48" fmla="*/ 729 w 803"/>
                <a:gd name="T49" fmla="*/ 49 h 724"/>
                <a:gd name="T50" fmla="*/ 750 w 803"/>
                <a:gd name="T51" fmla="*/ 70 h 724"/>
                <a:gd name="T52" fmla="*/ 768 w 803"/>
                <a:gd name="T53" fmla="*/ 93 h 724"/>
                <a:gd name="T54" fmla="*/ 781 w 803"/>
                <a:gd name="T55" fmla="*/ 120 h 724"/>
                <a:gd name="T56" fmla="*/ 791 w 803"/>
                <a:gd name="T57" fmla="*/ 149 h 724"/>
                <a:gd name="T58" fmla="*/ 798 w 803"/>
                <a:gd name="T59" fmla="*/ 180 h 724"/>
                <a:gd name="T60" fmla="*/ 803 w 803"/>
                <a:gd name="T61" fmla="*/ 213 h 724"/>
                <a:gd name="T62" fmla="*/ 803 w 803"/>
                <a:gd name="T63" fmla="*/ 247 h 724"/>
                <a:gd name="T64" fmla="*/ 803 w 803"/>
                <a:gd name="T65" fmla="*/ 333 h 724"/>
                <a:gd name="T66" fmla="*/ 803 w 803"/>
                <a:gd name="T67" fmla="*/ 361 h 724"/>
                <a:gd name="T68" fmla="*/ 798 w 803"/>
                <a:gd name="T69" fmla="*/ 392 h 724"/>
                <a:gd name="T70" fmla="*/ 791 w 803"/>
                <a:gd name="T71" fmla="*/ 421 h 724"/>
                <a:gd name="T72" fmla="*/ 781 w 803"/>
                <a:gd name="T73" fmla="*/ 449 h 724"/>
                <a:gd name="T74" fmla="*/ 768 w 803"/>
                <a:gd name="T75" fmla="*/ 475 h 724"/>
                <a:gd name="T76" fmla="*/ 750 w 803"/>
                <a:gd name="T77" fmla="*/ 500 h 724"/>
                <a:gd name="T78" fmla="*/ 729 w 803"/>
                <a:gd name="T79" fmla="*/ 521 h 724"/>
                <a:gd name="T80" fmla="*/ 704 w 803"/>
                <a:gd name="T81" fmla="*/ 539 h 724"/>
                <a:gd name="T82" fmla="*/ 673 w 803"/>
                <a:gd name="T83" fmla="*/ 552 h 724"/>
                <a:gd name="T84" fmla="*/ 638 w 803"/>
                <a:gd name="T85" fmla="*/ 560 h 724"/>
                <a:gd name="T86" fmla="*/ 597 w 803"/>
                <a:gd name="T87" fmla="*/ 564 h 724"/>
                <a:gd name="T88" fmla="*/ 221 w 803"/>
                <a:gd name="T89" fmla="*/ 564 h 724"/>
                <a:gd name="T90" fmla="*/ 221 w 803"/>
                <a:gd name="T91" fmla="*/ 724 h 724"/>
                <a:gd name="T92" fmla="*/ 221 w 803"/>
                <a:gd name="T93" fmla="*/ 724 h 724"/>
                <a:gd name="T94" fmla="*/ 0 w 803"/>
                <a:gd name="T95" fmla="*/ 361 h 724"/>
                <a:gd name="T96" fmla="*/ 221 w 803"/>
                <a:gd name="T97" fmla="*/ 0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03" h="724">
                  <a:moveTo>
                    <a:pt x="221" y="179"/>
                  </a:moveTo>
                  <a:lnTo>
                    <a:pt x="221" y="383"/>
                  </a:lnTo>
                  <a:lnTo>
                    <a:pt x="523" y="383"/>
                  </a:lnTo>
                  <a:lnTo>
                    <a:pt x="543" y="382"/>
                  </a:lnTo>
                  <a:lnTo>
                    <a:pt x="560" y="374"/>
                  </a:lnTo>
                  <a:lnTo>
                    <a:pt x="573" y="361"/>
                  </a:lnTo>
                  <a:lnTo>
                    <a:pt x="583" y="346"/>
                  </a:lnTo>
                  <a:lnTo>
                    <a:pt x="589" y="329"/>
                  </a:lnTo>
                  <a:lnTo>
                    <a:pt x="594" y="310"/>
                  </a:lnTo>
                  <a:lnTo>
                    <a:pt x="596" y="292"/>
                  </a:lnTo>
                  <a:lnTo>
                    <a:pt x="596" y="256"/>
                  </a:lnTo>
                  <a:lnTo>
                    <a:pt x="592" y="233"/>
                  </a:lnTo>
                  <a:lnTo>
                    <a:pt x="586" y="215"/>
                  </a:lnTo>
                  <a:lnTo>
                    <a:pt x="574" y="200"/>
                  </a:lnTo>
                  <a:lnTo>
                    <a:pt x="558" y="188"/>
                  </a:lnTo>
                  <a:lnTo>
                    <a:pt x="533" y="182"/>
                  </a:lnTo>
                  <a:lnTo>
                    <a:pt x="504" y="179"/>
                  </a:lnTo>
                  <a:lnTo>
                    <a:pt x="221" y="179"/>
                  </a:lnTo>
                  <a:close/>
                  <a:moveTo>
                    <a:pt x="221" y="0"/>
                  </a:moveTo>
                  <a:lnTo>
                    <a:pt x="540" y="0"/>
                  </a:lnTo>
                  <a:lnTo>
                    <a:pt x="589" y="2"/>
                  </a:lnTo>
                  <a:lnTo>
                    <a:pt x="633" y="8"/>
                  </a:lnTo>
                  <a:lnTo>
                    <a:pt x="670" y="18"/>
                  </a:lnTo>
                  <a:lnTo>
                    <a:pt x="702" y="33"/>
                  </a:lnTo>
                  <a:lnTo>
                    <a:pt x="729" y="49"/>
                  </a:lnTo>
                  <a:lnTo>
                    <a:pt x="750" y="70"/>
                  </a:lnTo>
                  <a:lnTo>
                    <a:pt x="768" y="93"/>
                  </a:lnTo>
                  <a:lnTo>
                    <a:pt x="781" y="120"/>
                  </a:lnTo>
                  <a:lnTo>
                    <a:pt x="791" y="149"/>
                  </a:lnTo>
                  <a:lnTo>
                    <a:pt x="798" y="180"/>
                  </a:lnTo>
                  <a:lnTo>
                    <a:pt x="803" y="213"/>
                  </a:lnTo>
                  <a:lnTo>
                    <a:pt x="803" y="247"/>
                  </a:lnTo>
                  <a:lnTo>
                    <a:pt x="803" y="333"/>
                  </a:lnTo>
                  <a:lnTo>
                    <a:pt x="803" y="361"/>
                  </a:lnTo>
                  <a:lnTo>
                    <a:pt x="798" y="392"/>
                  </a:lnTo>
                  <a:lnTo>
                    <a:pt x="791" y="421"/>
                  </a:lnTo>
                  <a:lnTo>
                    <a:pt x="781" y="449"/>
                  </a:lnTo>
                  <a:lnTo>
                    <a:pt x="768" y="475"/>
                  </a:lnTo>
                  <a:lnTo>
                    <a:pt x="750" y="500"/>
                  </a:lnTo>
                  <a:lnTo>
                    <a:pt x="729" y="521"/>
                  </a:lnTo>
                  <a:lnTo>
                    <a:pt x="704" y="539"/>
                  </a:lnTo>
                  <a:lnTo>
                    <a:pt x="673" y="552"/>
                  </a:lnTo>
                  <a:lnTo>
                    <a:pt x="638" y="560"/>
                  </a:lnTo>
                  <a:lnTo>
                    <a:pt x="597" y="564"/>
                  </a:lnTo>
                  <a:lnTo>
                    <a:pt x="221" y="564"/>
                  </a:lnTo>
                  <a:lnTo>
                    <a:pt x="221" y="724"/>
                  </a:lnTo>
                  <a:lnTo>
                    <a:pt x="221" y="724"/>
                  </a:lnTo>
                  <a:lnTo>
                    <a:pt x="0" y="361"/>
                  </a:lnTo>
                  <a:lnTo>
                    <a:pt x="221" y="0"/>
                  </a:lnTo>
                  <a:close/>
                </a:path>
              </a:pathLst>
            </a:custGeom>
            <a:solidFill>
              <a:srgbClr val="C7D22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Freeform 10">
              <a:extLst>
                <a:ext uri="{FF2B5EF4-FFF2-40B4-BE49-F238E27FC236}">
                  <a16:creationId xmlns:a16="http://schemas.microsoft.com/office/drawing/2014/main" id="{79D3E226-DE3E-4BD8-98C8-FE8CA53A0FD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463" y="2852738"/>
              <a:ext cx="1306512" cy="1149350"/>
            </a:xfrm>
            <a:custGeom>
              <a:avLst/>
              <a:gdLst>
                <a:gd name="T0" fmla="*/ 0 w 823"/>
                <a:gd name="T1" fmla="*/ 0 h 724"/>
                <a:gd name="T2" fmla="*/ 223 w 823"/>
                <a:gd name="T3" fmla="*/ 0 h 724"/>
                <a:gd name="T4" fmla="*/ 601 w 823"/>
                <a:gd name="T5" fmla="*/ 438 h 724"/>
                <a:gd name="T6" fmla="*/ 601 w 823"/>
                <a:gd name="T7" fmla="*/ 0 h 724"/>
                <a:gd name="T8" fmla="*/ 601 w 823"/>
                <a:gd name="T9" fmla="*/ 0 h 724"/>
                <a:gd name="T10" fmla="*/ 823 w 823"/>
                <a:gd name="T11" fmla="*/ 361 h 724"/>
                <a:gd name="T12" fmla="*/ 601 w 823"/>
                <a:gd name="T13" fmla="*/ 724 h 724"/>
                <a:gd name="T14" fmla="*/ 223 w 823"/>
                <a:gd name="T15" fmla="*/ 287 h 724"/>
                <a:gd name="T16" fmla="*/ 223 w 823"/>
                <a:gd name="T17" fmla="*/ 724 h 724"/>
                <a:gd name="T18" fmla="*/ 0 w 823"/>
                <a:gd name="T19" fmla="*/ 724 h 724"/>
                <a:gd name="T20" fmla="*/ 0 w 823"/>
                <a:gd name="T21" fmla="*/ 0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23" h="724">
                  <a:moveTo>
                    <a:pt x="0" y="0"/>
                  </a:moveTo>
                  <a:lnTo>
                    <a:pt x="223" y="0"/>
                  </a:lnTo>
                  <a:lnTo>
                    <a:pt x="601" y="438"/>
                  </a:lnTo>
                  <a:lnTo>
                    <a:pt x="601" y="0"/>
                  </a:lnTo>
                  <a:lnTo>
                    <a:pt x="601" y="0"/>
                  </a:lnTo>
                  <a:lnTo>
                    <a:pt x="823" y="361"/>
                  </a:lnTo>
                  <a:lnTo>
                    <a:pt x="601" y="724"/>
                  </a:lnTo>
                  <a:lnTo>
                    <a:pt x="223" y="287"/>
                  </a:lnTo>
                  <a:lnTo>
                    <a:pt x="223" y="724"/>
                  </a:lnTo>
                  <a:lnTo>
                    <a:pt x="0" y="7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D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60193255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mart City Larg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182">
            <a:extLst>
              <a:ext uri="{FF2B5EF4-FFF2-40B4-BE49-F238E27FC236}">
                <a16:creationId xmlns:a16="http://schemas.microsoft.com/office/drawing/2014/main" id="{7F1551CC-56A8-4FFE-8188-6BBCFBC0D73C}"/>
              </a:ext>
            </a:extLst>
          </p:cNvPr>
          <p:cNvSpPr>
            <a:spLocks noGrp="1" noChangeArrowheads="1"/>
          </p:cNvSpPr>
          <p:nvPr>
            <p:ph type="ctrTitle" hasCustomPrompt="1"/>
          </p:nvPr>
        </p:nvSpPr>
        <p:spPr bwMode="blackWhite">
          <a:xfrm>
            <a:off x="5275942" y="1272210"/>
            <a:ext cx="6325011" cy="3864494"/>
          </a:xfrm>
          <a:prstGeom prst="rect">
            <a:avLst/>
          </a:prstGeom>
          <a:ln w="25400"/>
          <a:effectLst/>
        </p:spPr>
        <p:txBody>
          <a:bodyPr tIns="91440" bIns="91440"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lang="en-US" sz="5100" b="0" kern="1200" cap="none" spc="-5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/>
              <a:t>Large headline or statement goes here. Lorem ipsum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08A7271-EAD5-41DA-A647-B52662CE3871}"/>
              </a:ext>
            </a:extLst>
          </p:cNvPr>
          <p:cNvGrpSpPr/>
          <p:nvPr userDrawn="1"/>
        </p:nvGrpSpPr>
        <p:grpSpPr>
          <a:xfrm>
            <a:off x="0" y="0"/>
            <a:ext cx="12190081" cy="79514"/>
            <a:chOff x="0" y="-1"/>
            <a:chExt cx="12190081" cy="1350190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566998BE-D4A8-4E8F-9220-64B75E6ABA38}"/>
                </a:ext>
              </a:extLst>
            </p:cNvPr>
            <p:cNvSpPr/>
            <p:nvPr userDrawn="1"/>
          </p:nvSpPr>
          <p:spPr>
            <a:xfrm>
              <a:off x="0" y="-1"/>
              <a:ext cx="3641697" cy="1350190"/>
            </a:xfrm>
            <a:prstGeom prst="rect">
              <a:avLst/>
            </a:prstGeom>
            <a:solidFill>
              <a:srgbClr val="FFA0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t"/>
            <a:lstStyle/>
            <a:p>
              <a:pPr algn="l"/>
              <a:endPara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DAEA3FA-932F-42AD-ABBD-14E9BA87D297}"/>
                </a:ext>
              </a:extLst>
            </p:cNvPr>
            <p:cNvSpPr/>
            <p:nvPr userDrawn="1"/>
          </p:nvSpPr>
          <p:spPr>
            <a:xfrm>
              <a:off x="3641698" y="-1"/>
              <a:ext cx="922352" cy="1350190"/>
            </a:xfrm>
            <a:prstGeom prst="rect">
              <a:avLst/>
            </a:prstGeom>
            <a:solidFill>
              <a:srgbClr val="9584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t"/>
            <a:lstStyle/>
            <a:p>
              <a:pPr algn="l"/>
              <a:endPara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29991BE7-E792-4F0F-B8A2-3D9FCF1CD3BB}"/>
                </a:ext>
              </a:extLst>
            </p:cNvPr>
            <p:cNvSpPr/>
            <p:nvPr userDrawn="1"/>
          </p:nvSpPr>
          <p:spPr>
            <a:xfrm>
              <a:off x="4564051" y="-1"/>
              <a:ext cx="2806808" cy="1350190"/>
            </a:xfrm>
            <a:prstGeom prst="rect">
              <a:avLst/>
            </a:prstGeom>
            <a:solidFill>
              <a:srgbClr val="7DB2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t"/>
            <a:lstStyle/>
            <a:p>
              <a:pPr algn="l"/>
              <a:endPara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73D0491D-8066-428E-9435-FA3684E23FA0}"/>
                </a:ext>
              </a:extLst>
            </p:cNvPr>
            <p:cNvSpPr/>
            <p:nvPr userDrawn="1"/>
          </p:nvSpPr>
          <p:spPr>
            <a:xfrm>
              <a:off x="7370859" y="-1"/>
              <a:ext cx="1685677" cy="1350190"/>
            </a:xfrm>
            <a:prstGeom prst="rect">
              <a:avLst/>
            </a:prstGeom>
            <a:solidFill>
              <a:srgbClr val="7398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t"/>
            <a:lstStyle/>
            <a:p>
              <a:pPr algn="l"/>
              <a:endPara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B99A8192-CD11-4ECE-A1A1-EF3ACC047545}"/>
                </a:ext>
              </a:extLst>
            </p:cNvPr>
            <p:cNvSpPr/>
            <p:nvPr userDrawn="1"/>
          </p:nvSpPr>
          <p:spPr>
            <a:xfrm>
              <a:off x="9048586" y="-1"/>
              <a:ext cx="3141495" cy="1350190"/>
            </a:xfrm>
            <a:prstGeom prst="rect">
              <a:avLst/>
            </a:prstGeom>
            <a:solidFill>
              <a:srgbClr val="C7D2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t"/>
            <a:lstStyle/>
            <a:p>
              <a:pPr algn="l"/>
              <a:endPara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" name="Slide Number Placeholder 1">
            <a:extLst>
              <a:ext uri="{FF2B5EF4-FFF2-40B4-BE49-F238E27FC236}">
                <a16:creationId xmlns:a16="http://schemas.microsoft.com/office/drawing/2014/main" id="{83A94EBF-98FE-4812-9A14-44279029264B}"/>
              </a:ext>
            </a:extLst>
          </p:cNvPr>
          <p:cNvSpPr txBox="1">
            <a:spLocks/>
          </p:cNvSpPr>
          <p:nvPr userDrawn="1"/>
        </p:nvSpPr>
        <p:spPr>
          <a:xfrm>
            <a:off x="10315547" y="6463203"/>
            <a:ext cx="596447" cy="27781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fld id="{9899D5D8-9A89-49C6-87E2-D5B81659BB09}" type="slidenum">
              <a:rPr lang="en-US" sz="1000" b="1" spc="3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1000" b="1" spc="3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03D1922-F66C-4A65-BADA-585E83654932}"/>
              </a:ext>
            </a:extLst>
          </p:cNvPr>
          <p:cNvSpPr txBox="1"/>
          <p:nvPr userDrawn="1"/>
        </p:nvSpPr>
        <p:spPr>
          <a:xfrm>
            <a:off x="7781092" y="6418656"/>
            <a:ext cx="2590528" cy="308777"/>
          </a:xfrm>
          <a:prstGeom prst="rect">
            <a:avLst/>
          </a:prstGeom>
          <a:noFill/>
        </p:spPr>
        <p:txBody>
          <a:bodyPr wrap="square" rtlCol="0" anchor="b">
            <a:noAutofit/>
          </a:bodyPr>
          <a:lstStyle/>
          <a:p>
            <a:pPr algn="r"/>
            <a:r>
              <a:rPr lang="en-US" sz="900" b="1" i="0" cap="all" spc="50" baseline="0" err="1">
                <a:solidFill>
                  <a:schemeClr val="tx2">
                    <a:lumMod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</a:t>
            </a:r>
            <a:endParaRPr lang="en-US" sz="900" b="1" i="0" cap="all" spc="50" baseline="0">
              <a:solidFill>
                <a:schemeClr val="tx2">
                  <a:lumMod val="9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712E3D91-19A9-47E1-A2D0-389742C55D2F}"/>
              </a:ext>
            </a:extLst>
          </p:cNvPr>
          <p:cNvGrpSpPr/>
          <p:nvPr userDrawn="1"/>
        </p:nvGrpSpPr>
        <p:grpSpPr>
          <a:xfrm>
            <a:off x="11369623" y="6476214"/>
            <a:ext cx="489002" cy="176138"/>
            <a:chOff x="271463" y="2852738"/>
            <a:chExt cx="3190876" cy="1149350"/>
          </a:xfrm>
        </p:grpSpPr>
        <p:sp>
          <p:nvSpPr>
            <p:cNvPr id="40" name="Freeform 6">
              <a:extLst>
                <a:ext uri="{FF2B5EF4-FFF2-40B4-BE49-F238E27FC236}">
                  <a16:creationId xmlns:a16="http://schemas.microsoft.com/office/drawing/2014/main" id="{ACAB0B10-E424-4C5F-81CD-AE869D7285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7976" y="2852738"/>
              <a:ext cx="609600" cy="1149350"/>
            </a:xfrm>
            <a:custGeom>
              <a:avLst/>
              <a:gdLst>
                <a:gd name="T0" fmla="*/ 0 w 384"/>
                <a:gd name="T1" fmla="*/ 0 h 724"/>
                <a:gd name="T2" fmla="*/ 41 w 384"/>
                <a:gd name="T3" fmla="*/ 0 h 724"/>
                <a:gd name="T4" fmla="*/ 192 w 384"/>
                <a:gd name="T5" fmla="*/ 241 h 724"/>
                <a:gd name="T6" fmla="*/ 341 w 384"/>
                <a:gd name="T7" fmla="*/ 0 h 724"/>
                <a:gd name="T8" fmla="*/ 382 w 384"/>
                <a:gd name="T9" fmla="*/ 0 h 724"/>
                <a:gd name="T10" fmla="*/ 382 w 384"/>
                <a:gd name="T11" fmla="*/ 723 h 724"/>
                <a:gd name="T12" fmla="*/ 384 w 384"/>
                <a:gd name="T13" fmla="*/ 724 h 724"/>
                <a:gd name="T14" fmla="*/ 341 w 384"/>
                <a:gd name="T15" fmla="*/ 724 h 724"/>
                <a:gd name="T16" fmla="*/ 192 w 384"/>
                <a:gd name="T17" fmla="*/ 483 h 724"/>
                <a:gd name="T18" fmla="*/ 41 w 384"/>
                <a:gd name="T19" fmla="*/ 724 h 724"/>
                <a:gd name="T20" fmla="*/ 0 w 384"/>
                <a:gd name="T21" fmla="*/ 724 h 724"/>
                <a:gd name="T22" fmla="*/ 0 w 384"/>
                <a:gd name="T23" fmla="*/ 0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4" h="724">
                  <a:moveTo>
                    <a:pt x="0" y="0"/>
                  </a:moveTo>
                  <a:lnTo>
                    <a:pt x="41" y="0"/>
                  </a:lnTo>
                  <a:lnTo>
                    <a:pt x="192" y="241"/>
                  </a:lnTo>
                  <a:lnTo>
                    <a:pt x="341" y="0"/>
                  </a:lnTo>
                  <a:lnTo>
                    <a:pt x="382" y="0"/>
                  </a:lnTo>
                  <a:lnTo>
                    <a:pt x="382" y="723"/>
                  </a:lnTo>
                  <a:lnTo>
                    <a:pt x="384" y="724"/>
                  </a:lnTo>
                  <a:lnTo>
                    <a:pt x="341" y="724"/>
                  </a:lnTo>
                  <a:lnTo>
                    <a:pt x="192" y="483"/>
                  </a:lnTo>
                  <a:lnTo>
                    <a:pt x="41" y="724"/>
                  </a:lnTo>
                  <a:lnTo>
                    <a:pt x="0" y="7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DB2D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Freeform 7">
              <a:extLst>
                <a:ext uri="{FF2B5EF4-FFF2-40B4-BE49-F238E27FC236}">
                  <a16:creationId xmlns:a16="http://schemas.microsoft.com/office/drawing/2014/main" id="{0F5701D1-A391-456C-8948-07FBBDD32D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5551" y="2852738"/>
              <a:ext cx="352425" cy="1149350"/>
            </a:xfrm>
            <a:custGeom>
              <a:avLst/>
              <a:gdLst>
                <a:gd name="T0" fmla="*/ 0 w 222"/>
                <a:gd name="T1" fmla="*/ 0 h 724"/>
                <a:gd name="T2" fmla="*/ 222 w 222"/>
                <a:gd name="T3" fmla="*/ 0 h 724"/>
                <a:gd name="T4" fmla="*/ 222 w 222"/>
                <a:gd name="T5" fmla="*/ 724 h 724"/>
                <a:gd name="T6" fmla="*/ 0 w 222"/>
                <a:gd name="T7" fmla="*/ 724 h 724"/>
                <a:gd name="T8" fmla="*/ 222 w 222"/>
                <a:gd name="T9" fmla="*/ 361 h 724"/>
                <a:gd name="T10" fmla="*/ 0 w 222"/>
                <a:gd name="T11" fmla="*/ 0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2" h="724">
                  <a:moveTo>
                    <a:pt x="0" y="0"/>
                  </a:moveTo>
                  <a:lnTo>
                    <a:pt x="222" y="0"/>
                  </a:lnTo>
                  <a:lnTo>
                    <a:pt x="222" y="724"/>
                  </a:lnTo>
                  <a:lnTo>
                    <a:pt x="0" y="724"/>
                  </a:lnTo>
                  <a:lnTo>
                    <a:pt x="222" y="3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843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Freeform 8">
              <a:extLst>
                <a:ext uri="{FF2B5EF4-FFF2-40B4-BE49-F238E27FC236}">
                  <a16:creationId xmlns:a16="http://schemas.microsoft.com/office/drawing/2014/main" id="{2A0F9761-7943-4EDD-AD61-B82DDD42EE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4401" y="2852738"/>
              <a:ext cx="354013" cy="1149350"/>
            </a:xfrm>
            <a:custGeom>
              <a:avLst/>
              <a:gdLst>
                <a:gd name="T0" fmla="*/ 0 w 223"/>
                <a:gd name="T1" fmla="*/ 0 h 724"/>
                <a:gd name="T2" fmla="*/ 223 w 223"/>
                <a:gd name="T3" fmla="*/ 0 h 724"/>
                <a:gd name="T4" fmla="*/ 2 w 223"/>
                <a:gd name="T5" fmla="*/ 361 h 724"/>
                <a:gd name="T6" fmla="*/ 223 w 223"/>
                <a:gd name="T7" fmla="*/ 724 h 724"/>
                <a:gd name="T8" fmla="*/ 2 w 223"/>
                <a:gd name="T9" fmla="*/ 724 h 724"/>
                <a:gd name="T10" fmla="*/ 0 w 223"/>
                <a:gd name="T11" fmla="*/ 723 h 724"/>
                <a:gd name="T12" fmla="*/ 0 w 223"/>
                <a:gd name="T13" fmla="*/ 0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3" h="724">
                  <a:moveTo>
                    <a:pt x="0" y="0"/>
                  </a:moveTo>
                  <a:lnTo>
                    <a:pt x="223" y="0"/>
                  </a:lnTo>
                  <a:lnTo>
                    <a:pt x="2" y="361"/>
                  </a:lnTo>
                  <a:lnTo>
                    <a:pt x="223" y="724"/>
                  </a:lnTo>
                  <a:lnTo>
                    <a:pt x="2" y="724"/>
                  </a:lnTo>
                  <a:lnTo>
                    <a:pt x="0" y="7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3983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Freeform 9">
              <a:extLst>
                <a:ext uri="{FF2B5EF4-FFF2-40B4-BE49-F238E27FC236}">
                  <a16:creationId xmlns:a16="http://schemas.microsoft.com/office/drawing/2014/main" id="{5C1A76E3-E547-459A-AA20-2A41DD1D59A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87576" y="2852738"/>
              <a:ext cx="1274763" cy="1149350"/>
            </a:xfrm>
            <a:custGeom>
              <a:avLst/>
              <a:gdLst>
                <a:gd name="T0" fmla="*/ 221 w 803"/>
                <a:gd name="T1" fmla="*/ 179 h 724"/>
                <a:gd name="T2" fmla="*/ 221 w 803"/>
                <a:gd name="T3" fmla="*/ 383 h 724"/>
                <a:gd name="T4" fmla="*/ 523 w 803"/>
                <a:gd name="T5" fmla="*/ 383 h 724"/>
                <a:gd name="T6" fmla="*/ 543 w 803"/>
                <a:gd name="T7" fmla="*/ 382 h 724"/>
                <a:gd name="T8" fmla="*/ 560 w 803"/>
                <a:gd name="T9" fmla="*/ 374 h 724"/>
                <a:gd name="T10" fmla="*/ 573 w 803"/>
                <a:gd name="T11" fmla="*/ 361 h 724"/>
                <a:gd name="T12" fmla="*/ 583 w 803"/>
                <a:gd name="T13" fmla="*/ 346 h 724"/>
                <a:gd name="T14" fmla="*/ 589 w 803"/>
                <a:gd name="T15" fmla="*/ 329 h 724"/>
                <a:gd name="T16" fmla="*/ 594 w 803"/>
                <a:gd name="T17" fmla="*/ 310 h 724"/>
                <a:gd name="T18" fmla="*/ 596 w 803"/>
                <a:gd name="T19" fmla="*/ 292 h 724"/>
                <a:gd name="T20" fmla="*/ 596 w 803"/>
                <a:gd name="T21" fmla="*/ 256 h 724"/>
                <a:gd name="T22" fmla="*/ 592 w 803"/>
                <a:gd name="T23" fmla="*/ 233 h 724"/>
                <a:gd name="T24" fmla="*/ 586 w 803"/>
                <a:gd name="T25" fmla="*/ 215 h 724"/>
                <a:gd name="T26" fmla="*/ 574 w 803"/>
                <a:gd name="T27" fmla="*/ 200 h 724"/>
                <a:gd name="T28" fmla="*/ 558 w 803"/>
                <a:gd name="T29" fmla="*/ 188 h 724"/>
                <a:gd name="T30" fmla="*/ 533 w 803"/>
                <a:gd name="T31" fmla="*/ 182 h 724"/>
                <a:gd name="T32" fmla="*/ 504 w 803"/>
                <a:gd name="T33" fmla="*/ 179 h 724"/>
                <a:gd name="T34" fmla="*/ 221 w 803"/>
                <a:gd name="T35" fmla="*/ 179 h 724"/>
                <a:gd name="T36" fmla="*/ 221 w 803"/>
                <a:gd name="T37" fmla="*/ 0 h 724"/>
                <a:gd name="T38" fmla="*/ 540 w 803"/>
                <a:gd name="T39" fmla="*/ 0 h 724"/>
                <a:gd name="T40" fmla="*/ 589 w 803"/>
                <a:gd name="T41" fmla="*/ 2 h 724"/>
                <a:gd name="T42" fmla="*/ 633 w 803"/>
                <a:gd name="T43" fmla="*/ 8 h 724"/>
                <a:gd name="T44" fmla="*/ 670 w 803"/>
                <a:gd name="T45" fmla="*/ 18 h 724"/>
                <a:gd name="T46" fmla="*/ 702 w 803"/>
                <a:gd name="T47" fmla="*/ 33 h 724"/>
                <a:gd name="T48" fmla="*/ 729 w 803"/>
                <a:gd name="T49" fmla="*/ 49 h 724"/>
                <a:gd name="T50" fmla="*/ 750 w 803"/>
                <a:gd name="T51" fmla="*/ 70 h 724"/>
                <a:gd name="T52" fmla="*/ 768 w 803"/>
                <a:gd name="T53" fmla="*/ 93 h 724"/>
                <a:gd name="T54" fmla="*/ 781 w 803"/>
                <a:gd name="T55" fmla="*/ 120 h 724"/>
                <a:gd name="T56" fmla="*/ 791 w 803"/>
                <a:gd name="T57" fmla="*/ 149 h 724"/>
                <a:gd name="T58" fmla="*/ 798 w 803"/>
                <a:gd name="T59" fmla="*/ 180 h 724"/>
                <a:gd name="T60" fmla="*/ 803 w 803"/>
                <a:gd name="T61" fmla="*/ 213 h 724"/>
                <a:gd name="T62" fmla="*/ 803 w 803"/>
                <a:gd name="T63" fmla="*/ 247 h 724"/>
                <a:gd name="T64" fmla="*/ 803 w 803"/>
                <a:gd name="T65" fmla="*/ 333 h 724"/>
                <a:gd name="T66" fmla="*/ 803 w 803"/>
                <a:gd name="T67" fmla="*/ 361 h 724"/>
                <a:gd name="T68" fmla="*/ 798 w 803"/>
                <a:gd name="T69" fmla="*/ 392 h 724"/>
                <a:gd name="T70" fmla="*/ 791 w 803"/>
                <a:gd name="T71" fmla="*/ 421 h 724"/>
                <a:gd name="T72" fmla="*/ 781 w 803"/>
                <a:gd name="T73" fmla="*/ 449 h 724"/>
                <a:gd name="T74" fmla="*/ 768 w 803"/>
                <a:gd name="T75" fmla="*/ 475 h 724"/>
                <a:gd name="T76" fmla="*/ 750 w 803"/>
                <a:gd name="T77" fmla="*/ 500 h 724"/>
                <a:gd name="T78" fmla="*/ 729 w 803"/>
                <a:gd name="T79" fmla="*/ 521 h 724"/>
                <a:gd name="T80" fmla="*/ 704 w 803"/>
                <a:gd name="T81" fmla="*/ 539 h 724"/>
                <a:gd name="T82" fmla="*/ 673 w 803"/>
                <a:gd name="T83" fmla="*/ 552 h 724"/>
                <a:gd name="T84" fmla="*/ 638 w 803"/>
                <a:gd name="T85" fmla="*/ 560 h 724"/>
                <a:gd name="T86" fmla="*/ 597 w 803"/>
                <a:gd name="T87" fmla="*/ 564 h 724"/>
                <a:gd name="T88" fmla="*/ 221 w 803"/>
                <a:gd name="T89" fmla="*/ 564 h 724"/>
                <a:gd name="T90" fmla="*/ 221 w 803"/>
                <a:gd name="T91" fmla="*/ 724 h 724"/>
                <a:gd name="T92" fmla="*/ 221 w 803"/>
                <a:gd name="T93" fmla="*/ 724 h 724"/>
                <a:gd name="T94" fmla="*/ 0 w 803"/>
                <a:gd name="T95" fmla="*/ 361 h 724"/>
                <a:gd name="T96" fmla="*/ 221 w 803"/>
                <a:gd name="T97" fmla="*/ 0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03" h="724">
                  <a:moveTo>
                    <a:pt x="221" y="179"/>
                  </a:moveTo>
                  <a:lnTo>
                    <a:pt x="221" y="383"/>
                  </a:lnTo>
                  <a:lnTo>
                    <a:pt x="523" y="383"/>
                  </a:lnTo>
                  <a:lnTo>
                    <a:pt x="543" y="382"/>
                  </a:lnTo>
                  <a:lnTo>
                    <a:pt x="560" y="374"/>
                  </a:lnTo>
                  <a:lnTo>
                    <a:pt x="573" y="361"/>
                  </a:lnTo>
                  <a:lnTo>
                    <a:pt x="583" y="346"/>
                  </a:lnTo>
                  <a:lnTo>
                    <a:pt x="589" y="329"/>
                  </a:lnTo>
                  <a:lnTo>
                    <a:pt x="594" y="310"/>
                  </a:lnTo>
                  <a:lnTo>
                    <a:pt x="596" y="292"/>
                  </a:lnTo>
                  <a:lnTo>
                    <a:pt x="596" y="256"/>
                  </a:lnTo>
                  <a:lnTo>
                    <a:pt x="592" y="233"/>
                  </a:lnTo>
                  <a:lnTo>
                    <a:pt x="586" y="215"/>
                  </a:lnTo>
                  <a:lnTo>
                    <a:pt x="574" y="200"/>
                  </a:lnTo>
                  <a:lnTo>
                    <a:pt x="558" y="188"/>
                  </a:lnTo>
                  <a:lnTo>
                    <a:pt x="533" y="182"/>
                  </a:lnTo>
                  <a:lnTo>
                    <a:pt x="504" y="179"/>
                  </a:lnTo>
                  <a:lnTo>
                    <a:pt x="221" y="179"/>
                  </a:lnTo>
                  <a:close/>
                  <a:moveTo>
                    <a:pt x="221" y="0"/>
                  </a:moveTo>
                  <a:lnTo>
                    <a:pt x="540" y="0"/>
                  </a:lnTo>
                  <a:lnTo>
                    <a:pt x="589" y="2"/>
                  </a:lnTo>
                  <a:lnTo>
                    <a:pt x="633" y="8"/>
                  </a:lnTo>
                  <a:lnTo>
                    <a:pt x="670" y="18"/>
                  </a:lnTo>
                  <a:lnTo>
                    <a:pt x="702" y="33"/>
                  </a:lnTo>
                  <a:lnTo>
                    <a:pt x="729" y="49"/>
                  </a:lnTo>
                  <a:lnTo>
                    <a:pt x="750" y="70"/>
                  </a:lnTo>
                  <a:lnTo>
                    <a:pt x="768" y="93"/>
                  </a:lnTo>
                  <a:lnTo>
                    <a:pt x="781" y="120"/>
                  </a:lnTo>
                  <a:lnTo>
                    <a:pt x="791" y="149"/>
                  </a:lnTo>
                  <a:lnTo>
                    <a:pt x="798" y="180"/>
                  </a:lnTo>
                  <a:lnTo>
                    <a:pt x="803" y="213"/>
                  </a:lnTo>
                  <a:lnTo>
                    <a:pt x="803" y="247"/>
                  </a:lnTo>
                  <a:lnTo>
                    <a:pt x="803" y="333"/>
                  </a:lnTo>
                  <a:lnTo>
                    <a:pt x="803" y="361"/>
                  </a:lnTo>
                  <a:lnTo>
                    <a:pt x="798" y="392"/>
                  </a:lnTo>
                  <a:lnTo>
                    <a:pt x="791" y="421"/>
                  </a:lnTo>
                  <a:lnTo>
                    <a:pt x="781" y="449"/>
                  </a:lnTo>
                  <a:lnTo>
                    <a:pt x="768" y="475"/>
                  </a:lnTo>
                  <a:lnTo>
                    <a:pt x="750" y="500"/>
                  </a:lnTo>
                  <a:lnTo>
                    <a:pt x="729" y="521"/>
                  </a:lnTo>
                  <a:lnTo>
                    <a:pt x="704" y="539"/>
                  </a:lnTo>
                  <a:lnTo>
                    <a:pt x="673" y="552"/>
                  </a:lnTo>
                  <a:lnTo>
                    <a:pt x="638" y="560"/>
                  </a:lnTo>
                  <a:lnTo>
                    <a:pt x="597" y="564"/>
                  </a:lnTo>
                  <a:lnTo>
                    <a:pt x="221" y="564"/>
                  </a:lnTo>
                  <a:lnTo>
                    <a:pt x="221" y="724"/>
                  </a:lnTo>
                  <a:lnTo>
                    <a:pt x="221" y="724"/>
                  </a:lnTo>
                  <a:lnTo>
                    <a:pt x="0" y="361"/>
                  </a:lnTo>
                  <a:lnTo>
                    <a:pt x="221" y="0"/>
                  </a:lnTo>
                  <a:close/>
                </a:path>
              </a:pathLst>
            </a:custGeom>
            <a:solidFill>
              <a:srgbClr val="C7D22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Freeform 10">
              <a:extLst>
                <a:ext uri="{FF2B5EF4-FFF2-40B4-BE49-F238E27FC236}">
                  <a16:creationId xmlns:a16="http://schemas.microsoft.com/office/drawing/2014/main" id="{468C635A-20C5-45ED-A75C-99F8C469DE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463" y="2852738"/>
              <a:ext cx="1306512" cy="1149350"/>
            </a:xfrm>
            <a:custGeom>
              <a:avLst/>
              <a:gdLst>
                <a:gd name="T0" fmla="*/ 0 w 823"/>
                <a:gd name="T1" fmla="*/ 0 h 724"/>
                <a:gd name="T2" fmla="*/ 223 w 823"/>
                <a:gd name="T3" fmla="*/ 0 h 724"/>
                <a:gd name="T4" fmla="*/ 601 w 823"/>
                <a:gd name="T5" fmla="*/ 438 h 724"/>
                <a:gd name="T6" fmla="*/ 601 w 823"/>
                <a:gd name="T7" fmla="*/ 0 h 724"/>
                <a:gd name="T8" fmla="*/ 601 w 823"/>
                <a:gd name="T9" fmla="*/ 0 h 724"/>
                <a:gd name="T10" fmla="*/ 823 w 823"/>
                <a:gd name="T11" fmla="*/ 361 h 724"/>
                <a:gd name="T12" fmla="*/ 601 w 823"/>
                <a:gd name="T13" fmla="*/ 724 h 724"/>
                <a:gd name="T14" fmla="*/ 223 w 823"/>
                <a:gd name="T15" fmla="*/ 287 h 724"/>
                <a:gd name="T16" fmla="*/ 223 w 823"/>
                <a:gd name="T17" fmla="*/ 724 h 724"/>
                <a:gd name="T18" fmla="*/ 0 w 823"/>
                <a:gd name="T19" fmla="*/ 724 h 724"/>
                <a:gd name="T20" fmla="*/ 0 w 823"/>
                <a:gd name="T21" fmla="*/ 0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23" h="724">
                  <a:moveTo>
                    <a:pt x="0" y="0"/>
                  </a:moveTo>
                  <a:lnTo>
                    <a:pt x="223" y="0"/>
                  </a:lnTo>
                  <a:lnTo>
                    <a:pt x="601" y="438"/>
                  </a:lnTo>
                  <a:lnTo>
                    <a:pt x="601" y="0"/>
                  </a:lnTo>
                  <a:lnTo>
                    <a:pt x="601" y="0"/>
                  </a:lnTo>
                  <a:lnTo>
                    <a:pt x="823" y="361"/>
                  </a:lnTo>
                  <a:lnTo>
                    <a:pt x="601" y="724"/>
                  </a:lnTo>
                  <a:lnTo>
                    <a:pt x="223" y="287"/>
                  </a:lnTo>
                  <a:lnTo>
                    <a:pt x="223" y="724"/>
                  </a:lnTo>
                  <a:lnTo>
                    <a:pt x="0" y="7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D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2" name="Picture 21" descr="A view of a city&#10;&#10;Description automatically generated">
            <a:extLst>
              <a:ext uri="{FF2B5EF4-FFF2-40B4-BE49-F238E27FC236}">
                <a16:creationId xmlns:a16="http://schemas.microsoft.com/office/drawing/2014/main" id="{CB9ABCE8-B5F4-48BD-86CE-887669C5B9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73" y="78900"/>
            <a:ext cx="4558359" cy="6779099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F63BE673-EBB9-4511-BBA9-928E31D9C62B}"/>
              </a:ext>
            </a:extLst>
          </p:cNvPr>
          <p:cNvSpPr/>
          <p:nvPr userDrawn="1"/>
        </p:nvSpPr>
        <p:spPr>
          <a:xfrm flipV="1">
            <a:off x="-6831" y="78902"/>
            <a:ext cx="4558359" cy="2192350"/>
          </a:xfrm>
          <a:prstGeom prst="rect">
            <a:avLst/>
          </a:prstGeom>
          <a:gradFill flip="none" rotWithShape="1">
            <a:gsLst>
              <a:gs pos="3000">
                <a:schemeClr val="accent1">
                  <a:alpha val="41000"/>
                </a:schemeClr>
              </a:gs>
              <a:gs pos="70000">
                <a:schemeClr val="accent1">
                  <a:alpha val="0"/>
                </a:schemeClr>
              </a:gs>
              <a:gs pos="100000">
                <a:schemeClr val="accent1">
                  <a:alpha val="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t"/>
          <a:lstStyle/>
          <a:p>
            <a:pPr algn="l"/>
            <a:endParaRPr lang="en-US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4" name="Picture Placeholder 76">
            <a:extLst>
              <a:ext uri="{FF2B5EF4-FFF2-40B4-BE49-F238E27FC236}">
                <a16:creationId xmlns:a16="http://schemas.microsoft.com/office/drawing/2014/main" id="{994508B0-A33C-4CE0-B505-0D816FBBCF7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8749" y="78902"/>
            <a:ext cx="4562132" cy="6779098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Place Picture</a:t>
            </a:r>
          </a:p>
        </p:txBody>
      </p:sp>
    </p:spTree>
    <p:extLst>
      <p:ext uri="{BB962C8B-B14F-4D97-AF65-F5344CB8AC3E}">
        <p14:creationId xmlns:p14="http://schemas.microsoft.com/office/powerpoint/2010/main" val="665040486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mart Home Larg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Placeholder 6" descr="A living room with a fireplace and a large window&#10;&#10;Description automatically generated">
            <a:extLst>
              <a:ext uri="{FF2B5EF4-FFF2-40B4-BE49-F238E27FC236}">
                <a16:creationId xmlns:a16="http://schemas.microsoft.com/office/drawing/2014/main" id="{6100B157-B5B3-46F6-B663-F4415621E7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19" y="78902"/>
            <a:ext cx="4560213" cy="6779098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90A81B96-5386-44A4-B378-BF3D5A5F5174}"/>
              </a:ext>
            </a:extLst>
          </p:cNvPr>
          <p:cNvSpPr/>
          <p:nvPr userDrawn="1"/>
        </p:nvSpPr>
        <p:spPr>
          <a:xfrm rot="10800000" flipH="1">
            <a:off x="365760" y="79514"/>
            <a:ext cx="4196372" cy="6778486"/>
          </a:xfrm>
          <a:prstGeom prst="rect">
            <a:avLst/>
          </a:prstGeom>
          <a:gradFill flip="none" rotWithShape="1">
            <a:gsLst>
              <a:gs pos="3000">
                <a:schemeClr val="accent1">
                  <a:alpha val="38000"/>
                </a:schemeClr>
              </a:gs>
              <a:gs pos="34000">
                <a:schemeClr val="accent1">
                  <a:alpha val="0"/>
                </a:schemeClr>
              </a:gs>
              <a:gs pos="100000">
                <a:schemeClr val="accent1">
                  <a:alpha val="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t"/>
          <a:lstStyle/>
          <a:p>
            <a:pPr algn="l"/>
            <a:endParaRPr lang="en-US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7" name="Picture Placeholder 76">
            <a:extLst>
              <a:ext uri="{FF2B5EF4-FFF2-40B4-BE49-F238E27FC236}">
                <a16:creationId xmlns:a16="http://schemas.microsoft.com/office/drawing/2014/main" id="{792C26BF-6739-427A-A9E9-8A8A678B7CC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919" y="78902"/>
            <a:ext cx="4560213" cy="6779098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Place Picture</a:t>
            </a:r>
          </a:p>
        </p:txBody>
      </p:sp>
      <p:sp>
        <p:nvSpPr>
          <p:cNvPr id="37" name="Rectangle 182">
            <a:extLst>
              <a:ext uri="{FF2B5EF4-FFF2-40B4-BE49-F238E27FC236}">
                <a16:creationId xmlns:a16="http://schemas.microsoft.com/office/drawing/2014/main" id="{7F1551CC-56A8-4FFE-8188-6BBCFBC0D73C}"/>
              </a:ext>
            </a:extLst>
          </p:cNvPr>
          <p:cNvSpPr>
            <a:spLocks noGrp="1" noChangeArrowheads="1"/>
          </p:cNvSpPr>
          <p:nvPr>
            <p:ph type="ctrTitle" hasCustomPrompt="1"/>
          </p:nvPr>
        </p:nvSpPr>
        <p:spPr bwMode="blackWhite">
          <a:xfrm>
            <a:off x="5275942" y="1272210"/>
            <a:ext cx="6325011" cy="3864494"/>
          </a:xfrm>
          <a:prstGeom prst="rect">
            <a:avLst/>
          </a:prstGeom>
          <a:ln w="25400"/>
          <a:effectLst/>
        </p:spPr>
        <p:txBody>
          <a:bodyPr tIns="91440" bIns="91440"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lang="en-US" sz="5100" b="0" kern="1200" cap="none" spc="-5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/>
              <a:t>Large headline or statement goes here. Lorem ipsum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08A7271-EAD5-41DA-A647-B52662CE3871}"/>
              </a:ext>
            </a:extLst>
          </p:cNvPr>
          <p:cNvGrpSpPr/>
          <p:nvPr userDrawn="1"/>
        </p:nvGrpSpPr>
        <p:grpSpPr>
          <a:xfrm>
            <a:off x="0" y="0"/>
            <a:ext cx="12190081" cy="79514"/>
            <a:chOff x="0" y="-1"/>
            <a:chExt cx="12190081" cy="1350190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566998BE-D4A8-4E8F-9220-64B75E6ABA38}"/>
                </a:ext>
              </a:extLst>
            </p:cNvPr>
            <p:cNvSpPr/>
            <p:nvPr userDrawn="1"/>
          </p:nvSpPr>
          <p:spPr>
            <a:xfrm>
              <a:off x="0" y="-1"/>
              <a:ext cx="3641697" cy="1350190"/>
            </a:xfrm>
            <a:prstGeom prst="rect">
              <a:avLst/>
            </a:prstGeom>
            <a:solidFill>
              <a:srgbClr val="FFA0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t"/>
            <a:lstStyle/>
            <a:p>
              <a:pPr algn="l"/>
              <a:endPara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DAEA3FA-932F-42AD-ABBD-14E9BA87D297}"/>
                </a:ext>
              </a:extLst>
            </p:cNvPr>
            <p:cNvSpPr/>
            <p:nvPr userDrawn="1"/>
          </p:nvSpPr>
          <p:spPr>
            <a:xfrm>
              <a:off x="3641698" y="-1"/>
              <a:ext cx="922352" cy="1350190"/>
            </a:xfrm>
            <a:prstGeom prst="rect">
              <a:avLst/>
            </a:prstGeom>
            <a:solidFill>
              <a:srgbClr val="9584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t"/>
            <a:lstStyle/>
            <a:p>
              <a:pPr algn="l"/>
              <a:endPara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29991BE7-E792-4F0F-B8A2-3D9FCF1CD3BB}"/>
                </a:ext>
              </a:extLst>
            </p:cNvPr>
            <p:cNvSpPr/>
            <p:nvPr userDrawn="1"/>
          </p:nvSpPr>
          <p:spPr>
            <a:xfrm>
              <a:off x="4564051" y="-1"/>
              <a:ext cx="2806808" cy="1350190"/>
            </a:xfrm>
            <a:prstGeom prst="rect">
              <a:avLst/>
            </a:prstGeom>
            <a:solidFill>
              <a:srgbClr val="7DB2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t"/>
            <a:lstStyle/>
            <a:p>
              <a:pPr algn="l"/>
              <a:endPara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73D0491D-8066-428E-9435-FA3684E23FA0}"/>
                </a:ext>
              </a:extLst>
            </p:cNvPr>
            <p:cNvSpPr/>
            <p:nvPr userDrawn="1"/>
          </p:nvSpPr>
          <p:spPr>
            <a:xfrm>
              <a:off x="7370859" y="-1"/>
              <a:ext cx="1685677" cy="1350190"/>
            </a:xfrm>
            <a:prstGeom prst="rect">
              <a:avLst/>
            </a:prstGeom>
            <a:solidFill>
              <a:srgbClr val="7398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t"/>
            <a:lstStyle/>
            <a:p>
              <a:pPr algn="l"/>
              <a:endPara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B99A8192-CD11-4ECE-A1A1-EF3ACC047545}"/>
                </a:ext>
              </a:extLst>
            </p:cNvPr>
            <p:cNvSpPr/>
            <p:nvPr userDrawn="1"/>
          </p:nvSpPr>
          <p:spPr>
            <a:xfrm>
              <a:off x="9048586" y="-1"/>
              <a:ext cx="3141495" cy="1350190"/>
            </a:xfrm>
            <a:prstGeom prst="rect">
              <a:avLst/>
            </a:prstGeom>
            <a:solidFill>
              <a:srgbClr val="C7D2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t"/>
            <a:lstStyle/>
            <a:p>
              <a:pPr algn="l"/>
              <a:endPara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5" name="Slide Number Placeholder 1">
            <a:extLst>
              <a:ext uri="{FF2B5EF4-FFF2-40B4-BE49-F238E27FC236}">
                <a16:creationId xmlns:a16="http://schemas.microsoft.com/office/drawing/2014/main" id="{7D12FB66-22AA-4777-8CC2-F076131FE9DF}"/>
              </a:ext>
            </a:extLst>
          </p:cNvPr>
          <p:cNvSpPr txBox="1">
            <a:spLocks/>
          </p:cNvSpPr>
          <p:nvPr userDrawn="1"/>
        </p:nvSpPr>
        <p:spPr>
          <a:xfrm>
            <a:off x="10315547" y="6463203"/>
            <a:ext cx="596447" cy="27781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fld id="{9899D5D8-9A89-49C6-87E2-D5B81659BB09}" type="slidenum">
              <a:rPr lang="en-US" sz="1000" b="1" spc="3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1000" b="1" spc="3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1736F53-0FCF-4DF2-B88E-1DE0E43AA886}"/>
              </a:ext>
            </a:extLst>
          </p:cNvPr>
          <p:cNvSpPr txBox="1"/>
          <p:nvPr userDrawn="1"/>
        </p:nvSpPr>
        <p:spPr>
          <a:xfrm>
            <a:off x="7781092" y="6418656"/>
            <a:ext cx="2590528" cy="308777"/>
          </a:xfrm>
          <a:prstGeom prst="rect">
            <a:avLst/>
          </a:prstGeom>
          <a:noFill/>
        </p:spPr>
        <p:txBody>
          <a:bodyPr wrap="square" rtlCol="0" anchor="b">
            <a:noAutofit/>
          </a:bodyPr>
          <a:lstStyle/>
          <a:p>
            <a:pPr algn="r"/>
            <a:r>
              <a:rPr lang="en-US" sz="900" b="1" i="0" cap="all" spc="50" baseline="0" err="1">
                <a:solidFill>
                  <a:schemeClr val="tx2">
                    <a:lumMod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</a:t>
            </a:r>
            <a:endParaRPr lang="en-US" sz="900" b="1" i="0" cap="all" spc="50" baseline="0">
              <a:solidFill>
                <a:schemeClr val="tx2">
                  <a:lumMod val="9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A4A96C1-8B50-4A87-8923-04CE2B04CEAF}"/>
              </a:ext>
            </a:extLst>
          </p:cNvPr>
          <p:cNvGrpSpPr/>
          <p:nvPr userDrawn="1"/>
        </p:nvGrpSpPr>
        <p:grpSpPr>
          <a:xfrm>
            <a:off x="11369623" y="6476214"/>
            <a:ext cx="489002" cy="176138"/>
            <a:chOff x="271463" y="2852738"/>
            <a:chExt cx="3190876" cy="1149350"/>
          </a:xfrm>
        </p:grpSpPr>
        <p:sp>
          <p:nvSpPr>
            <p:cNvPr id="48" name="Freeform 6">
              <a:extLst>
                <a:ext uri="{FF2B5EF4-FFF2-40B4-BE49-F238E27FC236}">
                  <a16:creationId xmlns:a16="http://schemas.microsoft.com/office/drawing/2014/main" id="{3247CA1E-AF86-49CC-A305-8195944FFB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7976" y="2852738"/>
              <a:ext cx="609600" cy="1149350"/>
            </a:xfrm>
            <a:custGeom>
              <a:avLst/>
              <a:gdLst>
                <a:gd name="T0" fmla="*/ 0 w 384"/>
                <a:gd name="T1" fmla="*/ 0 h 724"/>
                <a:gd name="T2" fmla="*/ 41 w 384"/>
                <a:gd name="T3" fmla="*/ 0 h 724"/>
                <a:gd name="T4" fmla="*/ 192 w 384"/>
                <a:gd name="T5" fmla="*/ 241 h 724"/>
                <a:gd name="T6" fmla="*/ 341 w 384"/>
                <a:gd name="T7" fmla="*/ 0 h 724"/>
                <a:gd name="T8" fmla="*/ 382 w 384"/>
                <a:gd name="T9" fmla="*/ 0 h 724"/>
                <a:gd name="T10" fmla="*/ 382 w 384"/>
                <a:gd name="T11" fmla="*/ 723 h 724"/>
                <a:gd name="T12" fmla="*/ 384 w 384"/>
                <a:gd name="T13" fmla="*/ 724 h 724"/>
                <a:gd name="T14" fmla="*/ 341 w 384"/>
                <a:gd name="T15" fmla="*/ 724 h 724"/>
                <a:gd name="T16" fmla="*/ 192 w 384"/>
                <a:gd name="T17" fmla="*/ 483 h 724"/>
                <a:gd name="T18" fmla="*/ 41 w 384"/>
                <a:gd name="T19" fmla="*/ 724 h 724"/>
                <a:gd name="T20" fmla="*/ 0 w 384"/>
                <a:gd name="T21" fmla="*/ 724 h 724"/>
                <a:gd name="T22" fmla="*/ 0 w 384"/>
                <a:gd name="T23" fmla="*/ 0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4" h="724">
                  <a:moveTo>
                    <a:pt x="0" y="0"/>
                  </a:moveTo>
                  <a:lnTo>
                    <a:pt x="41" y="0"/>
                  </a:lnTo>
                  <a:lnTo>
                    <a:pt x="192" y="241"/>
                  </a:lnTo>
                  <a:lnTo>
                    <a:pt x="341" y="0"/>
                  </a:lnTo>
                  <a:lnTo>
                    <a:pt x="382" y="0"/>
                  </a:lnTo>
                  <a:lnTo>
                    <a:pt x="382" y="723"/>
                  </a:lnTo>
                  <a:lnTo>
                    <a:pt x="384" y="724"/>
                  </a:lnTo>
                  <a:lnTo>
                    <a:pt x="341" y="724"/>
                  </a:lnTo>
                  <a:lnTo>
                    <a:pt x="192" y="483"/>
                  </a:lnTo>
                  <a:lnTo>
                    <a:pt x="41" y="724"/>
                  </a:lnTo>
                  <a:lnTo>
                    <a:pt x="0" y="7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DB2D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Freeform 7">
              <a:extLst>
                <a:ext uri="{FF2B5EF4-FFF2-40B4-BE49-F238E27FC236}">
                  <a16:creationId xmlns:a16="http://schemas.microsoft.com/office/drawing/2014/main" id="{7CBFD072-C24E-4AF0-803E-E83E9025FA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5551" y="2852738"/>
              <a:ext cx="352425" cy="1149350"/>
            </a:xfrm>
            <a:custGeom>
              <a:avLst/>
              <a:gdLst>
                <a:gd name="T0" fmla="*/ 0 w 222"/>
                <a:gd name="T1" fmla="*/ 0 h 724"/>
                <a:gd name="T2" fmla="*/ 222 w 222"/>
                <a:gd name="T3" fmla="*/ 0 h 724"/>
                <a:gd name="T4" fmla="*/ 222 w 222"/>
                <a:gd name="T5" fmla="*/ 724 h 724"/>
                <a:gd name="T6" fmla="*/ 0 w 222"/>
                <a:gd name="T7" fmla="*/ 724 h 724"/>
                <a:gd name="T8" fmla="*/ 222 w 222"/>
                <a:gd name="T9" fmla="*/ 361 h 724"/>
                <a:gd name="T10" fmla="*/ 0 w 222"/>
                <a:gd name="T11" fmla="*/ 0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2" h="724">
                  <a:moveTo>
                    <a:pt x="0" y="0"/>
                  </a:moveTo>
                  <a:lnTo>
                    <a:pt x="222" y="0"/>
                  </a:lnTo>
                  <a:lnTo>
                    <a:pt x="222" y="724"/>
                  </a:lnTo>
                  <a:lnTo>
                    <a:pt x="0" y="724"/>
                  </a:lnTo>
                  <a:lnTo>
                    <a:pt x="222" y="3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843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Freeform 8">
              <a:extLst>
                <a:ext uri="{FF2B5EF4-FFF2-40B4-BE49-F238E27FC236}">
                  <a16:creationId xmlns:a16="http://schemas.microsoft.com/office/drawing/2014/main" id="{27821654-D521-4D2E-9557-1696169632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4401" y="2852738"/>
              <a:ext cx="354013" cy="1149350"/>
            </a:xfrm>
            <a:custGeom>
              <a:avLst/>
              <a:gdLst>
                <a:gd name="T0" fmla="*/ 0 w 223"/>
                <a:gd name="T1" fmla="*/ 0 h 724"/>
                <a:gd name="T2" fmla="*/ 223 w 223"/>
                <a:gd name="T3" fmla="*/ 0 h 724"/>
                <a:gd name="T4" fmla="*/ 2 w 223"/>
                <a:gd name="T5" fmla="*/ 361 h 724"/>
                <a:gd name="T6" fmla="*/ 223 w 223"/>
                <a:gd name="T7" fmla="*/ 724 h 724"/>
                <a:gd name="T8" fmla="*/ 2 w 223"/>
                <a:gd name="T9" fmla="*/ 724 h 724"/>
                <a:gd name="T10" fmla="*/ 0 w 223"/>
                <a:gd name="T11" fmla="*/ 723 h 724"/>
                <a:gd name="T12" fmla="*/ 0 w 223"/>
                <a:gd name="T13" fmla="*/ 0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3" h="724">
                  <a:moveTo>
                    <a:pt x="0" y="0"/>
                  </a:moveTo>
                  <a:lnTo>
                    <a:pt x="223" y="0"/>
                  </a:lnTo>
                  <a:lnTo>
                    <a:pt x="2" y="361"/>
                  </a:lnTo>
                  <a:lnTo>
                    <a:pt x="223" y="724"/>
                  </a:lnTo>
                  <a:lnTo>
                    <a:pt x="2" y="724"/>
                  </a:lnTo>
                  <a:lnTo>
                    <a:pt x="0" y="7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3983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Freeform 9">
              <a:extLst>
                <a:ext uri="{FF2B5EF4-FFF2-40B4-BE49-F238E27FC236}">
                  <a16:creationId xmlns:a16="http://schemas.microsoft.com/office/drawing/2014/main" id="{766EDC3E-69CE-4032-9FB6-85216A191E9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87576" y="2852738"/>
              <a:ext cx="1274763" cy="1149350"/>
            </a:xfrm>
            <a:custGeom>
              <a:avLst/>
              <a:gdLst>
                <a:gd name="T0" fmla="*/ 221 w 803"/>
                <a:gd name="T1" fmla="*/ 179 h 724"/>
                <a:gd name="T2" fmla="*/ 221 w 803"/>
                <a:gd name="T3" fmla="*/ 383 h 724"/>
                <a:gd name="T4" fmla="*/ 523 w 803"/>
                <a:gd name="T5" fmla="*/ 383 h 724"/>
                <a:gd name="T6" fmla="*/ 543 w 803"/>
                <a:gd name="T7" fmla="*/ 382 h 724"/>
                <a:gd name="T8" fmla="*/ 560 w 803"/>
                <a:gd name="T9" fmla="*/ 374 h 724"/>
                <a:gd name="T10" fmla="*/ 573 w 803"/>
                <a:gd name="T11" fmla="*/ 361 h 724"/>
                <a:gd name="T12" fmla="*/ 583 w 803"/>
                <a:gd name="T13" fmla="*/ 346 h 724"/>
                <a:gd name="T14" fmla="*/ 589 w 803"/>
                <a:gd name="T15" fmla="*/ 329 h 724"/>
                <a:gd name="T16" fmla="*/ 594 w 803"/>
                <a:gd name="T17" fmla="*/ 310 h 724"/>
                <a:gd name="T18" fmla="*/ 596 w 803"/>
                <a:gd name="T19" fmla="*/ 292 h 724"/>
                <a:gd name="T20" fmla="*/ 596 w 803"/>
                <a:gd name="T21" fmla="*/ 256 h 724"/>
                <a:gd name="T22" fmla="*/ 592 w 803"/>
                <a:gd name="T23" fmla="*/ 233 h 724"/>
                <a:gd name="T24" fmla="*/ 586 w 803"/>
                <a:gd name="T25" fmla="*/ 215 h 724"/>
                <a:gd name="T26" fmla="*/ 574 w 803"/>
                <a:gd name="T27" fmla="*/ 200 h 724"/>
                <a:gd name="T28" fmla="*/ 558 w 803"/>
                <a:gd name="T29" fmla="*/ 188 h 724"/>
                <a:gd name="T30" fmla="*/ 533 w 803"/>
                <a:gd name="T31" fmla="*/ 182 h 724"/>
                <a:gd name="T32" fmla="*/ 504 w 803"/>
                <a:gd name="T33" fmla="*/ 179 h 724"/>
                <a:gd name="T34" fmla="*/ 221 w 803"/>
                <a:gd name="T35" fmla="*/ 179 h 724"/>
                <a:gd name="T36" fmla="*/ 221 w 803"/>
                <a:gd name="T37" fmla="*/ 0 h 724"/>
                <a:gd name="T38" fmla="*/ 540 w 803"/>
                <a:gd name="T39" fmla="*/ 0 h 724"/>
                <a:gd name="T40" fmla="*/ 589 w 803"/>
                <a:gd name="T41" fmla="*/ 2 h 724"/>
                <a:gd name="T42" fmla="*/ 633 w 803"/>
                <a:gd name="T43" fmla="*/ 8 h 724"/>
                <a:gd name="T44" fmla="*/ 670 w 803"/>
                <a:gd name="T45" fmla="*/ 18 h 724"/>
                <a:gd name="T46" fmla="*/ 702 w 803"/>
                <a:gd name="T47" fmla="*/ 33 h 724"/>
                <a:gd name="T48" fmla="*/ 729 w 803"/>
                <a:gd name="T49" fmla="*/ 49 h 724"/>
                <a:gd name="T50" fmla="*/ 750 w 803"/>
                <a:gd name="T51" fmla="*/ 70 h 724"/>
                <a:gd name="T52" fmla="*/ 768 w 803"/>
                <a:gd name="T53" fmla="*/ 93 h 724"/>
                <a:gd name="T54" fmla="*/ 781 w 803"/>
                <a:gd name="T55" fmla="*/ 120 h 724"/>
                <a:gd name="T56" fmla="*/ 791 w 803"/>
                <a:gd name="T57" fmla="*/ 149 h 724"/>
                <a:gd name="T58" fmla="*/ 798 w 803"/>
                <a:gd name="T59" fmla="*/ 180 h 724"/>
                <a:gd name="T60" fmla="*/ 803 w 803"/>
                <a:gd name="T61" fmla="*/ 213 h 724"/>
                <a:gd name="T62" fmla="*/ 803 w 803"/>
                <a:gd name="T63" fmla="*/ 247 h 724"/>
                <a:gd name="T64" fmla="*/ 803 w 803"/>
                <a:gd name="T65" fmla="*/ 333 h 724"/>
                <a:gd name="T66" fmla="*/ 803 w 803"/>
                <a:gd name="T67" fmla="*/ 361 h 724"/>
                <a:gd name="T68" fmla="*/ 798 w 803"/>
                <a:gd name="T69" fmla="*/ 392 h 724"/>
                <a:gd name="T70" fmla="*/ 791 w 803"/>
                <a:gd name="T71" fmla="*/ 421 h 724"/>
                <a:gd name="T72" fmla="*/ 781 w 803"/>
                <a:gd name="T73" fmla="*/ 449 h 724"/>
                <a:gd name="T74" fmla="*/ 768 w 803"/>
                <a:gd name="T75" fmla="*/ 475 h 724"/>
                <a:gd name="T76" fmla="*/ 750 w 803"/>
                <a:gd name="T77" fmla="*/ 500 h 724"/>
                <a:gd name="T78" fmla="*/ 729 w 803"/>
                <a:gd name="T79" fmla="*/ 521 h 724"/>
                <a:gd name="T80" fmla="*/ 704 w 803"/>
                <a:gd name="T81" fmla="*/ 539 h 724"/>
                <a:gd name="T82" fmla="*/ 673 w 803"/>
                <a:gd name="T83" fmla="*/ 552 h 724"/>
                <a:gd name="T84" fmla="*/ 638 w 803"/>
                <a:gd name="T85" fmla="*/ 560 h 724"/>
                <a:gd name="T86" fmla="*/ 597 w 803"/>
                <a:gd name="T87" fmla="*/ 564 h 724"/>
                <a:gd name="T88" fmla="*/ 221 w 803"/>
                <a:gd name="T89" fmla="*/ 564 h 724"/>
                <a:gd name="T90" fmla="*/ 221 w 803"/>
                <a:gd name="T91" fmla="*/ 724 h 724"/>
                <a:gd name="T92" fmla="*/ 221 w 803"/>
                <a:gd name="T93" fmla="*/ 724 h 724"/>
                <a:gd name="T94" fmla="*/ 0 w 803"/>
                <a:gd name="T95" fmla="*/ 361 h 724"/>
                <a:gd name="T96" fmla="*/ 221 w 803"/>
                <a:gd name="T97" fmla="*/ 0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03" h="724">
                  <a:moveTo>
                    <a:pt x="221" y="179"/>
                  </a:moveTo>
                  <a:lnTo>
                    <a:pt x="221" y="383"/>
                  </a:lnTo>
                  <a:lnTo>
                    <a:pt x="523" y="383"/>
                  </a:lnTo>
                  <a:lnTo>
                    <a:pt x="543" y="382"/>
                  </a:lnTo>
                  <a:lnTo>
                    <a:pt x="560" y="374"/>
                  </a:lnTo>
                  <a:lnTo>
                    <a:pt x="573" y="361"/>
                  </a:lnTo>
                  <a:lnTo>
                    <a:pt x="583" y="346"/>
                  </a:lnTo>
                  <a:lnTo>
                    <a:pt x="589" y="329"/>
                  </a:lnTo>
                  <a:lnTo>
                    <a:pt x="594" y="310"/>
                  </a:lnTo>
                  <a:lnTo>
                    <a:pt x="596" y="292"/>
                  </a:lnTo>
                  <a:lnTo>
                    <a:pt x="596" y="256"/>
                  </a:lnTo>
                  <a:lnTo>
                    <a:pt x="592" y="233"/>
                  </a:lnTo>
                  <a:lnTo>
                    <a:pt x="586" y="215"/>
                  </a:lnTo>
                  <a:lnTo>
                    <a:pt x="574" y="200"/>
                  </a:lnTo>
                  <a:lnTo>
                    <a:pt x="558" y="188"/>
                  </a:lnTo>
                  <a:lnTo>
                    <a:pt x="533" y="182"/>
                  </a:lnTo>
                  <a:lnTo>
                    <a:pt x="504" y="179"/>
                  </a:lnTo>
                  <a:lnTo>
                    <a:pt x="221" y="179"/>
                  </a:lnTo>
                  <a:close/>
                  <a:moveTo>
                    <a:pt x="221" y="0"/>
                  </a:moveTo>
                  <a:lnTo>
                    <a:pt x="540" y="0"/>
                  </a:lnTo>
                  <a:lnTo>
                    <a:pt x="589" y="2"/>
                  </a:lnTo>
                  <a:lnTo>
                    <a:pt x="633" y="8"/>
                  </a:lnTo>
                  <a:lnTo>
                    <a:pt x="670" y="18"/>
                  </a:lnTo>
                  <a:lnTo>
                    <a:pt x="702" y="33"/>
                  </a:lnTo>
                  <a:lnTo>
                    <a:pt x="729" y="49"/>
                  </a:lnTo>
                  <a:lnTo>
                    <a:pt x="750" y="70"/>
                  </a:lnTo>
                  <a:lnTo>
                    <a:pt x="768" y="93"/>
                  </a:lnTo>
                  <a:lnTo>
                    <a:pt x="781" y="120"/>
                  </a:lnTo>
                  <a:lnTo>
                    <a:pt x="791" y="149"/>
                  </a:lnTo>
                  <a:lnTo>
                    <a:pt x="798" y="180"/>
                  </a:lnTo>
                  <a:lnTo>
                    <a:pt x="803" y="213"/>
                  </a:lnTo>
                  <a:lnTo>
                    <a:pt x="803" y="247"/>
                  </a:lnTo>
                  <a:lnTo>
                    <a:pt x="803" y="333"/>
                  </a:lnTo>
                  <a:lnTo>
                    <a:pt x="803" y="361"/>
                  </a:lnTo>
                  <a:lnTo>
                    <a:pt x="798" y="392"/>
                  </a:lnTo>
                  <a:lnTo>
                    <a:pt x="791" y="421"/>
                  </a:lnTo>
                  <a:lnTo>
                    <a:pt x="781" y="449"/>
                  </a:lnTo>
                  <a:lnTo>
                    <a:pt x="768" y="475"/>
                  </a:lnTo>
                  <a:lnTo>
                    <a:pt x="750" y="500"/>
                  </a:lnTo>
                  <a:lnTo>
                    <a:pt x="729" y="521"/>
                  </a:lnTo>
                  <a:lnTo>
                    <a:pt x="704" y="539"/>
                  </a:lnTo>
                  <a:lnTo>
                    <a:pt x="673" y="552"/>
                  </a:lnTo>
                  <a:lnTo>
                    <a:pt x="638" y="560"/>
                  </a:lnTo>
                  <a:lnTo>
                    <a:pt x="597" y="564"/>
                  </a:lnTo>
                  <a:lnTo>
                    <a:pt x="221" y="564"/>
                  </a:lnTo>
                  <a:lnTo>
                    <a:pt x="221" y="724"/>
                  </a:lnTo>
                  <a:lnTo>
                    <a:pt x="221" y="724"/>
                  </a:lnTo>
                  <a:lnTo>
                    <a:pt x="0" y="361"/>
                  </a:lnTo>
                  <a:lnTo>
                    <a:pt x="221" y="0"/>
                  </a:lnTo>
                  <a:close/>
                </a:path>
              </a:pathLst>
            </a:custGeom>
            <a:solidFill>
              <a:srgbClr val="C7D22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Freeform 10">
              <a:extLst>
                <a:ext uri="{FF2B5EF4-FFF2-40B4-BE49-F238E27FC236}">
                  <a16:creationId xmlns:a16="http://schemas.microsoft.com/office/drawing/2014/main" id="{286022DB-6135-4077-A9E3-D3090DA262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463" y="2852738"/>
              <a:ext cx="1306512" cy="1149350"/>
            </a:xfrm>
            <a:custGeom>
              <a:avLst/>
              <a:gdLst>
                <a:gd name="T0" fmla="*/ 0 w 823"/>
                <a:gd name="T1" fmla="*/ 0 h 724"/>
                <a:gd name="T2" fmla="*/ 223 w 823"/>
                <a:gd name="T3" fmla="*/ 0 h 724"/>
                <a:gd name="T4" fmla="*/ 601 w 823"/>
                <a:gd name="T5" fmla="*/ 438 h 724"/>
                <a:gd name="T6" fmla="*/ 601 w 823"/>
                <a:gd name="T7" fmla="*/ 0 h 724"/>
                <a:gd name="T8" fmla="*/ 601 w 823"/>
                <a:gd name="T9" fmla="*/ 0 h 724"/>
                <a:gd name="T10" fmla="*/ 823 w 823"/>
                <a:gd name="T11" fmla="*/ 361 h 724"/>
                <a:gd name="T12" fmla="*/ 601 w 823"/>
                <a:gd name="T13" fmla="*/ 724 h 724"/>
                <a:gd name="T14" fmla="*/ 223 w 823"/>
                <a:gd name="T15" fmla="*/ 287 h 724"/>
                <a:gd name="T16" fmla="*/ 223 w 823"/>
                <a:gd name="T17" fmla="*/ 724 h 724"/>
                <a:gd name="T18" fmla="*/ 0 w 823"/>
                <a:gd name="T19" fmla="*/ 724 h 724"/>
                <a:gd name="T20" fmla="*/ 0 w 823"/>
                <a:gd name="T21" fmla="*/ 0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23" h="724">
                  <a:moveTo>
                    <a:pt x="0" y="0"/>
                  </a:moveTo>
                  <a:lnTo>
                    <a:pt x="223" y="0"/>
                  </a:lnTo>
                  <a:lnTo>
                    <a:pt x="601" y="438"/>
                  </a:lnTo>
                  <a:lnTo>
                    <a:pt x="601" y="0"/>
                  </a:lnTo>
                  <a:lnTo>
                    <a:pt x="601" y="0"/>
                  </a:lnTo>
                  <a:lnTo>
                    <a:pt x="823" y="361"/>
                  </a:lnTo>
                  <a:lnTo>
                    <a:pt x="601" y="724"/>
                  </a:lnTo>
                  <a:lnTo>
                    <a:pt x="223" y="287"/>
                  </a:lnTo>
                  <a:lnTo>
                    <a:pt x="223" y="724"/>
                  </a:lnTo>
                  <a:lnTo>
                    <a:pt x="0" y="7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D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10027390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226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394775" y="414064"/>
            <a:ext cx="11425752" cy="6540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title here</a:t>
            </a:r>
            <a:br>
              <a:rPr lang="en-US"/>
            </a:br>
            <a:r>
              <a:rPr lang="en-US"/>
              <a:t>second line title</a:t>
            </a:r>
          </a:p>
        </p:txBody>
      </p:sp>
      <p:sp>
        <p:nvSpPr>
          <p:cNvPr id="46" name="Text Placeholder 45"/>
          <p:cNvSpPr>
            <a:spLocks noGrp="1"/>
          </p:cNvSpPr>
          <p:nvPr>
            <p:ph type="body" sz="quarter" idx="10"/>
          </p:nvPr>
        </p:nvSpPr>
        <p:spPr>
          <a:xfrm>
            <a:off x="394774" y="1153266"/>
            <a:ext cx="11425752" cy="4667249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28031128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226"/>
          <p:cNvSpPr>
            <a:spLocks noGrp="1" noChangeArrowheads="1"/>
          </p:cNvSpPr>
          <p:nvPr>
            <p:ph type="title"/>
          </p:nvPr>
        </p:nvSpPr>
        <p:spPr bwMode="auto">
          <a:xfrm>
            <a:off x="394775" y="414064"/>
            <a:ext cx="11454325" cy="6540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27623062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71509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226"/>
          <p:cNvSpPr>
            <a:spLocks noGrp="1" noChangeArrowheads="1"/>
          </p:cNvSpPr>
          <p:nvPr>
            <p:ph type="title"/>
          </p:nvPr>
        </p:nvSpPr>
        <p:spPr bwMode="auto">
          <a:xfrm>
            <a:off x="394775" y="414064"/>
            <a:ext cx="11663021" cy="6540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" name="Text Placeholder 45"/>
          <p:cNvSpPr>
            <a:spLocks noGrp="1"/>
          </p:cNvSpPr>
          <p:nvPr>
            <p:ph type="body" sz="quarter" idx="10"/>
          </p:nvPr>
        </p:nvSpPr>
        <p:spPr>
          <a:xfrm>
            <a:off x="394775" y="1153266"/>
            <a:ext cx="5847277" cy="4667249"/>
          </a:xfrm>
        </p:spPr>
        <p:txBody>
          <a:bodyPr/>
          <a:lstStyle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45"/>
          <p:cNvSpPr>
            <a:spLocks noGrp="1"/>
          </p:cNvSpPr>
          <p:nvPr>
            <p:ph type="body" sz="quarter" idx="11"/>
          </p:nvPr>
        </p:nvSpPr>
        <p:spPr>
          <a:xfrm>
            <a:off x="6242052" y="1153266"/>
            <a:ext cx="5847277" cy="4667249"/>
          </a:xfrm>
        </p:spPr>
        <p:txBody>
          <a:bodyPr/>
          <a:lstStyle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63027135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ster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Placeholder 16" descr="A large building&#10;&#10;Description automatically generated">
            <a:extLst>
              <a:ext uri="{FF2B5EF4-FFF2-40B4-BE49-F238E27FC236}">
                <a16:creationId xmlns:a16="http://schemas.microsoft.com/office/drawing/2014/main" id="{F367A7A6-D723-40BB-A3B1-7662B43D6B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80049" y="71563"/>
            <a:ext cx="4810031" cy="6786437"/>
          </a:xfrm>
          <a:prstGeom prst="rect">
            <a:avLst/>
          </a:prstGeom>
        </p:spPr>
      </p:pic>
      <p:sp>
        <p:nvSpPr>
          <p:cNvPr id="90" name="Text Placeholder 89"/>
          <p:cNvSpPr>
            <a:spLocks noGrp="1"/>
          </p:cNvSpPr>
          <p:nvPr>
            <p:ph type="body" sz="quarter" idx="12" hasCustomPrompt="1"/>
          </p:nvPr>
        </p:nvSpPr>
        <p:spPr>
          <a:xfrm>
            <a:off x="625287" y="4210334"/>
            <a:ext cx="6174317" cy="399042"/>
          </a:xfrm>
        </p:spPr>
        <p:txBody>
          <a:bodyPr>
            <a:normAutofit/>
          </a:bodyPr>
          <a:lstStyle>
            <a:lvl1pPr marL="0" indent="0" algn="l" rtl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Pct val="80000"/>
              <a:buFont typeface="Arial" charset="0"/>
              <a:buNone/>
              <a:defRPr lang="en-US" sz="1400" b="1" kern="1200" cap="all" spc="300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Arial" panose="020B0604020202020204" pitchFamily="34" charset="0"/>
              </a:defRPr>
            </a:lvl1pPr>
            <a:lvl2pPr marL="233363" indent="0">
              <a:buFontTx/>
              <a:buNone/>
              <a:defRPr/>
            </a:lvl2pPr>
            <a:lvl3pPr marL="401638" indent="0">
              <a:buFontTx/>
              <a:buNone/>
              <a:defRPr/>
            </a:lvl3pPr>
            <a:lvl4pPr marL="569912" indent="0">
              <a:buFontTx/>
              <a:buNone/>
              <a:defRPr/>
            </a:lvl4pPr>
            <a:lvl5pPr marL="746125" indent="0">
              <a:buFontTx/>
              <a:buNone/>
              <a:defRPr/>
            </a:lvl5pPr>
          </a:lstStyle>
          <a:p>
            <a:pPr marL="0" lvl="0" indent="0" algn="l" rtl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Pct val="80000"/>
              <a:buFont typeface="Arial" charset="0"/>
              <a:buNone/>
            </a:pPr>
            <a:r>
              <a:rPr lang="en-US"/>
              <a:t>month 2023</a:t>
            </a:r>
          </a:p>
        </p:txBody>
      </p:sp>
      <p:sp>
        <p:nvSpPr>
          <p:cNvPr id="27" name="Rectangle 183"/>
          <p:cNvSpPr>
            <a:spLocks noGrp="1" noChangeArrowheads="1"/>
          </p:cNvSpPr>
          <p:nvPr userDrawn="1">
            <p:ph type="subTitle" idx="1" hasCustomPrompt="1"/>
          </p:nvPr>
        </p:nvSpPr>
        <p:spPr bwMode="blackWhite">
          <a:xfrm>
            <a:off x="625287" y="3497623"/>
            <a:ext cx="6174317" cy="809562"/>
          </a:xfrm>
          <a:prstGeom prst="rect">
            <a:avLst/>
          </a:prstGeom>
          <a:ln w="25400" algn="ctr"/>
          <a:effectLst/>
        </p:spPr>
        <p:txBody>
          <a:bodyPr tIns="0" bIns="91440" anchor="b">
            <a:noAutofit/>
          </a:bodyPr>
          <a:lstStyle>
            <a:lvl1pPr marL="0" indent="0" algn="l" rtl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Font typeface="Arial" charset="0"/>
              <a:buNone/>
              <a:defRPr lang="en-US" sz="1800" b="0" kern="1200" cap="none" spc="50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First name Last name</a:t>
            </a:r>
          </a:p>
          <a:p>
            <a:pPr lvl="0"/>
            <a:r>
              <a:rPr lang="en-US"/>
              <a:t>Official title goes here</a:t>
            </a:r>
          </a:p>
        </p:txBody>
      </p:sp>
      <p:sp>
        <p:nvSpPr>
          <p:cNvPr id="28" name="Rectangle 182"/>
          <p:cNvSpPr>
            <a:spLocks noGrp="1" noChangeArrowheads="1"/>
          </p:cNvSpPr>
          <p:nvPr>
            <p:ph type="ctrTitle" hasCustomPrompt="1"/>
          </p:nvPr>
        </p:nvSpPr>
        <p:spPr bwMode="blackWhite">
          <a:xfrm>
            <a:off x="625287" y="427838"/>
            <a:ext cx="6165127" cy="2961111"/>
          </a:xfrm>
          <a:prstGeom prst="rect">
            <a:avLst/>
          </a:prstGeom>
          <a:ln w="25400"/>
          <a:effectLst/>
        </p:spPr>
        <p:txBody>
          <a:bodyPr tIns="91440" bIns="91440" anchor="b"/>
          <a:lstStyle>
            <a:lvl1pPr algn="l">
              <a:lnSpc>
                <a:spcPts val="5500"/>
              </a:lnSpc>
              <a:spcBef>
                <a:spcPts val="0"/>
              </a:spcBef>
              <a:defRPr lang="en-US" sz="4900" b="1" kern="1200" cap="all" spc="-5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r>
              <a:rPr lang="en-US"/>
              <a:t>Title Goes Here Second Line</a:t>
            </a:r>
            <a:br>
              <a:rPr lang="en-US"/>
            </a:br>
            <a:r>
              <a:rPr lang="en-US"/>
              <a:t>Third Line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6C06E3A-77E8-4336-8E69-F834D6840692}"/>
              </a:ext>
            </a:extLst>
          </p:cNvPr>
          <p:cNvSpPr txBox="1"/>
          <p:nvPr userDrawn="1"/>
        </p:nvSpPr>
        <p:spPr>
          <a:xfrm>
            <a:off x="625287" y="5986814"/>
            <a:ext cx="6587542" cy="308777"/>
          </a:xfrm>
          <a:prstGeom prst="rect">
            <a:avLst/>
          </a:prstGeom>
          <a:noFill/>
        </p:spPr>
        <p:txBody>
          <a:bodyPr wrap="square" rtlCol="0" anchor="b">
            <a:noAutofit/>
          </a:bodyPr>
          <a:lstStyle/>
          <a:p>
            <a:pPr algn="l"/>
            <a:r>
              <a:rPr lang="en-US" sz="900" b="1" i="0" cap="all" spc="50" baseline="0">
                <a:solidFill>
                  <a:schemeClr val="tx2">
                    <a:lumMod val="90000"/>
                  </a:schemeClr>
                </a:solidFill>
                <a:latin typeface="+mj-lt"/>
                <a:cs typeface="Arial" panose="020B0604020202020204" pitchFamily="34" charset="0"/>
              </a:rPr>
              <a:t>PUBLIC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DB26A35-77F5-445D-B6D8-5AC2F84354FB}"/>
              </a:ext>
            </a:extLst>
          </p:cNvPr>
          <p:cNvGrpSpPr/>
          <p:nvPr userDrawn="1"/>
        </p:nvGrpSpPr>
        <p:grpSpPr>
          <a:xfrm>
            <a:off x="0" y="0"/>
            <a:ext cx="12190081" cy="79514"/>
            <a:chOff x="0" y="-1"/>
            <a:chExt cx="12190081" cy="1350190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03AA52E7-FC36-4ED4-867F-157B0BCEBEAA}"/>
                </a:ext>
              </a:extLst>
            </p:cNvPr>
            <p:cNvSpPr/>
            <p:nvPr userDrawn="1"/>
          </p:nvSpPr>
          <p:spPr>
            <a:xfrm>
              <a:off x="0" y="-1"/>
              <a:ext cx="3641697" cy="1350190"/>
            </a:xfrm>
            <a:prstGeom prst="rect">
              <a:avLst/>
            </a:prstGeom>
            <a:solidFill>
              <a:srgbClr val="FFA0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t"/>
            <a:lstStyle/>
            <a:p>
              <a:pPr algn="l"/>
              <a:endParaRPr lang="en-US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AED8626D-4DCA-4D23-8BF4-1806FF2B3D47}"/>
                </a:ext>
              </a:extLst>
            </p:cNvPr>
            <p:cNvSpPr/>
            <p:nvPr userDrawn="1"/>
          </p:nvSpPr>
          <p:spPr>
            <a:xfrm>
              <a:off x="3641698" y="-1"/>
              <a:ext cx="922352" cy="1350190"/>
            </a:xfrm>
            <a:prstGeom prst="rect">
              <a:avLst/>
            </a:prstGeom>
            <a:solidFill>
              <a:srgbClr val="9584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t"/>
            <a:lstStyle/>
            <a:p>
              <a:pPr algn="l"/>
              <a:endParaRPr lang="en-US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A456C9DC-AC7B-4A0E-8C19-8B43D714AD24}"/>
                </a:ext>
              </a:extLst>
            </p:cNvPr>
            <p:cNvSpPr/>
            <p:nvPr userDrawn="1"/>
          </p:nvSpPr>
          <p:spPr>
            <a:xfrm>
              <a:off x="4564051" y="-1"/>
              <a:ext cx="2806808" cy="1350190"/>
            </a:xfrm>
            <a:prstGeom prst="rect">
              <a:avLst/>
            </a:prstGeom>
            <a:solidFill>
              <a:srgbClr val="7DB2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t"/>
            <a:lstStyle/>
            <a:p>
              <a:pPr algn="l"/>
              <a:endParaRPr lang="en-US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50DA97BB-3B9D-475D-90A5-85DF0ACEA7DB}"/>
                </a:ext>
              </a:extLst>
            </p:cNvPr>
            <p:cNvSpPr/>
            <p:nvPr userDrawn="1"/>
          </p:nvSpPr>
          <p:spPr>
            <a:xfrm>
              <a:off x="7370859" y="-1"/>
              <a:ext cx="1685677" cy="1350190"/>
            </a:xfrm>
            <a:prstGeom prst="rect">
              <a:avLst/>
            </a:prstGeom>
            <a:solidFill>
              <a:srgbClr val="7398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t"/>
            <a:lstStyle/>
            <a:p>
              <a:pPr algn="l"/>
              <a:endParaRPr lang="en-US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E39B465D-2073-45C5-B64A-4C84B0F0C14A}"/>
                </a:ext>
              </a:extLst>
            </p:cNvPr>
            <p:cNvSpPr/>
            <p:nvPr userDrawn="1"/>
          </p:nvSpPr>
          <p:spPr>
            <a:xfrm>
              <a:off x="9048586" y="-1"/>
              <a:ext cx="3141495" cy="1350190"/>
            </a:xfrm>
            <a:prstGeom prst="rect">
              <a:avLst/>
            </a:prstGeom>
            <a:solidFill>
              <a:srgbClr val="C7D2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t"/>
            <a:lstStyle/>
            <a:p>
              <a:pPr algn="l"/>
              <a:endParaRPr lang="en-US">
                <a:solidFill>
                  <a:schemeClr val="bg1"/>
                </a:solidFill>
                <a:latin typeface="+mj-lt"/>
              </a:endParaRPr>
            </a:p>
          </p:txBody>
        </p:sp>
      </p:grpSp>
      <p:pic>
        <p:nvPicPr>
          <p:cNvPr id="39" name="Graphic 38">
            <a:extLst>
              <a:ext uri="{FF2B5EF4-FFF2-40B4-BE49-F238E27FC236}">
                <a16:creationId xmlns:a16="http://schemas.microsoft.com/office/drawing/2014/main" id="{0479C9BD-7253-4516-B9AE-7AD2D65881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5614" t="23225" r="5073" b="21217"/>
          <a:stretch/>
        </p:blipFill>
        <p:spPr>
          <a:xfrm>
            <a:off x="619242" y="5157865"/>
            <a:ext cx="5280626" cy="720276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06C25F4-61A1-429C-96A6-EF43EBB0D205}"/>
              </a:ext>
            </a:extLst>
          </p:cNvPr>
          <p:cNvSpPr txBox="1"/>
          <p:nvPr userDrawn="1"/>
        </p:nvSpPr>
        <p:spPr>
          <a:xfrm>
            <a:off x="625287" y="6281012"/>
            <a:ext cx="5470713" cy="308777"/>
          </a:xfrm>
          <a:prstGeom prst="rect">
            <a:avLst/>
          </a:prstGeom>
          <a:noFill/>
        </p:spPr>
        <p:txBody>
          <a:bodyPr wrap="square" rtlCol="0" anchor="b">
            <a:noAutofit/>
          </a:bodyPr>
          <a:lstStyle/>
          <a:p>
            <a:pPr algn="l"/>
            <a:r>
              <a:rPr lang="en-US" sz="650" b="0" i="0" cap="all" spc="50" baseline="0">
                <a:solidFill>
                  <a:schemeClr val="tx2">
                    <a:lumMod val="90000"/>
                  </a:schemeClr>
                </a:solidFill>
                <a:latin typeface="+mj-lt"/>
                <a:cs typeface="Arial" panose="020B0604020202020204" pitchFamily="34" charset="0"/>
              </a:rPr>
              <a:t>NXP, the NXP logo and NXP SECURE CONNECTIONS FOR A SMARTER WORLD are trademarks of NXP B.V. All other product or service names are the property of their respective owners. © 2023 NXP B.V.</a:t>
            </a:r>
          </a:p>
        </p:txBody>
      </p:sp>
    </p:spTree>
    <p:extLst>
      <p:ext uri="{BB962C8B-B14F-4D97-AF65-F5344CB8AC3E}">
        <p14:creationId xmlns:p14="http://schemas.microsoft.com/office/powerpoint/2010/main" val="2857395659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91A16C9-C041-49C5-AC50-D0FF3E5085DA}"/>
              </a:ext>
            </a:extLst>
          </p:cNvPr>
          <p:cNvSpPr/>
          <p:nvPr userDrawn="1"/>
        </p:nvSpPr>
        <p:spPr>
          <a:xfrm>
            <a:off x="0" y="5834418"/>
            <a:ext cx="12192000" cy="102358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0453E47-1254-4AED-A541-BB7CE36A4C87}"/>
              </a:ext>
            </a:extLst>
          </p:cNvPr>
          <p:cNvSpPr/>
          <p:nvPr userDrawn="1"/>
        </p:nvSpPr>
        <p:spPr>
          <a:xfrm>
            <a:off x="0" y="1"/>
            <a:ext cx="12192000" cy="21836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226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936080" y="1634279"/>
            <a:ext cx="7009333" cy="24544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ts val="6000"/>
              </a:lnSpc>
              <a:spcBef>
                <a:spcPts val="0"/>
              </a:spcBef>
              <a:spcAft>
                <a:spcPct val="0"/>
              </a:spcAft>
              <a:defRPr lang="en-US" sz="5500" b="0" kern="1200" cap="none" spc="-50" baseline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Title Goes Here</a:t>
            </a:r>
            <a:br>
              <a:rPr lang="en-US"/>
            </a:br>
            <a:r>
              <a:rPr lang="en-US"/>
              <a:t>Second Line Title</a:t>
            </a:r>
            <a:br>
              <a:rPr lang="en-US"/>
            </a:br>
            <a:r>
              <a:rPr lang="en-US"/>
              <a:t>Third Line Title</a:t>
            </a:r>
          </a:p>
        </p:txBody>
      </p:sp>
      <p:sp>
        <p:nvSpPr>
          <p:cNvPr id="16" name="Slide Number Placeholder 1">
            <a:extLst>
              <a:ext uri="{FF2B5EF4-FFF2-40B4-BE49-F238E27FC236}">
                <a16:creationId xmlns:a16="http://schemas.microsoft.com/office/drawing/2014/main" id="{AF788F4C-F3F1-4D1E-9E78-69BDCFEDEA0E}"/>
              </a:ext>
            </a:extLst>
          </p:cNvPr>
          <p:cNvSpPr txBox="1">
            <a:spLocks/>
          </p:cNvSpPr>
          <p:nvPr userDrawn="1"/>
        </p:nvSpPr>
        <p:spPr>
          <a:xfrm>
            <a:off x="6757621" y="6429865"/>
            <a:ext cx="596447" cy="27781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fld id="{9899D5D8-9A89-49C6-87E2-D5B81659BB09}" type="slidenum">
              <a:rPr lang="en-US" sz="1000" b="1" spc="30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1000" b="1" spc="3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43A6489-F2EE-48AA-AF66-CF911B054E5B}"/>
              </a:ext>
            </a:extLst>
          </p:cNvPr>
          <p:cNvSpPr txBox="1"/>
          <p:nvPr userDrawn="1"/>
        </p:nvSpPr>
        <p:spPr>
          <a:xfrm>
            <a:off x="939519" y="6115278"/>
            <a:ext cx="2590528" cy="308777"/>
          </a:xfrm>
          <a:prstGeom prst="rect">
            <a:avLst/>
          </a:prstGeom>
          <a:noFill/>
        </p:spPr>
        <p:txBody>
          <a:bodyPr wrap="square" rtlCol="0" anchor="b">
            <a:noAutofit/>
          </a:bodyPr>
          <a:lstStyle/>
          <a:p>
            <a:pPr algn="l"/>
            <a:r>
              <a:rPr lang="en-US" sz="900" b="1" i="0" cap="all" spc="50" baseline="0" err="1">
                <a:solidFill>
                  <a:schemeClr val="tx2">
                    <a:lumMod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</a:t>
            </a:r>
            <a:endParaRPr lang="en-US" sz="900" b="1" i="0" cap="all" spc="50" baseline="0">
              <a:solidFill>
                <a:schemeClr val="tx2">
                  <a:lumMod val="9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19428A6-B4EA-426C-B5D6-7BF8255D0379}"/>
              </a:ext>
            </a:extLst>
          </p:cNvPr>
          <p:cNvGrpSpPr/>
          <p:nvPr userDrawn="1"/>
        </p:nvGrpSpPr>
        <p:grpSpPr>
          <a:xfrm>
            <a:off x="1" y="4335146"/>
            <a:ext cx="7945412" cy="59196"/>
            <a:chOff x="0" y="-1"/>
            <a:chExt cx="12190081" cy="1350190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B4B1F641-A39F-419C-B874-36E8B4C70292}"/>
                </a:ext>
              </a:extLst>
            </p:cNvPr>
            <p:cNvSpPr/>
            <p:nvPr userDrawn="1"/>
          </p:nvSpPr>
          <p:spPr>
            <a:xfrm>
              <a:off x="0" y="-1"/>
              <a:ext cx="3641697" cy="1350190"/>
            </a:xfrm>
            <a:prstGeom prst="rect">
              <a:avLst/>
            </a:prstGeom>
            <a:solidFill>
              <a:srgbClr val="FFA0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t"/>
            <a:lstStyle/>
            <a:p>
              <a:pPr algn="l"/>
              <a:endPara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443CEE6-1108-4EA9-99ED-44930E6EC07C}"/>
                </a:ext>
              </a:extLst>
            </p:cNvPr>
            <p:cNvSpPr/>
            <p:nvPr userDrawn="1"/>
          </p:nvSpPr>
          <p:spPr>
            <a:xfrm>
              <a:off x="3641698" y="-1"/>
              <a:ext cx="922352" cy="1350190"/>
            </a:xfrm>
            <a:prstGeom prst="rect">
              <a:avLst/>
            </a:prstGeom>
            <a:solidFill>
              <a:srgbClr val="9584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t"/>
            <a:lstStyle/>
            <a:p>
              <a:pPr algn="l"/>
              <a:endPara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A6895F3-7204-48FF-A4F3-F08AE082612C}"/>
                </a:ext>
              </a:extLst>
            </p:cNvPr>
            <p:cNvSpPr/>
            <p:nvPr userDrawn="1"/>
          </p:nvSpPr>
          <p:spPr>
            <a:xfrm>
              <a:off x="4564051" y="-1"/>
              <a:ext cx="2806808" cy="1350190"/>
            </a:xfrm>
            <a:prstGeom prst="rect">
              <a:avLst/>
            </a:prstGeom>
            <a:solidFill>
              <a:srgbClr val="7DB2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t"/>
            <a:lstStyle/>
            <a:p>
              <a:pPr algn="l"/>
              <a:endPara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99838EC-325A-4D0A-BA69-5EBCA1E4E224}"/>
                </a:ext>
              </a:extLst>
            </p:cNvPr>
            <p:cNvSpPr/>
            <p:nvPr userDrawn="1"/>
          </p:nvSpPr>
          <p:spPr>
            <a:xfrm>
              <a:off x="7370859" y="-1"/>
              <a:ext cx="1685677" cy="1350190"/>
            </a:xfrm>
            <a:prstGeom prst="rect">
              <a:avLst/>
            </a:prstGeom>
            <a:solidFill>
              <a:srgbClr val="7398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t"/>
            <a:lstStyle/>
            <a:p>
              <a:pPr algn="l"/>
              <a:endPara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4AB4C98-DF4F-4361-A999-30FBA0566D05}"/>
                </a:ext>
              </a:extLst>
            </p:cNvPr>
            <p:cNvSpPr/>
            <p:nvPr userDrawn="1"/>
          </p:nvSpPr>
          <p:spPr>
            <a:xfrm>
              <a:off x="9048586" y="-1"/>
              <a:ext cx="3141495" cy="1350190"/>
            </a:xfrm>
            <a:prstGeom prst="rect">
              <a:avLst/>
            </a:prstGeom>
            <a:solidFill>
              <a:srgbClr val="C7D2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t"/>
            <a:lstStyle/>
            <a:p>
              <a:pPr algn="l"/>
              <a:endPara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FE5D1333-9BCA-4D99-8B74-A5FD0A4B9B51}"/>
              </a:ext>
            </a:extLst>
          </p:cNvPr>
          <p:cNvSpPr/>
          <p:nvPr userDrawn="1"/>
        </p:nvSpPr>
        <p:spPr>
          <a:xfrm>
            <a:off x="10163174" y="0"/>
            <a:ext cx="2028826" cy="6858000"/>
          </a:xfrm>
          <a:prstGeom prst="rect">
            <a:avLst/>
          </a:prstGeom>
          <a:solidFill>
            <a:srgbClr val="50AB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9203C931-D801-4035-A8B2-0085615AC4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79906" y="5228176"/>
            <a:ext cx="995362" cy="995362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92FB6ECD-AD16-4595-BDE1-ED612F049B15}"/>
              </a:ext>
            </a:extLst>
          </p:cNvPr>
          <p:cNvSpPr/>
          <p:nvPr userDrawn="1"/>
        </p:nvSpPr>
        <p:spPr>
          <a:xfrm>
            <a:off x="9972674" y="0"/>
            <a:ext cx="200026" cy="6858000"/>
          </a:xfrm>
          <a:prstGeom prst="rect">
            <a:avLst/>
          </a:prstGeom>
          <a:solidFill>
            <a:srgbClr val="2290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2870034E-F8DD-48DC-A066-E5AC17824E5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6446" y="5043977"/>
            <a:ext cx="5592432" cy="1226264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89D6C17E-6427-4E15-BF87-030DEB8EE579}"/>
              </a:ext>
            </a:extLst>
          </p:cNvPr>
          <p:cNvSpPr txBox="1"/>
          <p:nvPr userDrawn="1"/>
        </p:nvSpPr>
        <p:spPr>
          <a:xfrm>
            <a:off x="939519" y="6364207"/>
            <a:ext cx="5818102" cy="343469"/>
          </a:xfrm>
          <a:prstGeom prst="rect">
            <a:avLst/>
          </a:prstGeom>
          <a:noFill/>
        </p:spPr>
        <p:txBody>
          <a:bodyPr wrap="square" rtlCol="0" anchor="b">
            <a:noAutofit/>
          </a:bodyPr>
          <a:lstStyle/>
          <a:p>
            <a:pPr algn="l"/>
            <a:r>
              <a:rPr lang="en-US" sz="700" b="0" i="0" cap="all" spc="50" baseline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NXP, the NXP logo and NXP SECURE CONNECTIONS FOR A SMARTER WORLD are trademarks of NXP B.V. All other product or service names are the property of their respective owners. © 2021 NXP B.V.</a:t>
            </a:r>
          </a:p>
        </p:txBody>
      </p:sp>
    </p:spTree>
    <p:extLst>
      <p:ext uri="{BB962C8B-B14F-4D97-AF65-F5344CB8AC3E}">
        <p14:creationId xmlns:p14="http://schemas.microsoft.com/office/powerpoint/2010/main" val="1101683232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91A16C9-C041-49C5-AC50-D0FF3E5085DA}"/>
              </a:ext>
            </a:extLst>
          </p:cNvPr>
          <p:cNvSpPr/>
          <p:nvPr userDrawn="1"/>
        </p:nvSpPr>
        <p:spPr>
          <a:xfrm>
            <a:off x="0" y="5834418"/>
            <a:ext cx="12192000" cy="102358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0453E47-1254-4AED-A541-BB7CE36A4C87}"/>
              </a:ext>
            </a:extLst>
          </p:cNvPr>
          <p:cNvSpPr/>
          <p:nvPr userDrawn="1"/>
        </p:nvSpPr>
        <p:spPr>
          <a:xfrm>
            <a:off x="0" y="1"/>
            <a:ext cx="12192000" cy="21836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8C66DA4-3842-41AB-A413-DA2CAB207332}"/>
              </a:ext>
            </a:extLst>
          </p:cNvPr>
          <p:cNvSpPr txBox="1"/>
          <p:nvPr userDrawn="1"/>
        </p:nvSpPr>
        <p:spPr>
          <a:xfrm>
            <a:off x="939519" y="6364207"/>
            <a:ext cx="5818102" cy="343469"/>
          </a:xfrm>
          <a:prstGeom prst="rect">
            <a:avLst/>
          </a:prstGeom>
          <a:noFill/>
        </p:spPr>
        <p:txBody>
          <a:bodyPr wrap="square" rtlCol="0" anchor="b">
            <a:noAutofit/>
          </a:bodyPr>
          <a:lstStyle/>
          <a:p>
            <a:pPr algn="l"/>
            <a:r>
              <a:rPr lang="en-US" sz="700" b="0" i="0" cap="all" spc="50" baseline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NXP, the NXP logo and NXP SECURE CONNECTIONS FOR A SMARTER WORLD are trademarks of NXP B.V. All other product or service names are the property of their respective owners. © 2021 NXP B.V.</a:t>
            </a:r>
          </a:p>
        </p:txBody>
      </p:sp>
      <p:sp>
        <p:nvSpPr>
          <p:cNvPr id="16" name="Slide Number Placeholder 1">
            <a:extLst>
              <a:ext uri="{FF2B5EF4-FFF2-40B4-BE49-F238E27FC236}">
                <a16:creationId xmlns:a16="http://schemas.microsoft.com/office/drawing/2014/main" id="{AF788F4C-F3F1-4D1E-9E78-69BDCFEDEA0E}"/>
              </a:ext>
            </a:extLst>
          </p:cNvPr>
          <p:cNvSpPr txBox="1">
            <a:spLocks/>
          </p:cNvSpPr>
          <p:nvPr userDrawn="1"/>
        </p:nvSpPr>
        <p:spPr>
          <a:xfrm>
            <a:off x="6757621" y="6429865"/>
            <a:ext cx="596447" cy="27781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fld id="{9899D5D8-9A89-49C6-87E2-D5B81659BB09}" type="slidenum">
              <a:rPr lang="en-US" sz="1000" b="1" spc="30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1000" b="1" spc="3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43A6489-F2EE-48AA-AF66-CF911B054E5B}"/>
              </a:ext>
            </a:extLst>
          </p:cNvPr>
          <p:cNvSpPr txBox="1"/>
          <p:nvPr userDrawn="1"/>
        </p:nvSpPr>
        <p:spPr>
          <a:xfrm>
            <a:off x="939519" y="6115278"/>
            <a:ext cx="2590528" cy="308777"/>
          </a:xfrm>
          <a:prstGeom prst="rect">
            <a:avLst/>
          </a:prstGeom>
          <a:noFill/>
        </p:spPr>
        <p:txBody>
          <a:bodyPr wrap="square" rtlCol="0" anchor="b">
            <a:noAutofit/>
          </a:bodyPr>
          <a:lstStyle/>
          <a:p>
            <a:pPr algn="l"/>
            <a:r>
              <a:rPr lang="en-US" sz="900" b="1" i="0" cap="all" spc="50" baseline="0" err="1">
                <a:solidFill>
                  <a:schemeClr val="tx2">
                    <a:lumMod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</a:t>
            </a:r>
            <a:endParaRPr lang="en-US" sz="900" b="1" i="0" cap="all" spc="50" baseline="0">
              <a:solidFill>
                <a:schemeClr val="tx2">
                  <a:lumMod val="9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45DCA3A-3479-4CA4-B85C-C27090ADD0B2}"/>
              </a:ext>
            </a:extLst>
          </p:cNvPr>
          <p:cNvSpPr/>
          <p:nvPr userDrawn="1"/>
        </p:nvSpPr>
        <p:spPr>
          <a:xfrm>
            <a:off x="10163174" y="0"/>
            <a:ext cx="2028826" cy="6857999"/>
          </a:xfrm>
          <a:prstGeom prst="rect">
            <a:avLst/>
          </a:prstGeom>
          <a:solidFill>
            <a:srgbClr val="98B8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pic>
        <p:nvPicPr>
          <p:cNvPr id="34" name="Graphic 33">
            <a:extLst>
              <a:ext uri="{FF2B5EF4-FFF2-40B4-BE49-F238E27FC236}">
                <a16:creationId xmlns:a16="http://schemas.microsoft.com/office/drawing/2014/main" id="{5A7B107C-1960-4D18-8903-018BBE08D6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79906" y="5228176"/>
            <a:ext cx="995362" cy="995362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CADADDD7-27DF-4F1B-AF83-2336CE552FBC}"/>
              </a:ext>
            </a:extLst>
          </p:cNvPr>
          <p:cNvSpPr/>
          <p:nvPr userDrawn="1"/>
        </p:nvSpPr>
        <p:spPr>
          <a:xfrm>
            <a:off x="9972674" y="0"/>
            <a:ext cx="200026" cy="6858000"/>
          </a:xfrm>
          <a:prstGeom prst="rect">
            <a:avLst/>
          </a:prstGeom>
          <a:solidFill>
            <a:srgbClr val="7F9B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15C90563-5E31-4BB6-A451-C74BBA9E275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6446" y="5043977"/>
            <a:ext cx="5592432" cy="1226264"/>
          </a:xfrm>
          <a:prstGeom prst="rect">
            <a:avLst/>
          </a:prstGeom>
        </p:spPr>
      </p:pic>
      <p:sp>
        <p:nvSpPr>
          <p:cNvPr id="20" name="Rectangle 226">
            <a:extLst>
              <a:ext uri="{FF2B5EF4-FFF2-40B4-BE49-F238E27FC236}">
                <a16:creationId xmlns:a16="http://schemas.microsoft.com/office/drawing/2014/main" id="{B20325F3-D3B7-4667-B443-7A5E875CEFF4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936080" y="1634279"/>
            <a:ext cx="7009333" cy="24544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ts val="6000"/>
              </a:lnSpc>
              <a:spcBef>
                <a:spcPts val="0"/>
              </a:spcBef>
              <a:spcAft>
                <a:spcPct val="0"/>
              </a:spcAft>
              <a:defRPr lang="en-US" sz="5500" b="0" kern="1200" cap="none" spc="-50" baseline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Title Goes Here</a:t>
            </a:r>
            <a:br>
              <a:rPr lang="en-US"/>
            </a:br>
            <a:r>
              <a:rPr lang="en-US"/>
              <a:t>Second Line Title</a:t>
            </a:r>
            <a:br>
              <a:rPr lang="en-US"/>
            </a:br>
            <a:r>
              <a:rPr lang="en-US"/>
              <a:t>Third Line Title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9A50CE8-C42A-40BE-B8BE-DD6BA74EC96D}"/>
              </a:ext>
            </a:extLst>
          </p:cNvPr>
          <p:cNvGrpSpPr/>
          <p:nvPr userDrawn="1"/>
        </p:nvGrpSpPr>
        <p:grpSpPr>
          <a:xfrm>
            <a:off x="1" y="4335146"/>
            <a:ext cx="7945412" cy="59196"/>
            <a:chOff x="0" y="-1"/>
            <a:chExt cx="12190081" cy="135019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079EEBE-0AA2-4B9F-8CA5-4EF66EBBF8CE}"/>
                </a:ext>
              </a:extLst>
            </p:cNvPr>
            <p:cNvSpPr/>
            <p:nvPr userDrawn="1"/>
          </p:nvSpPr>
          <p:spPr>
            <a:xfrm>
              <a:off x="0" y="-1"/>
              <a:ext cx="3641697" cy="1350190"/>
            </a:xfrm>
            <a:prstGeom prst="rect">
              <a:avLst/>
            </a:prstGeom>
            <a:solidFill>
              <a:srgbClr val="FFA0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t"/>
            <a:lstStyle/>
            <a:p>
              <a:pPr algn="l"/>
              <a:endPara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652E4ED-5154-481E-9CD9-E54F58D89897}"/>
                </a:ext>
              </a:extLst>
            </p:cNvPr>
            <p:cNvSpPr/>
            <p:nvPr userDrawn="1"/>
          </p:nvSpPr>
          <p:spPr>
            <a:xfrm>
              <a:off x="3641698" y="-1"/>
              <a:ext cx="922352" cy="1350190"/>
            </a:xfrm>
            <a:prstGeom prst="rect">
              <a:avLst/>
            </a:prstGeom>
            <a:solidFill>
              <a:srgbClr val="9584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t"/>
            <a:lstStyle/>
            <a:p>
              <a:pPr algn="l"/>
              <a:endPara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7FA421C-F569-4674-A016-EEEC0F3E71CF}"/>
                </a:ext>
              </a:extLst>
            </p:cNvPr>
            <p:cNvSpPr/>
            <p:nvPr userDrawn="1"/>
          </p:nvSpPr>
          <p:spPr>
            <a:xfrm>
              <a:off x="4564051" y="-1"/>
              <a:ext cx="2806808" cy="1350190"/>
            </a:xfrm>
            <a:prstGeom prst="rect">
              <a:avLst/>
            </a:prstGeom>
            <a:solidFill>
              <a:srgbClr val="7DB2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t"/>
            <a:lstStyle/>
            <a:p>
              <a:pPr algn="l"/>
              <a:endPara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A098BED1-31EA-40EC-979E-CC6D43308799}"/>
                </a:ext>
              </a:extLst>
            </p:cNvPr>
            <p:cNvSpPr/>
            <p:nvPr userDrawn="1"/>
          </p:nvSpPr>
          <p:spPr>
            <a:xfrm>
              <a:off x="7370859" y="-1"/>
              <a:ext cx="1685677" cy="1350190"/>
            </a:xfrm>
            <a:prstGeom prst="rect">
              <a:avLst/>
            </a:prstGeom>
            <a:solidFill>
              <a:srgbClr val="7398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t"/>
            <a:lstStyle/>
            <a:p>
              <a:pPr algn="l"/>
              <a:endPara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3A82CE24-80C3-4E10-AE08-C8E299AD93A9}"/>
                </a:ext>
              </a:extLst>
            </p:cNvPr>
            <p:cNvSpPr/>
            <p:nvPr userDrawn="1"/>
          </p:nvSpPr>
          <p:spPr>
            <a:xfrm>
              <a:off x="9048586" y="-1"/>
              <a:ext cx="3141495" cy="1350190"/>
            </a:xfrm>
            <a:prstGeom prst="rect">
              <a:avLst/>
            </a:prstGeom>
            <a:solidFill>
              <a:srgbClr val="C7D2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t"/>
            <a:lstStyle/>
            <a:p>
              <a:pPr algn="l"/>
              <a:endPara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65067181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91A16C9-C041-49C5-AC50-D0FF3E5085DA}"/>
              </a:ext>
            </a:extLst>
          </p:cNvPr>
          <p:cNvSpPr/>
          <p:nvPr userDrawn="1"/>
        </p:nvSpPr>
        <p:spPr>
          <a:xfrm>
            <a:off x="0" y="5834418"/>
            <a:ext cx="12192000" cy="102358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0453E47-1254-4AED-A541-BB7CE36A4C87}"/>
              </a:ext>
            </a:extLst>
          </p:cNvPr>
          <p:cNvSpPr/>
          <p:nvPr userDrawn="1"/>
        </p:nvSpPr>
        <p:spPr>
          <a:xfrm>
            <a:off x="0" y="1"/>
            <a:ext cx="12192000" cy="21836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lide Number Placeholder 1">
            <a:extLst>
              <a:ext uri="{FF2B5EF4-FFF2-40B4-BE49-F238E27FC236}">
                <a16:creationId xmlns:a16="http://schemas.microsoft.com/office/drawing/2014/main" id="{AF788F4C-F3F1-4D1E-9E78-69BDCFEDEA0E}"/>
              </a:ext>
            </a:extLst>
          </p:cNvPr>
          <p:cNvSpPr txBox="1">
            <a:spLocks/>
          </p:cNvSpPr>
          <p:nvPr userDrawn="1"/>
        </p:nvSpPr>
        <p:spPr>
          <a:xfrm>
            <a:off x="6757621" y="6429865"/>
            <a:ext cx="596447" cy="27781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fld id="{9899D5D8-9A89-49C6-87E2-D5B81659BB09}" type="slidenum">
              <a:rPr lang="en-US" sz="1000" b="1" spc="30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1000" b="1" spc="3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43A6489-F2EE-48AA-AF66-CF911B054E5B}"/>
              </a:ext>
            </a:extLst>
          </p:cNvPr>
          <p:cNvSpPr txBox="1"/>
          <p:nvPr userDrawn="1"/>
        </p:nvSpPr>
        <p:spPr>
          <a:xfrm>
            <a:off x="939519" y="6115278"/>
            <a:ext cx="2590528" cy="308777"/>
          </a:xfrm>
          <a:prstGeom prst="rect">
            <a:avLst/>
          </a:prstGeom>
          <a:noFill/>
        </p:spPr>
        <p:txBody>
          <a:bodyPr wrap="square" rtlCol="0" anchor="b">
            <a:noAutofit/>
          </a:bodyPr>
          <a:lstStyle/>
          <a:p>
            <a:pPr algn="l"/>
            <a:r>
              <a:rPr lang="en-US" sz="900" b="1" i="0" cap="all" spc="50" baseline="0" err="1">
                <a:solidFill>
                  <a:schemeClr val="tx2">
                    <a:lumMod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</a:t>
            </a:r>
            <a:endParaRPr lang="en-US" sz="900" b="1" i="0" cap="all" spc="50" baseline="0">
              <a:solidFill>
                <a:schemeClr val="tx2">
                  <a:lumMod val="9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9639A3C-5B99-4F0B-8C96-2711DE232E7A}"/>
              </a:ext>
            </a:extLst>
          </p:cNvPr>
          <p:cNvSpPr/>
          <p:nvPr userDrawn="1"/>
        </p:nvSpPr>
        <p:spPr>
          <a:xfrm>
            <a:off x="10163174" y="0"/>
            <a:ext cx="2028826" cy="6857999"/>
          </a:xfrm>
          <a:prstGeom prst="rect">
            <a:avLst/>
          </a:prstGeom>
          <a:solidFill>
            <a:srgbClr val="FF9B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B081DA00-9A65-4F43-BEC9-5D54EC6101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79906" y="5228176"/>
            <a:ext cx="995362" cy="995362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9EA282F3-18EF-46C0-BE23-00B6F460489B}"/>
              </a:ext>
            </a:extLst>
          </p:cNvPr>
          <p:cNvSpPr/>
          <p:nvPr userDrawn="1"/>
        </p:nvSpPr>
        <p:spPr>
          <a:xfrm>
            <a:off x="9972674" y="0"/>
            <a:ext cx="200026" cy="6858000"/>
          </a:xfrm>
          <a:prstGeom prst="rect">
            <a:avLst/>
          </a:prstGeom>
          <a:solidFill>
            <a:srgbClr val="E68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D536963C-3E89-44A3-8B67-93A64F4E3DA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6446" y="5043977"/>
            <a:ext cx="5592432" cy="122626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AE8EA48-8A72-4DFF-8F74-E81BDBAEF43A}"/>
              </a:ext>
            </a:extLst>
          </p:cNvPr>
          <p:cNvSpPr txBox="1"/>
          <p:nvPr userDrawn="1"/>
        </p:nvSpPr>
        <p:spPr>
          <a:xfrm>
            <a:off x="939519" y="6364207"/>
            <a:ext cx="5818102" cy="343469"/>
          </a:xfrm>
          <a:prstGeom prst="rect">
            <a:avLst/>
          </a:prstGeom>
          <a:noFill/>
        </p:spPr>
        <p:txBody>
          <a:bodyPr wrap="square" rtlCol="0" anchor="b">
            <a:noAutofit/>
          </a:bodyPr>
          <a:lstStyle/>
          <a:p>
            <a:pPr algn="l"/>
            <a:r>
              <a:rPr lang="en-US" sz="700" b="0" i="0" cap="all" spc="50" baseline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NXP, the NXP logo and NXP SECURE CONNECTIONS FOR A SMARTER WORLD are trademarks of NXP B.V. All other product or service names are the property of their respective owners. © 2021 NXP B.V.</a:t>
            </a:r>
          </a:p>
        </p:txBody>
      </p:sp>
      <p:sp>
        <p:nvSpPr>
          <p:cNvPr id="21" name="Rectangle 226">
            <a:extLst>
              <a:ext uri="{FF2B5EF4-FFF2-40B4-BE49-F238E27FC236}">
                <a16:creationId xmlns:a16="http://schemas.microsoft.com/office/drawing/2014/main" id="{9DDFC051-4C35-4AC2-A3C2-87EF3BE5ACC5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936080" y="1634279"/>
            <a:ext cx="7009333" cy="24544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ts val="6000"/>
              </a:lnSpc>
              <a:spcBef>
                <a:spcPts val="0"/>
              </a:spcBef>
              <a:spcAft>
                <a:spcPct val="0"/>
              </a:spcAft>
              <a:defRPr lang="en-US" sz="5500" b="0" kern="1200" cap="none" spc="-50" baseline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Title Goes Here</a:t>
            </a:r>
            <a:br>
              <a:rPr lang="en-US"/>
            </a:br>
            <a:r>
              <a:rPr lang="en-US"/>
              <a:t>Second Line Title</a:t>
            </a:r>
            <a:br>
              <a:rPr lang="en-US"/>
            </a:br>
            <a:r>
              <a:rPr lang="en-US"/>
              <a:t>Third Line Title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734B508-19CE-4E96-99FC-3DE740789F3D}"/>
              </a:ext>
            </a:extLst>
          </p:cNvPr>
          <p:cNvGrpSpPr/>
          <p:nvPr userDrawn="1"/>
        </p:nvGrpSpPr>
        <p:grpSpPr>
          <a:xfrm>
            <a:off x="1" y="4335146"/>
            <a:ext cx="7945412" cy="59196"/>
            <a:chOff x="0" y="-1"/>
            <a:chExt cx="12190081" cy="135019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7E3FE20-D5A7-49D4-9FC3-1C51497B1D95}"/>
                </a:ext>
              </a:extLst>
            </p:cNvPr>
            <p:cNvSpPr/>
            <p:nvPr userDrawn="1"/>
          </p:nvSpPr>
          <p:spPr>
            <a:xfrm>
              <a:off x="0" y="-1"/>
              <a:ext cx="3641697" cy="1350190"/>
            </a:xfrm>
            <a:prstGeom prst="rect">
              <a:avLst/>
            </a:prstGeom>
            <a:solidFill>
              <a:srgbClr val="FFA0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t"/>
            <a:lstStyle/>
            <a:p>
              <a:pPr algn="l"/>
              <a:endPara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4BBDC35-DA26-42D8-B8AD-9BA7AB4CB70C}"/>
                </a:ext>
              </a:extLst>
            </p:cNvPr>
            <p:cNvSpPr/>
            <p:nvPr userDrawn="1"/>
          </p:nvSpPr>
          <p:spPr>
            <a:xfrm>
              <a:off x="3641698" y="-1"/>
              <a:ext cx="922352" cy="1350190"/>
            </a:xfrm>
            <a:prstGeom prst="rect">
              <a:avLst/>
            </a:prstGeom>
            <a:solidFill>
              <a:srgbClr val="9584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t"/>
            <a:lstStyle/>
            <a:p>
              <a:pPr algn="l"/>
              <a:endPara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BC061553-8252-4DB2-8E43-E8D8704C9A75}"/>
                </a:ext>
              </a:extLst>
            </p:cNvPr>
            <p:cNvSpPr/>
            <p:nvPr userDrawn="1"/>
          </p:nvSpPr>
          <p:spPr>
            <a:xfrm>
              <a:off x="4564051" y="-1"/>
              <a:ext cx="2806808" cy="1350190"/>
            </a:xfrm>
            <a:prstGeom prst="rect">
              <a:avLst/>
            </a:prstGeom>
            <a:solidFill>
              <a:srgbClr val="7DB2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t"/>
            <a:lstStyle/>
            <a:p>
              <a:pPr algn="l"/>
              <a:endPara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01ECAB66-D623-4D2F-8EF9-FF10CEF71088}"/>
                </a:ext>
              </a:extLst>
            </p:cNvPr>
            <p:cNvSpPr/>
            <p:nvPr userDrawn="1"/>
          </p:nvSpPr>
          <p:spPr>
            <a:xfrm>
              <a:off x="7370859" y="-1"/>
              <a:ext cx="1685677" cy="1350190"/>
            </a:xfrm>
            <a:prstGeom prst="rect">
              <a:avLst/>
            </a:prstGeom>
            <a:solidFill>
              <a:srgbClr val="7398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t"/>
            <a:lstStyle/>
            <a:p>
              <a:pPr algn="l"/>
              <a:endPara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A3960A1F-C2ED-40E3-8DD3-DC97CF1E1CAB}"/>
                </a:ext>
              </a:extLst>
            </p:cNvPr>
            <p:cNvSpPr/>
            <p:nvPr userDrawn="1"/>
          </p:nvSpPr>
          <p:spPr>
            <a:xfrm>
              <a:off x="9048586" y="-1"/>
              <a:ext cx="3141495" cy="1350190"/>
            </a:xfrm>
            <a:prstGeom prst="rect">
              <a:avLst/>
            </a:prstGeom>
            <a:solidFill>
              <a:srgbClr val="C7D2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t"/>
            <a:lstStyle/>
            <a:p>
              <a:pPr algn="l"/>
              <a:endPara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00025506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ud, Imag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500039" y="431801"/>
            <a:ext cx="4884679" cy="5839346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500" cap="all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Insert Picture</a:t>
            </a:r>
          </a:p>
        </p:txBody>
      </p:sp>
      <p:sp>
        <p:nvSpPr>
          <p:cNvPr id="5" name="Rectangle 226">
            <a:extLst>
              <a:ext uri="{FF2B5EF4-FFF2-40B4-BE49-F238E27FC236}">
                <a16:creationId xmlns:a16="http://schemas.microsoft.com/office/drawing/2014/main" id="{6D349D80-209D-4869-B663-DDBD96A271B4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5732890" y="431801"/>
            <a:ext cx="6188603" cy="137519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lang="en-US" sz="2300" b="1" kern="1200" cap="all" spc="210" baseline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 algn="l" rtl="0" fontAlgn="base">
              <a:lnSpc>
                <a:spcPct val="100000"/>
              </a:lnSpc>
              <a:spcBef>
                <a:spcPts val="1200"/>
              </a:spcBef>
              <a:spcAft>
                <a:spcPts val="75"/>
              </a:spcAft>
              <a:buClrTx/>
              <a:buSzPct val="80000"/>
              <a:buFontTx/>
              <a:buNone/>
            </a:pPr>
            <a:r>
              <a:rPr lang="en-US"/>
              <a:t>Title Goes Here</a:t>
            </a:r>
            <a:br>
              <a:rPr lang="en-US"/>
            </a:br>
            <a:r>
              <a:rPr lang="en-US"/>
              <a:t>Second Line Title Here</a:t>
            </a:r>
          </a:p>
        </p:txBody>
      </p:sp>
      <p:sp>
        <p:nvSpPr>
          <p:cNvPr id="6" name="Text Placeholder 45">
            <a:extLst>
              <a:ext uri="{FF2B5EF4-FFF2-40B4-BE49-F238E27FC236}">
                <a16:creationId xmlns:a16="http://schemas.microsoft.com/office/drawing/2014/main" id="{F467A178-3F40-46AE-B142-7537AEFA63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32888" y="1958337"/>
            <a:ext cx="6188603" cy="4312810"/>
          </a:xfrm>
        </p:spPr>
        <p:txBody>
          <a:bodyPr/>
          <a:lstStyle>
            <a:lvl1pPr>
              <a:spcBef>
                <a:spcPts val="120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120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120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120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120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86309342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DBD3316-8C03-4E14-A26A-B573F6170B51}"/>
              </a:ext>
            </a:extLst>
          </p:cNvPr>
          <p:cNvSpPr/>
          <p:nvPr userDrawn="1"/>
        </p:nvSpPr>
        <p:spPr>
          <a:xfrm>
            <a:off x="1" y="6393976"/>
            <a:ext cx="6540502" cy="46402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5651500" cy="6883400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911CAFD9-C949-4672-8099-280A9D3A4A5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79514"/>
            <a:ext cx="5651500" cy="6778486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500" cap="all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Insert Picture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6143B65-FAC5-4D31-9319-78DB1093D45C}"/>
              </a:ext>
            </a:extLst>
          </p:cNvPr>
          <p:cNvGrpSpPr/>
          <p:nvPr userDrawn="1"/>
        </p:nvGrpSpPr>
        <p:grpSpPr>
          <a:xfrm>
            <a:off x="0" y="0"/>
            <a:ext cx="12190081" cy="79514"/>
            <a:chOff x="0" y="-1"/>
            <a:chExt cx="12190081" cy="135019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43F77FA-B6E2-422A-A9CA-B7D9CD063394}"/>
                </a:ext>
              </a:extLst>
            </p:cNvPr>
            <p:cNvSpPr/>
            <p:nvPr userDrawn="1"/>
          </p:nvSpPr>
          <p:spPr>
            <a:xfrm>
              <a:off x="0" y="-1"/>
              <a:ext cx="3641697" cy="1350190"/>
            </a:xfrm>
            <a:prstGeom prst="rect">
              <a:avLst/>
            </a:prstGeom>
            <a:solidFill>
              <a:srgbClr val="FFA0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t"/>
            <a:lstStyle/>
            <a:p>
              <a:pPr algn="l"/>
              <a:endPara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0A4F3DD-51AF-4E21-AF3F-235370EFB9DD}"/>
                </a:ext>
              </a:extLst>
            </p:cNvPr>
            <p:cNvSpPr/>
            <p:nvPr userDrawn="1"/>
          </p:nvSpPr>
          <p:spPr>
            <a:xfrm>
              <a:off x="3641698" y="-1"/>
              <a:ext cx="922352" cy="1350190"/>
            </a:xfrm>
            <a:prstGeom prst="rect">
              <a:avLst/>
            </a:prstGeom>
            <a:solidFill>
              <a:srgbClr val="9584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t"/>
            <a:lstStyle/>
            <a:p>
              <a:pPr algn="l"/>
              <a:endPara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DD84D32-7C7C-420C-88C2-251264F588C4}"/>
                </a:ext>
              </a:extLst>
            </p:cNvPr>
            <p:cNvSpPr/>
            <p:nvPr userDrawn="1"/>
          </p:nvSpPr>
          <p:spPr>
            <a:xfrm>
              <a:off x="4564051" y="-1"/>
              <a:ext cx="2806808" cy="1350190"/>
            </a:xfrm>
            <a:prstGeom prst="rect">
              <a:avLst/>
            </a:prstGeom>
            <a:solidFill>
              <a:srgbClr val="7DB2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t"/>
            <a:lstStyle/>
            <a:p>
              <a:pPr algn="l"/>
              <a:endPara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32946DA-2B91-4542-A1A4-EEA43900A0DA}"/>
                </a:ext>
              </a:extLst>
            </p:cNvPr>
            <p:cNvSpPr/>
            <p:nvPr userDrawn="1"/>
          </p:nvSpPr>
          <p:spPr>
            <a:xfrm>
              <a:off x="7370859" y="-1"/>
              <a:ext cx="1685677" cy="1350190"/>
            </a:xfrm>
            <a:prstGeom prst="rect">
              <a:avLst/>
            </a:prstGeom>
            <a:solidFill>
              <a:srgbClr val="7398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t"/>
            <a:lstStyle/>
            <a:p>
              <a:pPr algn="l"/>
              <a:endPara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EA99CD9-05CA-4AC9-8CB5-B8AAB07C7B0A}"/>
                </a:ext>
              </a:extLst>
            </p:cNvPr>
            <p:cNvSpPr/>
            <p:nvPr userDrawn="1"/>
          </p:nvSpPr>
          <p:spPr>
            <a:xfrm>
              <a:off x="9048586" y="-1"/>
              <a:ext cx="3141495" cy="1350190"/>
            </a:xfrm>
            <a:prstGeom prst="rect">
              <a:avLst/>
            </a:prstGeom>
            <a:solidFill>
              <a:srgbClr val="C7D2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t"/>
            <a:lstStyle/>
            <a:p>
              <a:pPr algn="l"/>
              <a:endPara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" name="Rectangle 226">
            <a:extLst>
              <a:ext uri="{FF2B5EF4-FFF2-40B4-BE49-F238E27FC236}">
                <a16:creationId xmlns:a16="http://schemas.microsoft.com/office/drawing/2014/main" id="{7F1B957F-4AD2-4311-BB34-8768EC6BB75D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6077070" y="431801"/>
            <a:ext cx="5844423" cy="137519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lang="en-US" sz="2300" b="1" kern="1200" cap="all" spc="210" baseline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 algn="l" rtl="0" fontAlgn="base">
              <a:lnSpc>
                <a:spcPct val="100000"/>
              </a:lnSpc>
              <a:spcBef>
                <a:spcPts val="1200"/>
              </a:spcBef>
              <a:spcAft>
                <a:spcPts val="75"/>
              </a:spcAft>
              <a:buClrTx/>
              <a:buSzPct val="80000"/>
              <a:buFontTx/>
              <a:buNone/>
            </a:pPr>
            <a:r>
              <a:rPr lang="en-US"/>
              <a:t>Title Goes Here</a:t>
            </a:r>
            <a:br>
              <a:rPr lang="en-US"/>
            </a:br>
            <a:r>
              <a:rPr lang="en-US"/>
              <a:t>Second Line Title Here</a:t>
            </a:r>
          </a:p>
        </p:txBody>
      </p:sp>
      <p:sp>
        <p:nvSpPr>
          <p:cNvPr id="21" name="Text Placeholder 45">
            <a:extLst>
              <a:ext uri="{FF2B5EF4-FFF2-40B4-BE49-F238E27FC236}">
                <a16:creationId xmlns:a16="http://schemas.microsoft.com/office/drawing/2014/main" id="{839A5A7E-A866-43B0-9F76-EA26A619B0A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77068" y="1958337"/>
            <a:ext cx="5844423" cy="4312810"/>
          </a:xfrm>
        </p:spPr>
        <p:txBody>
          <a:bodyPr/>
          <a:lstStyle>
            <a:lvl1pPr>
              <a:spcBef>
                <a:spcPts val="120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120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120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120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120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05184565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DBD3316-8C03-4E14-A26A-B573F6170B51}"/>
              </a:ext>
            </a:extLst>
          </p:cNvPr>
          <p:cNvSpPr/>
          <p:nvPr userDrawn="1"/>
        </p:nvSpPr>
        <p:spPr>
          <a:xfrm>
            <a:off x="1" y="6393976"/>
            <a:ext cx="6540502" cy="46402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5651500" cy="6857999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 Placeholder 45"/>
          <p:cNvSpPr>
            <a:spLocks noGrp="1"/>
          </p:cNvSpPr>
          <p:nvPr>
            <p:ph type="body" sz="quarter" idx="10"/>
          </p:nvPr>
        </p:nvSpPr>
        <p:spPr>
          <a:xfrm>
            <a:off x="470848" y="964060"/>
            <a:ext cx="4749421" cy="4450312"/>
          </a:xfrm>
        </p:spPr>
        <p:txBody>
          <a:bodyPr anchor="ctr">
            <a:normAutofit/>
          </a:bodyPr>
          <a:lstStyle>
            <a:lvl1pPr marL="0" indent="0">
              <a:spcBef>
                <a:spcPts val="1200"/>
              </a:spcBef>
              <a:buFontTx/>
              <a:buNone/>
              <a:defRPr sz="3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69863" indent="0">
              <a:spcBef>
                <a:spcPts val="1200"/>
              </a:spcBef>
              <a:buFontTx/>
              <a:buNone/>
              <a:defRPr/>
            </a:lvl2pPr>
            <a:lvl3pPr marL="341312" indent="0">
              <a:spcBef>
                <a:spcPts val="1200"/>
              </a:spcBef>
              <a:buFontTx/>
              <a:buNone/>
              <a:defRPr/>
            </a:lvl3pPr>
            <a:lvl4pPr marL="511175" indent="0">
              <a:spcBef>
                <a:spcPts val="1200"/>
              </a:spcBef>
              <a:buFontTx/>
              <a:buNone/>
              <a:defRPr/>
            </a:lvl4pPr>
            <a:lvl5pPr marL="688975" indent="0">
              <a:spcBef>
                <a:spcPts val="1200"/>
              </a:spcBef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F9C1B87-6A8D-4C64-83AE-14D387F7CF23}"/>
              </a:ext>
            </a:extLst>
          </p:cNvPr>
          <p:cNvGrpSpPr/>
          <p:nvPr userDrawn="1"/>
        </p:nvGrpSpPr>
        <p:grpSpPr>
          <a:xfrm>
            <a:off x="0" y="0"/>
            <a:ext cx="12190081" cy="79514"/>
            <a:chOff x="0" y="-1"/>
            <a:chExt cx="12190081" cy="135019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EEF9623-B990-4FC5-B3AF-ABCC21E73ED3}"/>
                </a:ext>
              </a:extLst>
            </p:cNvPr>
            <p:cNvSpPr/>
            <p:nvPr userDrawn="1"/>
          </p:nvSpPr>
          <p:spPr>
            <a:xfrm>
              <a:off x="0" y="-1"/>
              <a:ext cx="3641697" cy="1350190"/>
            </a:xfrm>
            <a:prstGeom prst="rect">
              <a:avLst/>
            </a:prstGeom>
            <a:solidFill>
              <a:srgbClr val="FFA0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t"/>
            <a:lstStyle/>
            <a:p>
              <a:pPr algn="l"/>
              <a:endPara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E6F548F-1A42-4C2C-94CE-E08BCCAF458E}"/>
                </a:ext>
              </a:extLst>
            </p:cNvPr>
            <p:cNvSpPr/>
            <p:nvPr userDrawn="1"/>
          </p:nvSpPr>
          <p:spPr>
            <a:xfrm>
              <a:off x="3641698" y="-1"/>
              <a:ext cx="922352" cy="1350190"/>
            </a:xfrm>
            <a:prstGeom prst="rect">
              <a:avLst/>
            </a:prstGeom>
            <a:solidFill>
              <a:srgbClr val="9584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t"/>
            <a:lstStyle/>
            <a:p>
              <a:pPr algn="l"/>
              <a:endPara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1DD7377-0B81-4391-AF3B-45468D1DB841}"/>
                </a:ext>
              </a:extLst>
            </p:cNvPr>
            <p:cNvSpPr/>
            <p:nvPr userDrawn="1"/>
          </p:nvSpPr>
          <p:spPr>
            <a:xfrm>
              <a:off x="4564051" y="-1"/>
              <a:ext cx="2806808" cy="1350190"/>
            </a:xfrm>
            <a:prstGeom prst="rect">
              <a:avLst/>
            </a:prstGeom>
            <a:solidFill>
              <a:srgbClr val="7DB2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t"/>
            <a:lstStyle/>
            <a:p>
              <a:pPr algn="l"/>
              <a:endPara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372F4AB-7E8B-4283-9E7D-D13FB39EF1D1}"/>
                </a:ext>
              </a:extLst>
            </p:cNvPr>
            <p:cNvSpPr/>
            <p:nvPr userDrawn="1"/>
          </p:nvSpPr>
          <p:spPr>
            <a:xfrm>
              <a:off x="7370859" y="-1"/>
              <a:ext cx="1685677" cy="1350190"/>
            </a:xfrm>
            <a:prstGeom prst="rect">
              <a:avLst/>
            </a:prstGeom>
            <a:solidFill>
              <a:srgbClr val="7398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t"/>
            <a:lstStyle/>
            <a:p>
              <a:pPr algn="l"/>
              <a:endPara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82FAF1A-055B-442A-B4D3-7551731C83F3}"/>
                </a:ext>
              </a:extLst>
            </p:cNvPr>
            <p:cNvSpPr/>
            <p:nvPr userDrawn="1"/>
          </p:nvSpPr>
          <p:spPr>
            <a:xfrm>
              <a:off x="9048586" y="-1"/>
              <a:ext cx="3141495" cy="1350190"/>
            </a:xfrm>
            <a:prstGeom prst="rect">
              <a:avLst/>
            </a:prstGeom>
            <a:solidFill>
              <a:srgbClr val="C7D2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t"/>
            <a:lstStyle/>
            <a:p>
              <a:pPr algn="l"/>
              <a:endPara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9980536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DBD3316-8C03-4E14-A26A-B573F6170B51}"/>
              </a:ext>
            </a:extLst>
          </p:cNvPr>
          <p:cNvSpPr/>
          <p:nvPr userDrawn="1"/>
        </p:nvSpPr>
        <p:spPr>
          <a:xfrm>
            <a:off x="1" y="6393976"/>
            <a:ext cx="6540502" cy="46402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5651500" cy="6857999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081D92BB-6197-48EF-BA05-DDD2BA2B9E4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2" y="79514"/>
            <a:ext cx="5651500" cy="6778486"/>
          </a:xfrm>
        </p:spPr>
        <p:txBody>
          <a:bodyPr anchor="t">
            <a:normAutofit/>
          </a:bodyPr>
          <a:lstStyle>
            <a:lvl1pPr marL="0" indent="0" algn="ctr">
              <a:buFontTx/>
              <a:buNone/>
              <a:defRPr sz="1500" cap="all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6" name="Text Placeholder 45"/>
          <p:cNvSpPr>
            <a:spLocks noGrp="1"/>
          </p:cNvSpPr>
          <p:nvPr>
            <p:ph type="body" sz="quarter" idx="10"/>
          </p:nvPr>
        </p:nvSpPr>
        <p:spPr>
          <a:xfrm>
            <a:off x="6500173" y="964060"/>
            <a:ext cx="4749421" cy="4450312"/>
          </a:xfrm>
        </p:spPr>
        <p:txBody>
          <a:bodyPr anchor="ctr">
            <a:normAutofit/>
          </a:bodyPr>
          <a:lstStyle>
            <a:lvl1pPr marL="0" indent="0">
              <a:spcBef>
                <a:spcPts val="1200"/>
              </a:spcBef>
              <a:buFontTx/>
              <a:buNone/>
              <a:defRPr sz="3500" spc="-5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69863" indent="0">
              <a:spcBef>
                <a:spcPts val="1200"/>
              </a:spcBef>
              <a:buFontTx/>
              <a:buNone/>
              <a:defRPr/>
            </a:lvl2pPr>
            <a:lvl3pPr marL="341312" indent="0">
              <a:spcBef>
                <a:spcPts val="1200"/>
              </a:spcBef>
              <a:buFontTx/>
              <a:buNone/>
              <a:defRPr/>
            </a:lvl3pPr>
            <a:lvl4pPr marL="511175" indent="0">
              <a:spcBef>
                <a:spcPts val="1200"/>
              </a:spcBef>
              <a:buFontTx/>
              <a:buNone/>
              <a:defRPr/>
            </a:lvl4pPr>
            <a:lvl5pPr marL="688975" indent="0">
              <a:spcBef>
                <a:spcPts val="1200"/>
              </a:spcBef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4ACD430-9C72-4B6A-B10A-943F02048CDE}"/>
              </a:ext>
            </a:extLst>
          </p:cNvPr>
          <p:cNvGrpSpPr/>
          <p:nvPr userDrawn="1"/>
        </p:nvGrpSpPr>
        <p:grpSpPr>
          <a:xfrm>
            <a:off x="0" y="0"/>
            <a:ext cx="12190081" cy="79514"/>
            <a:chOff x="0" y="-1"/>
            <a:chExt cx="12190081" cy="1350190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BF04E46-E2BA-4BD2-84A0-F679AAF5F474}"/>
                </a:ext>
              </a:extLst>
            </p:cNvPr>
            <p:cNvSpPr/>
            <p:nvPr userDrawn="1"/>
          </p:nvSpPr>
          <p:spPr>
            <a:xfrm>
              <a:off x="0" y="-1"/>
              <a:ext cx="3641697" cy="1350190"/>
            </a:xfrm>
            <a:prstGeom prst="rect">
              <a:avLst/>
            </a:prstGeom>
            <a:solidFill>
              <a:srgbClr val="FFA0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t"/>
            <a:lstStyle/>
            <a:p>
              <a:pPr algn="l"/>
              <a:endPara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A7B0136C-860D-47DF-962F-5249914E9CAD}"/>
                </a:ext>
              </a:extLst>
            </p:cNvPr>
            <p:cNvSpPr/>
            <p:nvPr userDrawn="1"/>
          </p:nvSpPr>
          <p:spPr>
            <a:xfrm>
              <a:off x="3641698" y="-1"/>
              <a:ext cx="922352" cy="1350190"/>
            </a:xfrm>
            <a:prstGeom prst="rect">
              <a:avLst/>
            </a:prstGeom>
            <a:solidFill>
              <a:srgbClr val="9584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t"/>
            <a:lstStyle/>
            <a:p>
              <a:pPr algn="l"/>
              <a:endPara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B6A236E7-78E4-4C63-BF5E-44FD09CB7200}"/>
                </a:ext>
              </a:extLst>
            </p:cNvPr>
            <p:cNvSpPr/>
            <p:nvPr userDrawn="1"/>
          </p:nvSpPr>
          <p:spPr>
            <a:xfrm>
              <a:off x="4564051" y="-1"/>
              <a:ext cx="2806808" cy="1350190"/>
            </a:xfrm>
            <a:prstGeom prst="rect">
              <a:avLst/>
            </a:prstGeom>
            <a:solidFill>
              <a:srgbClr val="7DB2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t"/>
            <a:lstStyle/>
            <a:p>
              <a:pPr algn="l"/>
              <a:endPara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F09FD2CF-0A88-4CC0-9792-A1832D08536B}"/>
                </a:ext>
              </a:extLst>
            </p:cNvPr>
            <p:cNvSpPr/>
            <p:nvPr userDrawn="1"/>
          </p:nvSpPr>
          <p:spPr>
            <a:xfrm>
              <a:off x="7370859" y="-1"/>
              <a:ext cx="1685677" cy="1350190"/>
            </a:xfrm>
            <a:prstGeom prst="rect">
              <a:avLst/>
            </a:prstGeom>
            <a:solidFill>
              <a:srgbClr val="7398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t"/>
            <a:lstStyle/>
            <a:p>
              <a:pPr algn="l"/>
              <a:endPara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F5AB9414-4DBB-4193-85F6-FF73EE339171}"/>
                </a:ext>
              </a:extLst>
            </p:cNvPr>
            <p:cNvSpPr/>
            <p:nvPr userDrawn="1"/>
          </p:nvSpPr>
          <p:spPr>
            <a:xfrm>
              <a:off x="9048586" y="-1"/>
              <a:ext cx="3141495" cy="1350190"/>
            </a:xfrm>
            <a:prstGeom prst="rect">
              <a:avLst/>
            </a:prstGeom>
            <a:solidFill>
              <a:srgbClr val="C7D2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t"/>
            <a:lstStyle/>
            <a:p>
              <a:pPr algn="l"/>
              <a:endPara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17618932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303694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27507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lang="en-US" sz="1500" cap="all" baseline="0" dirty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483107703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w taglin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-71562"/>
            <a:ext cx="12192000" cy="6929562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-71562"/>
            <a:ext cx="12191999" cy="6929562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500" cap="all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2987687185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C08A7271-EAD5-41DA-A647-B52662CE3871}"/>
              </a:ext>
            </a:extLst>
          </p:cNvPr>
          <p:cNvGrpSpPr/>
          <p:nvPr userDrawn="1"/>
        </p:nvGrpSpPr>
        <p:grpSpPr>
          <a:xfrm>
            <a:off x="0" y="0"/>
            <a:ext cx="12190081" cy="79514"/>
            <a:chOff x="0" y="-1"/>
            <a:chExt cx="12190081" cy="1350190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566998BE-D4A8-4E8F-9220-64B75E6ABA38}"/>
                </a:ext>
              </a:extLst>
            </p:cNvPr>
            <p:cNvSpPr/>
            <p:nvPr userDrawn="1"/>
          </p:nvSpPr>
          <p:spPr>
            <a:xfrm>
              <a:off x="0" y="-1"/>
              <a:ext cx="3641697" cy="1350190"/>
            </a:xfrm>
            <a:prstGeom prst="rect">
              <a:avLst/>
            </a:prstGeom>
            <a:solidFill>
              <a:srgbClr val="FFA0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t"/>
            <a:lstStyle/>
            <a:p>
              <a:pPr algn="l"/>
              <a:endPara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DAEA3FA-932F-42AD-ABBD-14E9BA87D297}"/>
                </a:ext>
              </a:extLst>
            </p:cNvPr>
            <p:cNvSpPr/>
            <p:nvPr userDrawn="1"/>
          </p:nvSpPr>
          <p:spPr>
            <a:xfrm>
              <a:off x="3641698" y="-1"/>
              <a:ext cx="922352" cy="1350190"/>
            </a:xfrm>
            <a:prstGeom prst="rect">
              <a:avLst/>
            </a:prstGeom>
            <a:solidFill>
              <a:srgbClr val="9584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t"/>
            <a:lstStyle/>
            <a:p>
              <a:pPr algn="l"/>
              <a:endPara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29991BE7-E792-4F0F-B8A2-3D9FCF1CD3BB}"/>
                </a:ext>
              </a:extLst>
            </p:cNvPr>
            <p:cNvSpPr/>
            <p:nvPr userDrawn="1"/>
          </p:nvSpPr>
          <p:spPr>
            <a:xfrm>
              <a:off x="4564051" y="-1"/>
              <a:ext cx="2806808" cy="1350190"/>
            </a:xfrm>
            <a:prstGeom prst="rect">
              <a:avLst/>
            </a:prstGeom>
            <a:solidFill>
              <a:srgbClr val="7DB2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t"/>
            <a:lstStyle/>
            <a:p>
              <a:pPr algn="l"/>
              <a:endPara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73D0491D-8066-428E-9435-FA3684E23FA0}"/>
                </a:ext>
              </a:extLst>
            </p:cNvPr>
            <p:cNvSpPr/>
            <p:nvPr userDrawn="1"/>
          </p:nvSpPr>
          <p:spPr>
            <a:xfrm>
              <a:off x="7370859" y="-1"/>
              <a:ext cx="1685677" cy="1350190"/>
            </a:xfrm>
            <a:prstGeom prst="rect">
              <a:avLst/>
            </a:prstGeom>
            <a:solidFill>
              <a:srgbClr val="7398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t"/>
            <a:lstStyle/>
            <a:p>
              <a:pPr algn="l"/>
              <a:endPara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B99A8192-CD11-4ECE-A1A1-EF3ACC047545}"/>
                </a:ext>
              </a:extLst>
            </p:cNvPr>
            <p:cNvSpPr/>
            <p:nvPr userDrawn="1"/>
          </p:nvSpPr>
          <p:spPr>
            <a:xfrm>
              <a:off x="9048586" y="-1"/>
              <a:ext cx="3141495" cy="1350190"/>
            </a:xfrm>
            <a:prstGeom prst="rect">
              <a:avLst/>
            </a:prstGeom>
            <a:solidFill>
              <a:srgbClr val="C7D2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t"/>
            <a:lstStyle/>
            <a:p>
              <a:pPr algn="l"/>
              <a:endPara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" name="Slide Number Placeholder 1">
            <a:extLst>
              <a:ext uri="{FF2B5EF4-FFF2-40B4-BE49-F238E27FC236}">
                <a16:creationId xmlns:a16="http://schemas.microsoft.com/office/drawing/2014/main" id="{83A94EBF-98FE-4812-9A14-44279029264B}"/>
              </a:ext>
            </a:extLst>
          </p:cNvPr>
          <p:cNvSpPr txBox="1">
            <a:spLocks/>
          </p:cNvSpPr>
          <p:nvPr userDrawn="1"/>
        </p:nvSpPr>
        <p:spPr>
          <a:xfrm>
            <a:off x="10315547" y="6463203"/>
            <a:ext cx="596447" cy="27781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fld id="{9899D5D8-9A89-49C6-87E2-D5B81659BB09}" type="slidenum">
              <a:rPr lang="en-US" sz="1000" b="1" spc="3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1000" b="1" spc="3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03D1922-F66C-4A65-BADA-585E83654932}"/>
              </a:ext>
            </a:extLst>
          </p:cNvPr>
          <p:cNvSpPr txBox="1"/>
          <p:nvPr userDrawn="1"/>
        </p:nvSpPr>
        <p:spPr>
          <a:xfrm>
            <a:off x="7781092" y="6418656"/>
            <a:ext cx="2590528" cy="308777"/>
          </a:xfrm>
          <a:prstGeom prst="rect">
            <a:avLst/>
          </a:prstGeom>
          <a:noFill/>
        </p:spPr>
        <p:txBody>
          <a:bodyPr wrap="square" rtlCol="0" anchor="b">
            <a:noAutofit/>
          </a:bodyPr>
          <a:lstStyle/>
          <a:p>
            <a:pPr algn="r"/>
            <a:r>
              <a:rPr lang="en-US" sz="900" b="1" i="0" cap="all" spc="50" baseline="0" err="1">
                <a:solidFill>
                  <a:schemeClr val="tx2">
                    <a:lumMod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</a:t>
            </a:r>
            <a:endParaRPr lang="en-US" sz="900" b="1" i="0" cap="all" spc="50" baseline="0">
              <a:solidFill>
                <a:schemeClr val="tx2">
                  <a:lumMod val="9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712E3D91-19A9-47E1-A2D0-389742C55D2F}"/>
              </a:ext>
            </a:extLst>
          </p:cNvPr>
          <p:cNvGrpSpPr/>
          <p:nvPr userDrawn="1"/>
        </p:nvGrpSpPr>
        <p:grpSpPr>
          <a:xfrm>
            <a:off x="11369623" y="6476214"/>
            <a:ext cx="489002" cy="176138"/>
            <a:chOff x="271463" y="2852738"/>
            <a:chExt cx="3190876" cy="1149350"/>
          </a:xfrm>
        </p:grpSpPr>
        <p:sp>
          <p:nvSpPr>
            <p:cNvPr id="40" name="Freeform 6">
              <a:extLst>
                <a:ext uri="{FF2B5EF4-FFF2-40B4-BE49-F238E27FC236}">
                  <a16:creationId xmlns:a16="http://schemas.microsoft.com/office/drawing/2014/main" id="{ACAB0B10-E424-4C5F-81CD-AE869D7285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7976" y="2852738"/>
              <a:ext cx="609600" cy="1149350"/>
            </a:xfrm>
            <a:custGeom>
              <a:avLst/>
              <a:gdLst>
                <a:gd name="T0" fmla="*/ 0 w 384"/>
                <a:gd name="T1" fmla="*/ 0 h 724"/>
                <a:gd name="T2" fmla="*/ 41 w 384"/>
                <a:gd name="T3" fmla="*/ 0 h 724"/>
                <a:gd name="T4" fmla="*/ 192 w 384"/>
                <a:gd name="T5" fmla="*/ 241 h 724"/>
                <a:gd name="T6" fmla="*/ 341 w 384"/>
                <a:gd name="T7" fmla="*/ 0 h 724"/>
                <a:gd name="T8" fmla="*/ 382 w 384"/>
                <a:gd name="T9" fmla="*/ 0 h 724"/>
                <a:gd name="T10" fmla="*/ 382 w 384"/>
                <a:gd name="T11" fmla="*/ 723 h 724"/>
                <a:gd name="T12" fmla="*/ 384 w 384"/>
                <a:gd name="T13" fmla="*/ 724 h 724"/>
                <a:gd name="T14" fmla="*/ 341 w 384"/>
                <a:gd name="T15" fmla="*/ 724 h 724"/>
                <a:gd name="T16" fmla="*/ 192 w 384"/>
                <a:gd name="T17" fmla="*/ 483 h 724"/>
                <a:gd name="T18" fmla="*/ 41 w 384"/>
                <a:gd name="T19" fmla="*/ 724 h 724"/>
                <a:gd name="T20" fmla="*/ 0 w 384"/>
                <a:gd name="T21" fmla="*/ 724 h 724"/>
                <a:gd name="T22" fmla="*/ 0 w 384"/>
                <a:gd name="T23" fmla="*/ 0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4" h="724">
                  <a:moveTo>
                    <a:pt x="0" y="0"/>
                  </a:moveTo>
                  <a:lnTo>
                    <a:pt x="41" y="0"/>
                  </a:lnTo>
                  <a:lnTo>
                    <a:pt x="192" y="241"/>
                  </a:lnTo>
                  <a:lnTo>
                    <a:pt x="341" y="0"/>
                  </a:lnTo>
                  <a:lnTo>
                    <a:pt x="382" y="0"/>
                  </a:lnTo>
                  <a:lnTo>
                    <a:pt x="382" y="723"/>
                  </a:lnTo>
                  <a:lnTo>
                    <a:pt x="384" y="724"/>
                  </a:lnTo>
                  <a:lnTo>
                    <a:pt x="341" y="724"/>
                  </a:lnTo>
                  <a:lnTo>
                    <a:pt x="192" y="483"/>
                  </a:lnTo>
                  <a:lnTo>
                    <a:pt x="41" y="724"/>
                  </a:lnTo>
                  <a:lnTo>
                    <a:pt x="0" y="7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DB2D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Freeform 7">
              <a:extLst>
                <a:ext uri="{FF2B5EF4-FFF2-40B4-BE49-F238E27FC236}">
                  <a16:creationId xmlns:a16="http://schemas.microsoft.com/office/drawing/2014/main" id="{0F5701D1-A391-456C-8948-07FBBDD32D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5551" y="2852738"/>
              <a:ext cx="352425" cy="1149350"/>
            </a:xfrm>
            <a:custGeom>
              <a:avLst/>
              <a:gdLst>
                <a:gd name="T0" fmla="*/ 0 w 222"/>
                <a:gd name="T1" fmla="*/ 0 h 724"/>
                <a:gd name="T2" fmla="*/ 222 w 222"/>
                <a:gd name="T3" fmla="*/ 0 h 724"/>
                <a:gd name="T4" fmla="*/ 222 w 222"/>
                <a:gd name="T5" fmla="*/ 724 h 724"/>
                <a:gd name="T6" fmla="*/ 0 w 222"/>
                <a:gd name="T7" fmla="*/ 724 h 724"/>
                <a:gd name="T8" fmla="*/ 222 w 222"/>
                <a:gd name="T9" fmla="*/ 361 h 724"/>
                <a:gd name="T10" fmla="*/ 0 w 222"/>
                <a:gd name="T11" fmla="*/ 0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2" h="724">
                  <a:moveTo>
                    <a:pt x="0" y="0"/>
                  </a:moveTo>
                  <a:lnTo>
                    <a:pt x="222" y="0"/>
                  </a:lnTo>
                  <a:lnTo>
                    <a:pt x="222" y="724"/>
                  </a:lnTo>
                  <a:lnTo>
                    <a:pt x="0" y="724"/>
                  </a:lnTo>
                  <a:lnTo>
                    <a:pt x="222" y="3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843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Freeform 8">
              <a:extLst>
                <a:ext uri="{FF2B5EF4-FFF2-40B4-BE49-F238E27FC236}">
                  <a16:creationId xmlns:a16="http://schemas.microsoft.com/office/drawing/2014/main" id="{2A0F9761-7943-4EDD-AD61-B82DDD42EE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4401" y="2852738"/>
              <a:ext cx="354013" cy="1149350"/>
            </a:xfrm>
            <a:custGeom>
              <a:avLst/>
              <a:gdLst>
                <a:gd name="T0" fmla="*/ 0 w 223"/>
                <a:gd name="T1" fmla="*/ 0 h 724"/>
                <a:gd name="T2" fmla="*/ 223 w 223"/>
                <a:gd name="T3" fmla="*/ 0 h 724"/>
                <a:gd name="T4" fmla="*/ 2 w 223"/>
                <a:gd name="T5" fmla="*/ 361 h 724"/>
                <a:gd name="T6" fmla="*/ 223 w 223"/>
                <a:gd name="T7" fmla="*/ 724 h 724"/>
                <a:gd name="T8" fmla="*/ 2 w 223"/>
                <a:gd name="T9" fmla="*/ 724 h 724"/>
                <a:gd name="T10" fmla="*/ 0 w 223"/>
                <a:gd name="T11" fmla="*/ 723 h 724"/>
                <a:gd name="T12" fmla="*/ 0 w 223"/>
                <a:gd name="T13" fmla="*/ 0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3" h="724">
                  <a:moveTo>
                    <a:pt x="0" y="0"/>
                  </a:moveTo>
                  <a:lnTo>
                    <a:pt x="223" y="0"/>
                  </a:lnTo>
                  <a:lnTo>
                    <a:pt x="2" y="361"/>
                  </a:lnTo>
                  <a:lnTo>
                    <a:pt x="223" y="724"/>
                  </a:lnTo>
                  <a:lnTo>
                    <a:pt x="2" y="724"/>
                  </a:lnTo>
                  <a:lnTo>
                    <a:pt x="0" y="7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3983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Freeform 9">
              <a:extLst>
                <a:ext uri="{FF2B5EF4-FFF2-40B4-BE49-F238E27FC236}">
                  <a16:creationId xmlns:a16="http://schemas.microsoft.com/office/drawing/2014/main" id="{5C1A76E3-E547-459A-AA20-2A41DD1D59A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87576" y="2852738"/>
              <a:ext cx="1274763" cy="1149350"/>
            </a:xfrm>
            <a:custGeom>
              <a:avLst/>
              <a:gdLst>
                <a:gd name="T0" fmla="*/ 221 w 803"/>
                <a:gd name="T1" fmla="*/ 179 h 724"/>
                <a:gd name="T2" fmla="*/ 221 w 803"/>
                <a:gd name="T3" fmla="*/ 383 h 724"/>
                <a:gd name="T4" fmla="*/ 523 w 803"/>
                <a:gd name="T5" fmla="*/ 383 h 724"/>
                <a:gd name="T6" fmla="*/ 543 w 803"/>
                <a:gd name="T7" fmla="*/ 382 h 724"/>
                <a:gd name="T8" fmla="*/ 560 w 803"/>
                <a:gd name="T9" fmla="*/ 374 h 724"/>
                <a:gd name="T10" fmla="*/ 573 w 803"/>
                <a:gd name="T11" fmla="*/ 361 h 724"/>
                <a:gd name="T12" fmla="*/ 583 w 803"/>
                <a:gd name="T13" fmla="*/ 346 h 724"/>
                <a:gd name="T14" fmla="*/ 589 w 803"/>
                <a:gd name="T15" fmla="*/ 329 h 724"/>
                <a:gd name="T16" fmla="*/ 594 w 803"/>
                <a:gd name="T17" fmla="*/ 310 h 724"/>
                <a:gd name="T18" fmla="*/ 596 w 803"/>
                <a:gd name="T19" fmla="*/ 292 h 724"/>
                <a:gd name="T20" fmla="*/ 596 w 803"/>
                <a:gd name="T21" fmla="*/ 256 h 724"/>
                <a:gd name="T22" fmla="*/ 592 w 803"/>
                <a:gd name="T23" fmla="*/ 233 h 724"/>
                <a:gd name="T24" fmla="*/ 586 w 803"/>
                <a:gd name="T25" fmla="*/ 215 h 724"/>
                <a:gd name="T26" fmla="*/ 574 w 803"/>
                <a:gd name="T27" fmla="*/ 200 h 724"/>
                <a:gd name="T28" fmla="*/ 558 w 803"/>
                <a:gd name="T29" fmla="*/ 188 h 724"/>
                <a:gd name="T30" fmla="*/ 533 w 803"/>
                <a:gd name="T31" fmla="*/ 182 h 724"/>
                <a:gd name="T32" fmla="*/ 504 w 803"/>
                <a:gd name="T33" fmla="*/ 179 h 724"/>
                <a:gd name="T34" fmla="*/ 221 w 803"/>
                <a:gd name="T35" fmla="*/ 179 h 724"/>
                <a:gd name="T36" fmla="*/ 221 w 803"/>
                <a:gd name="T37" fmla="*/ 0 h 724"/>
                <a:gd name="T38" fmla="*/ 540 w 803"/>
                <a:gd name="T39" fmla="*/ 0 h 724"/>
                <a:gd name="T40" fmla="*/ 589 w 803"/>
                <a:gd name="T41" fmla="*/ 2 h 724"/>
                <a:gd name="T42" fmla="*/ 633 w 803"/>
                <a:gd name="T43" fmla="*/ 8 h 724"/>
                <a:gd name="T44" fmla="*/ 670 w 803"/>
                <a:gd name="T45" fmla="*/ 18 h 724"/>
                <a:gd name="T46" fmla="*/ 702 w 803"/>
                <a:gd name="T47" fmla="*/ 33 h 724"/>
                <a:gd name="T48" fmla="*/ 729 w 803"/>
                <a:gd name="T49" fmla="*/ 49 h 724"/>
                <a:gd name="T50" fmla="*/ 750 w 803"/>
                <a:gd name="T51" fmla="*/ 70 h 724"/>
                <a:gd name="T52" fmla="*/ 768 w 803"/>
                <a:gd name="T53" fmla="*/ 93 h 724"/>
                <a:gd name="T54" fmla="*/ 781 w 803"/>
                <a:gd name="T55" fmla="*/ 120 h 724"/>
                <a:gd name="T56" fmla="*/ 791 w 803"/>
                <a:gd name="T57" fmla="*/ 149 h 724"/>
                <a:gd name="T58" fmla="*/ 798 w 803"/>
                <a:gd name="T59" fmla="*/ 180 h 724"/>
                <a:gd name="T60" fmla="*/ 803 w 803"/>
                <a:gd name="T61" fmla="*/ 213 h 724"/>
                <a:gd name="T62" fmla="*/ 803 w 803"/>
                <a:gd name="T63" fmla="*/ 247 h 724"/>
                <a:gd name="T64" fmla="*/ 803 w 803"/>
                <a:gd name="T65" fmla="*/ 333 h 724"/>
                <a:gd name="T66" fmla="*/ 803 w 803"/>
                <a:gd name="T67" fmla="*/ 361 h 724"/>
                <a:gd name="T68" fmla="*/ 798 w 803"/>
                <a:gd name="T69" fmla="*/ 392 h 724"/>
                <a:gd name="T70" fmla="*/ 791 w 803"/>
                <a:gd name="T71" fmla="*/ 421 h 724"/>
                <a:gd name="T72" fmla="*/ 781 w 803"/>
                <a:gd name="T73" fmla="*/ 449 h 724"/>
                <a:gd name="T74" fmla="*/ 768 w 803"/>
                <a:gd name="T75" fmla="*/ 475 h 724"/>
                <a:gd name="T76" fmla="*/ 750 w 803"/>
                <a:gd name="T77" fmla="*/ 500 h 724"/>
                <a:gd name="T78" fmla="*/ 729 w 803"/>
                <a:gd name="T79" fmla="*/ 521 h 724"/>
                <a:gd name="T80" fmla="*/ 704 w 803"/>
                <a:gd name="T81" fmla="*/ 539 h 724"/>
                <a:gd name="T82" fmla="*/ 673 w 803"/>
                <a:gd name="T83" fmla="*/ 552 h 724"/>
                <a:gd name="T84" fmla="*/ 638 w 803"/>
                <a:gd name="T85" fmla="*/ 560 h 724"/>
                <a:gd name="T86" fmla="*/ 597 w 803"/>
                <a:gd name="T87" fmla="*/ 564 h 724"/>
                <a:gd name="T88" fmla="*/ 221 w 803"/>
                <a:gd name="T89" fmla="*/ 564 h 724"/>
                <a:gd name="T90" fmla="*/ 221 w 803"/>
                <a:gd name="T91" fmla="*/ 724 h 724"/>
                <a:gd name="T92" fmla="*/ 221 w 803"/>
                <a:gd name="T93" fmla="*/ 724 h 724"/>
                <a:gd name="T94" fmla="*/ 0 w 803"/>
                <a:gd name="T95" fmla="*/ 361 h 724"/>
                <a:gd name="T96" fmla="*/ 221 w 803"/>
                <a:gd name="T97" fmla="*/ 0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03" h="724">
                  <a:moveTo>
                    <a:pt x="221" y="179"/>
                  </a:moveTo>
                  <a:lnTo>
                    <a:pt x="221" y="383"/>
                  </a:lnTo>
                  <a:lnTo>
                    <a:pt x="523" y="383"/>
                  </a:lnTo>
                  <a:lnTo>
                    <a:pt x="543" y="382"/>
                  </a:lnTo>
                  <a:lnTo>
                    <a:pt x="560" y="374"/>
                  </a:lnTo>
                  <a:lnTo>
                    <a:pt x="573" y="361"/>
                  </a:lnTo>
                  <a:lnTo>
                    <a:pt x="583" y="346"/>
                  </a:lnTo>
                  <a:lnTo>
                    <a:pt x="589" y="329"/>
                  </a:lnTo>
                  <a:lnTo>
                    <a:pt x="594" y="310"/>
                  </a:lnTo>
                  <a:lnTo>
                    <a:pt x="596" y="292"/>
                  </a:lnTo>
                  <a:lnTo>
                    <a:pt x="596" y="256"/>
                  </a:lnTo>
                  <a:lnTo>
                    <a:pt x="592" y="233"/>
                  </a:lnTo>
                  <a:lnTo>
                    <a:pt x="586" y="215"/>
                  </a:lnTo>
                  <a:lnTo>
                    <a:pt x="574" y="200"/>
                  </a:lnTo>
                  <a:lnTo>
                    <a:pt x="558" y="188"/>
                  </a:lnTo>
                  <a:lnTo>
                    <a:pt x="533" y="182"/>
                  </a:lnTo>
                  <a:lnTo>
                    <a:pt x="504" y="179"/>
                  </a:lnTo>
                  <a:lnTo>
                    <a:pt x="221" y="179"/>
                  </a:lnTo>
                  <a:close/>
                  <a:moveTo>
                    <a:pt x="221" y="0"/>
                  </a:moveTo>
                  <a:lnTo>
                    <a:pt x="540" y="0"/>
                  </a:lnTo>
                  <a:lnTo>
                    <a:pt x="589" y="2"/>
                  </a:lnTo>
                  <a:lnTo>
                    <a:pt x="633" y="8"/>
                  </a:lnTo>
                  <a:lnTo>
                    <a:pt x="670" y="18"/>
                  </a:lnTo>
                  <a:lnTo>
                    <a:pt x="702" y="33"/>
                  </a:lnTo>
                  <a:lnTo>
                    <a:pt x="729" y="49"/>
                  </a:lnTo>
                  <a:lnTo>
                    <a:pt x="750" y="70"/>
                  </a:lnTo>
                  <a:lnTo>
                    <a:pt x="768" y="93"/>
                  </a:lnTo>
                  <a:lnTo>
                    <a:pt x="781" y="120"/>
                  </a:lnTo>
                  <a:lnTo>
                    <a:pt x="791" y="149"/>
                  </a:lnTo>
                  <a:lnTo>
                    <a:pt x="798" y="180"/>
                  </a:lnTo>
                  <a:lnTo>
                    <a:pt x="803" y="213"/>
                  </a:lnTo>
                  <a:lnTo>
                    <a:pt x="803" y="247"/>
                  </a:lnTo>
                  <a:lnTo>
                    <a:pt x="803" y="333"/>
                  </a:lnTo>
                  <a:lnTo>
                    <a:pt x="803" y="361"/>
                  </a:lnTo>
                  <a:lnTo>
                    <a:pt x="798" y="392"/>
                  </a:lnTo>
                  <a:lnTo>
                    <a:pt x="791" y="421"/>
                  </a:lnTo>
                  <a:lnTo>
                    <a:pt x="781" y="449"/>
                  </a:lnTo>
                  <a:lnTo>
                    <a:pt x="768" y="475"/>
                  </a:lnTo>
                  <a:lnTo>
                    <a:pt x="750" y="500"/>
                  </a:lnTo>
                  <a:lnTo>
                    <a:pt x="729" y="521"/>
                  </a:lnTo>
                  <a:lnTo>
                    <a:pt x="704" y="539"/>
                  </a:lnTo>
                  <a:lnTo>
                    <a:pt x="673" y="552"/>
                  </a:lnTo>
                  <a:lnTo>
                    <a:pt x="638" y="560"/>
                  </a:lnTo>
                  <a:lnTo>
                    <a:pt x="597" y="564"/>
                  </a:lnTo>
                  <a:lnTo>
                    <a:pt x="221" y="564"/>
                  </a:lnTo>
                  <a:lnTo>
                    <a:pt x="221" y="724"/>
                  </a:lnTo>
                  <a:lnTo>
                    <a:pt x="221" y="724"/>
                  </a:lnTo>
                  <a:lnTo>
                    <a:pt x="0" y="361"/>
                  </a:lnTo>
                  <a:lnTo>
                    <a:pt x="221" y="0"/>
                  </a:lnTo>
                  <a:close/>
                </a:path>
              </a:pathLst>
            </a:custGeom>
            <a:solidFill>
              <a:srgbClr val="C7D22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Freeform 10">
              <a:extLst>
                <a:ext uri="{FF2B5EF4-FFF2-40B4-BE49-F238E27FC236}">
                  <a16:creationId xmlns:a16="http://schemas.microsoft.com/office/drawing/2014/main" id="{468C635A-20C5-45ED-A75C-99F8C469DE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463" y="2852738"/>
              <a:ext cx="1306512" cy="1149350"/>
            </a:xfrm>
            <a:custGeom>
              <a:avLst/>
              <a:gdLst>
                <a:gd name="T0" fmla="*/ 0 w 823"/>
                <a:gd name="T1" fmla="*/ 0 h 724"/>
                <a:gd name="T2" fmla="*/ 223 w 823"/>
                <a:gd name="T3" fmla="*/ 0 h 724"/>
                <a:gd name="T4" fmla="*/ 601 w 823"/>
                <a:gd name="T5" fmla="*/ 438 h 724"/>
                <a:gd name="T6" fmla="*/ 601 w 823"/>
                <a:gd name="T7" fmla="*/ 0 h 724"/>
                <a:gd name="T8" fmla="*/ 601 w 823"/>
                <a:gd name="T9" fmla="*/ 0 h 724"/>
                <a:gd name="T10" fmla="*/ 823 w 823"/>
                <a:gd name="T11" fmla="*/ 361 h 724"/>
                <a:gd name="T12" fmla="*/ 601 w 823"/>
                <a:gd name="T13" fmla="*/ 724 h 724"/>
                <a:gd name="T14" fmla="*/ 223 w 823"/>
                <a:gd name="T15" fmla="*/ 287 h 724"/>
                <a:gd name="T16" fmla="*/ 223 w 823"/>
                <a:gd name="T17" fmla="*/ 724 h 724"/>
                <a:gd name="T18" fmla="*/ 0 w 823"/>
                <a:gd name="T19" fmla="*/ 724 h 724"/>
                <a:gd name="T20" fmla="*/ 0 w 823"/>
                <a:gd name="T21" fmla="*/ 0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23" h="724">
                  <a:moveTo>
                    <a:pt x="0" y="0"/>
                  </a:moveTo>
                  <a:lnTo>
                    <a:pt x="223" y="0"/>
                  </a:lnTo>
                  <a:lnTo>
                    <a:pt x="601" y="438"/>
                  </a:lnTo>
                  <a:lnTo>
                    <a:pt x="601" y="0"/>
                  </a:lnTo>
                  <a:lnTo>
                    <a:pt x="601" y="0"/>
                  </a:lnTo>
                  <a:lnTo>
                    <a:pt x="823" y="361"/>
                  </a:lnTo>
                  <a:lnTo>
                    <a:pt x="601" y="724"/>
                  </a:lnTo>
                  <a:lnTo>
                    <a:pt x="223" y="287"/>
                  </a:lnTo>
                  <a:lnTo>
                    <a:pt x="223" y="724"/>
                  </a:lnTo>
                  <a:lnTo>
                    <a:pt x="0" y="7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D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2" name="Picture 21" descr="A view of a city&#10;&#10;Description automatically generated">
            <a:extLst>
              <a:ext uri="{FF2B5EF4-FFF2-40B4-BE49-F238E27FC236}">
                <a16:creationId xmlns:a16="http://schemas.microsoft.com/office/drawing/2014/main" id="{CB9ABCE8-B5F4-48BD-86CE-887669C5B9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73" y="78900"/>
            <a:ext cx="4558359" cy="6779099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F63BE673-EBB9-4511-BBA9-928E31D9C62B}"/>
              </a:ext>
            </a:extLst>
          </p:cNvPr>
          <p:cNvSpPr/>
          <p:nvPr userDrawn="1"/>
        </p:nvSpPr>
        <p:spPr>
          <a:xfrm flipV="1">
            <a:off x="-6831" y="78902"/>
            <a:ext cx="4558359" cy="2192350"/>
          </a:xfrm>
          <a:prstGeom prst="rect">
            <a:avLst/>
          </a:prstGeom>
          <a:gradFill flip="none" rotWithShape="1">
            <a:gsLst>
              <a:gs pos="3000">
                <a:schemeClr val="accent1">
                  <a:alpha val="41000"/>
                </a:schemeClr>
              </a:gs>
              <a:gs pos="70000">
                <a:schemeClr val="accent1">
                  <a:alpha val="0"/>
                </a:schemeClr>
              </a:gs>
              <a:gs pos="100000">
                <a:schemeClr val="accent1">
                  <a:alpha val="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t"/>
          <a:lstStyle/>
          <a:p>
            <a:pPr algn="l"/>
            <a:endParaRPr lang="en-US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4" name="Picture Placeholder 76">
            <a:extLst>
              <a:ext uri="{FF2B5EF4-FFF2-40B4-BE49-F238E27FC236}">
                <a16:creationId xmlns:a16="http://schemas.microsoft.com/office/drawing/2014/main" id="{994508B0-A33C-4CE0-B505-0D816FBBCF7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8749" y="78902"/>
            <a:ext cx="4562132" cy="6779098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Place Picture</a:t>
            </a:r>
          </a:p>
        </p:txBody>
      </p:sp>
      <p:sp>
        <p:nvSpPr>
          <p:cNvPr id="21" name="Rectangle 226">
            <a:extLst>
              <a:ext uri="{FF2B5EF4-FFF2-40B4-BE49-F238E27FC236}">
                <a16:creationId xmlns:a16="http://schemas.microsoft.com/office/drawing/2014/main" id="{7543CAAA-6F25-49A2-B44A-0CDA9741E0E6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5402732" y="431801"/>
            <a:ext cx="6196032" cy="888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lang="en-US" sz="2300" b="1" kern="1200" cap="all" spc="210" baseline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 algn="l" rtl="0" fontAlgn="base">
              <a:lnSpc>
                <a:spcPct val="100000"/>
              </a:lnSpc>
              <a:spcBef>
                <a:spcPts val="1200"/>
              </a:spcBef>
              <a:spcAft>
                <a:spcPts val="75"/>
              </a:spcAft>
              <a:buClrTx/>
              <a:buSzPct val="80000"/>
              <a:buFontTx/>
              <a:buNone/>
            </a:pPr>
            <a:r>
              <a:rPr lang="en-US"/>
              <a:t>OVERVIEW</a:t>
            </a:r>
          </a:p>
        </p:txBody>
      </p:sp>
      <p:sp>
        <p:nvSpPr>
          <p:cNvPr id="25" name="Text Placeholder 45">
            <a:extLst>
              <a:ext uri="{FF2B5EF4-FFF2-40B4-BE49-F238E27FC236}">
                <a16:creationId xmlns:a16="http://schemas.microsoft.com/office/drawing/2014/main" id="{94593C39-015D-4277-AF05-46464E652DD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2730" y="1470212"/>
            <a:ext cx="6196032" cy="4800935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120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120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120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120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Line item one</a:t>
            </a:r>
          </a:p>
          <a:p>
            <a:pPr lvl="0"/>
            <a:r>
              <a:rPr lang="en-US"/>
              <a:t>Line item two</a:t>
            </a:r>
          </a:p>
          <a:p>
            <a:pPr lvl="0"/>
            <a:r>
              <a:rPr lang="en-US"/>
              <a:t>Line item three</a:t>
            </a:r>
          </a:p>
          <a:p>
            <a:pPr lvl="0"/>
            <a:r>
              <a:rPr lang="en-US"/>
              <a:t>Line item four</a:t>
            </a:r>
          </a:p>
          <a:p>
            <a:pPr lvl="0"/>
            <a:r>
              <a:rPr lang="en-US"/>
              <a:t>Line item five</a:t>
            </a:r>
          </a:p>
          <a:p>
            <a:pPr lvl="0"/>
            <a:r>
              <a:rPr lang="en-US"/>
              <a:t>Line item six</a:t>
            </a:r>
          </a:p>
        </p:txBody>
      </p:sp>
    </p:spTree>
    <p:extLst>
      <p:ext uri="{BB962C8B-B14F-4D97-AF65-F5344CB8AC3E}">
        <p14:creationId xmlns:p14="http://schemas.microsoft.com/office/powerpoint/2010/main" val="3647009664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226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394775" y="414064"/>
            <a:ext cx="11425752" cy="6540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title here</a:t>
            </a:r>
            <a:br>
              <a:rPr lang="en-US"/>
            </a:br>
            <a:r>
              <a:rPr lang="en-US"/>
              <a:t>second line title</a:t>
            </a:r>
          </a:p>
        </p:txBody>
      </p:sp>
      <p:sp>
        <p:nvSpPr>
          <p:cNvPr id="46" name="Text Placeholder 45"/>
          <p:cNvSpPr>
            <a:spLocks noGrp="1"/>
          </p:cNvSpPr>
          <p:nvPr>
            <p:ph type="body" sz="quarter" idx="10"/>
          </p:nvPr>
        </p:nvSpPr>
        <p:spPr>
          <a:xfrm>
            <a:off x="394774" y="1153266"/>
            <a:ext cx="11425752" cy="4667249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50796190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226"/>
          <p:cNvSpPr>
            <a:spLocks noGrp="1" noChangeArrowheads="1"/>
          </p:cNvSpPr>
          <p:nvPr>
            <p:ph type="title"/>
          </p:nvPr>
        </p:nvSpPr>
        <p:spPr bwMode="auto">
          <a:xfrm>
            <a:off x="299524" y="280714"/>
            <a:ext cx="11663021" cy="6540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6" name="Text Placeholder 45"/>
          <p:cNvSpPr>
            <a:spLocks noGrp="1"/>
          </p:cNvSpPr>
          <p:nvPr>
            <p:ph type="body" sz="quarter" idx="10"/>
          </p:nvPr>
        </p:nvSpPr>
        <p:spPr>
          <a:xfrm>
            <a:off x="299523" y="1019916"/>
            <a:ext cx="11663021" cy="466724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0862152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226"/>
          <p:cNvSpPr>
            <a:spLocks noGrp="1" noChangeArrowheads="1"/>
          </p:cNvSpPr>
          <p:nvPr>
            <p:ph type="title"/>
          </p:nvPr>
        </p:nvSpPr>
        <p:spPr bwMode="auto">
          <a:xfrm>
            <a:off x="394775" y="414064"/>
            <a:ext cx="11454325" cy="6540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65696946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5582182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226"/>
          <p:cNvSpPr>
            <a:spLocks noGrp="1" noChangeArrowheads="1"/>
          </p:cNvSpPr>
          <p:nvPr>
            <p:ph type="title"/>
          </p:nvPr>
        </p:nvSpPr>
        <p:spPr bwMode="auto">
          <a:xfrm>
            <a:off x="394775" y="414064"/>
            <a:ext cx="11663021" cy="6540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" name="Text Placeholder 45"/>
          <p:cNvSpPr>
            <a:spLocks noGrp="1"/>
          </p:cNvSpPr>
          <p:nvPr>
            <p:ph type="body" sz="quarter" idx="10"/>
          </p:nvPr>
        </p:nvSpPr>
        <p:spPr>
          <a:xfrm>
            <a:off x="394775" y="1153266"/>
            <a:ext cx="5847277" cy="4667249"/>
          </a:xfrm>
        </p:spPr>
        <p:txBody>
          <a:bodyPr/>
          <a:lstStyle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45"/>
          <p:cNvSpPr>
            <a:spLocks noGrp="1"/>
          </p:cNvSpPr>
          <p:nvPr>
            <p:ph type="body" sz="quarter" idx="11"/>
          </p:nvPr>
        </p:nvSpPr>
        <p:spPr>
          <a:xfrm>
            <a:off x="6242052" y="1153266"/>
            <a:ext cx="5847277" cy="4667249"/>
          </a:xfrm>
        </p:spPr>
        <p:txBody>
          <a:bodyPr/>
          <a:lstStyle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05187634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91A16C9-C041-49C5-AC50-D0FF3E5085DA}"/>
              </a:ext>
            </a:extLst>
          </p:cNvPr>
          <p:cNvSpPr/>
          <p:nvPr userDrawn="1"/>
        </p:nvSpPr>
        <p:spPr>
          <a:xfrm>
            <a:off x="0" y="5834418"/>
            <a:ext cx="12192000" cy="102358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0453E47-1254-4AED-A541-BB7CE36A4C87}"/>
              </a:ext>
            </a:extLst>
          </p:cNvPr>
          <p:cNvSpPr/>
          <p:nvPr userDrawn="1"/>
        </p:nvSpPr>
        <p:spPr>
          <a:xfrm>
            <a:off x="0" y="1"/>
            <a:ext cx="12192000" cy="21836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226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936080" y="1634279"/>
            <a:ext cx="7009333" cy="24544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ts val="6000"/>
              </a:lnSpc>
              <a:spcBef>
                <a:spcPts val="0"/>
              </a:spcBef>
              <a:spcAft>
                <a:spcPct val="0"/>
              </a:spcAft>
              <a:defRPr lang="en-US" sz="5500" b="0" kern="1200" cap="none" spc="-50" baseline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Title Goes Here</a:t>
            </a:r>
            <a:br>
              <a:rPr lang="en-US"/>
            </a:br>
            <a:r>
              <a:rPr lang="en-US"/>
              <a:t>Second Line Title</a:t>
            </a:r>
            <a:br>
              <a:rPr lang="en-US"/>
            </a:br>
            <a:r>
              <a:rPr lang="en-US"/>
              <a:t>Third Line Title</a:t>
            </a:r>
          </a:p>
        </p:txBody>
      </p:sp>
      <p:sp>
        <p:nvSpPr>
          <p:cNvPr id="16" name="Slide Number Placeholder 1">
            <a:extLst>
              <a:ext uri="{FF2B5EF4-FFF2-40B4-BE49-F238E27FC236}">
                <a16:creationId xmlns:a16="http://schemas.microsoft.com/office/drawing/2014/main" id="{AF788F4C-F3F1-4D1E-9E78-69BDCFEDEA0E}"/>
              </a:ext>
            </a:extLst>
          </p:cNvPr>
          <p:cNvSpPr txBox="1">
            <a:spLocks/>
          </p:cNvSpPr>
          <p:nvPr userDrawn="1"/>
        </p:nvSpPr>
        <p:spPr>
          <a:xfrm>
            <a:off x="6757621" y="6429865"/>
            <a:ext cx="596447" cy="27781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fld id="{9899D5D8-9A89-49C6-87E2-D5B81659BB09}" type="slidenum">
              <a:rPr lang="en-US" sz="1000" b="1" spc="30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1000" b="1" spc="3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43A6489-F2EE-48AA-AF66-CF911B054E5B}"/>
              </a:ext>
            </a:extLst>
          </p:cNvPr>
          <p:cNvSpPr txBox="1"/>
          <p:nvPr userDrawn="1"/>
        </p:nvSpPr>
        <p:spPr>
          <a:xfrm>
            <a:off x="939519" y="6115278"/>
            <a:ext cx="2590528" cy="308777"/>
          </a:xfrm>
          <a:prstGeom prst="rect">
            <a:avLst/>
          </a:prstGeom>
          <a:noFill/>
        </p:spPr>
        <p:txBody>
          <a:bodyPr wrap="square" rtlCol="0" anchor="b">
            <a:noAutofit/>
          </a:bodyPr>
          <a:lstStyle/>
          <a:p>
            <a:pPr algn="l"/>
            <a:r>
              <a:rPr lang="en-US" sz="900" b="1" i="0" cap="all" spc="50" baseline="0">
                <a:solidFill>
                  <a:schemeClr val="tx2">
                    <a:lumMod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19428A6-B4EA-426C-B5D6-7BF8255D0379}"/>
              </a:ext>
            </a:extLst>
          </p:cNvPr>
          <p:cNvGrpSpPr/>
          <p:nvPr userDrawn="1"/>
        </p:nvGrpSpPr>
        <p:grpSpPr>
          <a:xfrm>
            <a:off x="1" y="4335146"/>
            <a:ext cx="7945412" cy="59196"/>
            <a:chOff x="0" y="-1"/>
            <a:chExt cx="12190081" cy="1350190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B4B1F641-A39F-419C-B874-36E8B4C70292}"/>
                </a:ext>
              </a:extLst>
            </p:cNvPr>
            <p:cNvSpPr/>
            <p:nvPr userDrawn="1"/>
          </p:nvSpPr>
          <p:spPr>
            <a:xfrm>
              <a:off x="0" y="-1"/>
              <a:ext cx="3641697" cy="1350190"/>
            </a:xfrm>
            <a:prstGeom prst="rect">
              <a:avLst/>
            </a:prstGeom>
            <a:solidFill>
              <a:srgbClr val="FFA0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t"/>
            <a:lstStyle/>
            <a:p>
              <a:pPr algn="l"/>
              <a:endPara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443CEE6-1108-4EA9-99ED-44930E6EC07C}"/>
                </a:ext>
              </a:extLst>
            </p:cNvPr>
            <p:cNvSpPr/>
            <p:nvPr userDrawn="1"/>
          </p:nvSpPr>
          <p:spPr>
            <a:xfrm>
              <a:off x="3641698" y="-1"/>
              <a:ext cx="922352" cy="1350190"/>
            </a:xfrm>
            <a:prstGeom prst="rect">
              <a:avLst/>
            </a:prstGeom>
            <a:solidFill>
              <a:srgbClr val="9584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t"/>
            <a:lstStyle/>
            <a:p>
              <a:pPr algn="l"/>
              <a:endPara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A6895F3-7204-48FF-A4F3-F08AE082612C}"/>
                </a:ext>
              </a:extLst>
            </p:cNvPr>
            <p:cNvSpPr/>
            <p:nvPr userDrawn="1"/>
          </p:nvSpPr>
          <p:spPr>
            <a:xfrm>
              <a:off x="4564051" y="-1"/>
              <a:ext cx="2806808" cy="1350190"/>
            </a:xfrm>
            <a:prstGeom prst="rect">
              <a:avLst/>
            </a:prstGeom>
            <a:solidFill>
              <a:srgbClr val="7DB2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t"/>
            <a:lstStyle/>
            <a:p>
              <a:pPr algn="l"/>
              <a:endPara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99838EC-325A-4D0A-BA69-5EBCA1E4E224}"/>
                </a:ext>
              </a:extLst>
            </p:cNvPr>
            <p:cNvSpPr/>
            <p:nvPr userDrawn="1"/>
          </p:nvSpPr>
          <p:spPr>
            <a:xfrm>
              <a:off x="7370859" y="-1"/>
              <a:ext cx="1685677" cy="1350190"/>
            </a:xfrm>
            <a:prstGeom prst="rect">
              <a:avLst/>
            </a:prstGeom>
            <a:solidFill>
              <a:srgbClr val="7398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t"/>
            <a:lstStyle/>
            <a:p>
              <a:pPr algn="l"/>
              <a:endPara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4AB4C98-DF4F-4361-A999-30FBA0566D05}"/>
                </a:ext>
              </a:extLst>
            </p:cNvPr>
            <p:cNvSpPr/>
            <p:nvPr userDrawn="1"/>
          </p:nvSpPr>
          <p:spPr>
            <a:xfrm>
              <a:off x="9048586" y="-1"/>
              <a:ext cx="3141495" cy="1350190"/>
            </a:xfrm>
            <a:prstGeom prst="rect">
              <a:avLst/>
            </a:prstGeom>
            <a:solidFill>
              <a:srgbClr val="C7D2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t"/>
            <a:lstStyle/>
            <a:p>
              <a:pPr algn="l"/>
              <a:endPara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FE5D1333-9BCA-4D99-8B74-A5FD0A4B9B51}"/>
              </a:ext>
            </a:extLst>
          </p:cNvPr>
          <p:cNvSpPr/>
          <p:nvPr userDrawn="1"/>
        </p:nvSpPr>
        <p:spPr>
          <a:xfrm>
            <a:off x="10163174" y="0"/>
            <a:ext cx="2028826" cy="6858000"/>
          </a:xfrm>
          <a:prstGeom prst="rect">
            <a:avLst/>
          </a:prstGeom>
          <a:solidFill>
            <a:srgbClr val="50AB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9203C931-D801-4035-A8B2-0085615AC4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79906" y="5228176"/>
            <a:ext cx="995362" cy="995362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92FB6ECD-AD16-4595-BDE1-ED612F049B15}"/>
              </a:ext>
            </a:extLst>
          </p:cNvPr>
          <p:cNvSpPr/>
          <p:nvPr userDrawn="1"/>
        </p:nvSpPr>
        <p:spPr>
          <a:xfrm>
            <a:off x="9972674" y="0"/>
            <a:ext cx="200026" cy="6858000"/>
          </a:xfrm>
          <a:prstGeom prst="rect">
            <a:avLst/>
          </a:prstGeom>
          <a:solidFill>
            <a:srgbClr val="2290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2870034E-F8DD-48DC-A066-E5AC17824E5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6446" y="5043977"/>
            <a:ext cx="5592432" cy="1226264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89D6C17E-6427-4E15-BF87-030DEB8EE579}"/>
              </a:ext>
            </a:extLst>
          </p:cNvPr>
          <p:cNvSpPr txBox="1"/>
          <p:nvPr userDrawn="1"/>
        </p:nvSpPr>
        <p:spPr>
          <a:xfrm>
            <a:off x="939519" y="6364207"/>
            <a:ext cx="5818102" cy="343469"/>
          </a:xfrm>
          <a:prstGeom prst="rect">
            <a:avLst/>
          </a:prstGeom>
          <a:noFill/>
        </p:spPr>
        <p:txBody>
          <a:bodyPr wrap="square" rtlCol="0" anchor="b">
            <a:noAutofit/>
          </a:bodyPr>
          <a:lstStyle/>
          <a:p>
            <a:pPr algn="l"/>
            <a:r>
              <a:rPr lang="en-US" sz="700" b="0" i="0" cap="all" spc="50" baseline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NXP, the NXP logo and NXP SECURE CONNECTIONS FOR A SMARTER WORLD are trademarks of NXP B.V. All other product or service names are the property of their respective owners. © 2023 NXP B.V.</a:t>
            </a:r>
          </a:p>
        </p:txBody>
      </p:sp>
    </p:spTree>
    <p:extLst>
      <p:ext uri="{BB962C8B-B14F-4D97-AF65-F5344CB8AC3E}">
        <p14:creationId xmlns:p14="http://schemas.microsoft.com/office/powerpoint/2010/main" val="666865820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91A16C9-C041-49C5-AC50-D0FF3E5085DA}"/>
              </a:ext>
            </a:extLst>
          </p:cNvPr>
          <p:cNvSpPr/>
          <p:nvPr userDrawn="1"/>
        </p:nvSpPr>
        <p:spPr>
          <a:xfrm>
            <a:off x="0" y="5834418"/>
            <a:ext cx="12192000" cy="102358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0453E47-1254-4AED-A541-BB7CE36A4C87}"/>
              </a:ext>
            </a:extLst>
          </p:cNvPr>
          <p:cNvSpPr/>
          <p:nvPr userDrawn="1"/>
        </p:nvSpPr>
        <p:spPr>
          <a:xfrm>
            <a:off x="0" y="1"/>
            <a:ext cx="12192000" cy="21836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8C66DA4-3842-41AB-A413-DA2CAB207332}"/>
              </a:ext>
            </a:extLst>
          </p:cNvPr>
          <p:cNvSpPr txBox="1"/>
          <p:nvPr userDrawn="1"/>
        </p:nvSpPr>
        <p:spPr>
          <a:xfrm>
            <a:off x="939519" y="6364207"/>
            <a:ext cx="5818102" cy="343469"/>
          </a:xfrm>
          <a:prstGeom prst="rect">
            <a:avLst/>
          </a:prstGeom>
          <a:noFill/>
        </p:spPr>
        <p:txBody>
          <a:bodyPr wrap="square" rtlCol="0" anchor="b">
            <a:noAutofit/>
          </a:bodyPr>
          <a:lstStyle/>
          <a:p>
            <a:pPr algn="l"/>
            <a:r>
              <a:rPr lang="en-US" sz="700" b="0" i="0" cap="all" spc="50" baseline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NXP, the NXP logo and NXP SECURE CONNECTIONS FOR A SMARTER WORLD are trademarks of NXP B.V. All other product or service names are the property of their respective owners. © 2023 NXP B.V.</a:t>
            </a:r>
          </a:p>
        </p:txBody>
      </p:sp>
      <p:sp>
        <p:nvSpPr>
          <p:cNvPr id="16" name="Slide Number Placeholder 1">
            <a:extLst>
              <a:ext uri="{FF2B5EF4-FFF2-40B4-BE49-F238E27FC236}">
                <a16:creationId xmlns:a16="http://schemas.microsoft.com/office/drawing/2014/main" id="{AF788F4C-F3F1-4D1E-9E78-69BDCFEDEA0E}"/>
              </a:ext>
            </a:extLst>
          </p:cNvPr>
          <p:cNvSpPr txBox="1">
            <a:spLocks/>
          </p:cNvSpPr>
          <p:nvPr userDrawn="1"/>
        </p:nvSpPr>
        <p:spPr>
          <a:xfrm>
            <a:off x="6757621" y="6429865"/>
            <a:ext cx="596447" cy="27781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fld id="{9899D5D8-9A89-49C6-87E2-D5B81659BB09}" type="slidenum">
              <a:rPr lang="en-US" sz="1000" b="1" spc="30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1000" b="1" spc="3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43A6489-F2EE-48AA-AF66-CF911B054E5B}"/>
              </a:ext>
            </a:extLst>
          </p:cNvPr>
          <p:cNvSpPr txBox="1"/>
          <p:nvPr userDrawn="1"/>
        </p:nvSpPr>
        <p:spPr>
          <a:xfrm>
            <a:off x="939519" y="6115278"/>
            <a:ext cx="2590528" cy="308777"/>
          </a:xfrm>
          <a:prstGeom prst="rect">
            <a:avLst/>
          </a:prstGeom>
          <a:noFill/>
        </p:spPr>
        <p:txBody>
          <a:bodyPr wrap="square" rtlCol="0" anchor="b">
            <a:noAutofit/>
          </a:bodyPr>
          <a:lstStyle/>
          <a:p>
            <a:pPr algn="l"/>
            <a:r>
              <a:rPr lang="en-US" sz="900" b="1" i="0" cap="all" spc="50" baseline="0">
                <a:solidFill>
                  <a:schemeClr val="tx2">
                    <a:lumMod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45DCA3A-3479-4CA4-B85C-C27090ADD0B2}"/>
              </a:ext>
            </a:extLst>
          </p:cNvPr>
          <p:cNvSpPr/>
          <p:nvPr userDrawn="1"/>
        </p:nvSpPr>
        <p:spPr>
          <a:xfrm>
            <a:off x="10163174" y="0"/>
            <a:ext cx="2028826" cy="6857999"/>
          </a:xfrm>
          <a:prstGeom prst="rect">
            <a:avLst/>
          </a:prstGeom>
          <a:solidFill>
            <a:srgbClr val="98B8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pic>
        <p:nvPicPr>
          <p:cNvPr id="34" name="Graphic 33">
            <a:extLst>
              <a:ext uri="{FF2B5EF4-FFF2-40B4-BE49-F238E27FC236}">
                <a16:creationId xmlns:a16="http://schemas.microsoft.com/office/drawing/2014/main" id="{5A7B107C-1960-4D18-8903-018BBE08D6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79906" y="5228176"/>
            <a:ext cx="995362" cy="995362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CADADDD7-27DF-4F1B-AF83-2336CE552FBC}"/>
              </a:ext>
            </a:extLst>
          </p:cNvPr>
          <p:cNvSpPr/>
          <p:nvPr userDrawn="1"/>
        </p:nvSpPr>
        <p:spPr>
          <a:xfrm>
            <a:off x="9972674" y="0"/>
            <a:ext cx="200026" cy="6858000"/>
          </a:xfrm>
          <a:prstGeom prst="rect">
            <a:avLst/>
          </a:prstGeom>
          <a:solidFill>
            <a:srgbClr val="7F9B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15C90563-5E31-4BB6-A451-C74BBA9E275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6446" y="5043977"/>
            <a:ext cx="5592432" cy="1226264"/>
          </a:xfrm>
          <a:prstGeom prst="rect">
            <a:avLst/>
          </a:prstGeom>
        </p:spPr>
      </p:pic>
      <p:sp>
        <p:nvSpPr>
          <p:cNvPr id="20" name="Rectangle 226">
            <a:extLst>
              <a:ext uri="{FF2B5EF4-FFF2-40B4-BE49-F238E27FC236}">
                <a16:creationId xmlns:a16="http://schemas.microsoft.com/office/drawing/2014/main" id="{B20325F3-D3B7-4667-B443-7A5E875CEFF4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936080" y="1634279"/>
            <a:ext cx="7009333" cy="24544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ts val="6000"/>
              </a:lnSpc>
              <a:spcBef>
                <a:spcPts val="0"/>
              </a:spcBef>
              <a:spcAft>
                <a:spcPct val="0"/>
              </a:spcAft>
              <a:defRPr lang="en-US" sz="5500" b="0" kern="1200" cap="none" spc="-50" baseline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Title Goes Here</a:t>
            </a:r>
            <a:br>
              <a:rPr lang="en-US"/>
            </a:br>
            <a:r>
              <a:rPr lang="en-US"/>
              <a:t>Second Line Title</a:t>
            </a:r>
            <a:br>
              <a:rPr lang="en-US"/>
            </a:br>
            <a:r>
              <a:rPr lang="en-US"/>
              <a:t>Third Line Title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9A50CE8-C42A-40BE-B8BE-DD6BA74EC96D}"/>
              </a:ext>
            </a:extLst>
          </p:cNvPr>
          <p:cNvGrpSpPr/>
          <p:nvPr userDrawn="1"/>
        </p:nvGrpSpPr>
        <p:grpSpPr>
          <a:xfrm>
            <a:off x="1" y="4335146"/>
            <a:ext cx="7945412" cy="59196"/>
            <a:chOff x="0" y="-1"/>
            <a:chExt cx="12190081" cy="135019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079EEBE-0AA2-4B9F-8CA5-4EF66EBBF8CE}"/>
                </a:ext>
              </a:extLst>
            </p:cNvPr>
            <p:cNvSpPr/>
            <p:nvPr userDrawn="1"/>
          </p:nvSpPr>
          <p:spPr>
            <a:xfrm>
              <a:off x="0" y="-1"/>
              <a:ext cx="3641697" cy="1350190"/>
            </a:xfrm>
            <a:prstGeom prst="rect">
              <a:avLst/>
            </a:prstGeom>
            <a:solidFill>
              <a:srgbClr val="FFA0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t"/>
            <a:lstStyle/>
            <a:p>
              <a:pPr algn="l"/>
              <a:endPara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652E4ED-5154-481E-9CD9-E54F58D89897}"/>
                </a:ext>
              </a:extLst>
            </p:cNvPr>
            <p:cNvSpPr/>
            <p:nvPr userDrawn="1"/>
          </p:nvSpPr>
          <p:spPr>
            <a:xfrm>
              <a:off x="3641698" y="-1"/>
              <a:ext cx="922352" cy="1350190"/>
            </a:xfrm>
            <a:prstGeom prst="rect">
              <a:avLst/>
            </a:prstGeom>
            <a:solidFill>
              <a:srgbClr val="9584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t"/>
            <a:lstStyle/>
            <a:p>
              <a:pPr algn="l"/>
              <a:endPara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7FA421C-F569-4674-A016-EEEC0F3E71CF}"/>
                </a:ext>
              </a:extLst>
            </p:cNvPr>
            <p:cNvSpPr/>
            <p:nvPr userDrawn="1"/>
          </p:nvSpPr>
          <p:spPr>
            <a:xfrm>
              <a:off x="4564051" y="-1"/>
              <a:ext cx="2806808" cy="1350190"/>
            </a:xfrm>
            <a:prstGeom prst="rect">
              <a:avLst/>
            </a:prstGeom>
            <a:solidFill>
              <a:srgbClr val="7DB2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t"/>
            <a:lstStyle/>
            <a:p>
              <a:pPr algn="l"/>
              <a:endPara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A098BED1-31EA-40EC-979E-CC6D43308799}"/>
                </a:ext>
              </a:extLst>
            </p:cNvPr>
            <p:cNvSpPr/>
            <p:nvPr userDrawn="1"/>
          </p:nvSpPr>
          <p:spPr>
            <a:xfrm>
              <a:off x="7370859" y="-1"/>
              <a:ext cx="1685677" cy="1350190"/>
            </a:xfrm>
            <a:prstGeom prst="rect">
              <a:avLst/>
            </a:prstGeom>
            <a:solidFill>
              <a:srgbClr val="7398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t"/>
            <a:lstStyle/>
            <a:p>
              <a:pPr algn="l"/>
              <a:endPara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3A82CE24-80C3-4E10-AE08-C8E299AD93A9}"/>
                </a:ext>
              </a:extLst>
            </p:cNvPr>
            <p:cNvSpPr/>
            <p:nvPr userDrawn="1"/>
          </p:nvSpPr>
          <p:spPr>
            <a:xfrm>
              <a:off x="9048586" y="-1"/>
              <a:ext cx="3141495" cy="1350190"/>
            </a:xfrm>
            <a:prstGeom prst="rect">
              <a:avLst/>
            </a:prstGeom>
            <a:solidFill>
              <a:srgbClr val="C7D2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t"/>
            <a:lstStyle/>
            <a:p>
              <a:pPr algn="l"/>
              <a:endPara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03214988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38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slideLayout" Target="../slideLayouts/slideLayout37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24" Type="http://schemas.openxmlformats.org/officeDocument/2006/relationships/theme" Target="../theme/theme3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23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27.xml"/><Relationship Id="rId19" Type="http://schemas.openxmlformats.org/officeDocument/2006/relationships/slideLayout" Target="../slideLayouts/slideLayout36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Relationship Id="rId22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Box 93"/>
          <p:cNvSpPr txBox="1"/>
          <p:nvPr userDrawn="1"/>
        </p:nvSpPr>
        <p:spPr>
          <a:xfrm>
            <a:off x="0" y="6412230"/>
            <a:ext cx="121920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cap="all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NXP, the NXP logo and NXP SECURE CONNECTIONS FOR A SMARTER WORLD are trademarks of NXP B.V. All other product or service names are the property of their respective owners. © 2023 NXP B.V.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919" r:id="rId2"/>
  </p:sldLayoutIdLst>
  <p:transition>
    <p:fade/>
  </p:transition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66" name="Rectangle 226"/>
          <p:cNvSpPr>
            <a:spLocks noGrp="1" noChangeArrowheads="1"/>
          </p:cNvSpPr>
          <p:nvPr>
            <p:ph type="title"/>
          </p:nvPr>
        </p:nvSpPr>
        <p:spPr bwMode="auto">
          <a:xfrm>
            <a:off x="395932" y="414063"/>
            <a:ext cx="11451382" cy="654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Title Goes Here</a:t>
            </a:r>
            <a:br>
              <a:rPr lang="en-US"/>
            </a:br>
            <a:r>
              <a:rPr lang="en-US"/>
              <a:t>second line title goes here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idx="1"/>
          </p:nvPr>
        </p:nvSpPr>
        <p:spPr>
          <a:xfrm>
            <a:off x="394773" y="1262418"/>
            <a:ext cx="11463852" cy="47084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Slide Number Placeholder 1"/>
          <p:cNvSpPr txBox="1">
            <a:spLocks/>
          </p:cNvSpPr>
          <p:nvPr userDrawn="1"/>
        </p:nvSpPr>
        <p:spPr>
          <a:xfrm>
            <a:off x="10315547" y="6463203"/>
            <a:ext cx="596447" cy="27781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fld id="{9899D5D8-9A89-49C6-87E2-D5B81659BB09}" type="slidenum">
              <a:rPr lang="en-US" sz="1000" b="1" spc="3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1000" b="1" spc="3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60BD596-F1C1-457C-B796-82B14CD68D03}"/>
              </a:ext>
            </a:extLst>
          </p:cNvPr>
          <p:cNvSpPr txBox="1"/>
          <p:nvPr userDrawn="1"/>
        </p:nvSpPr>
        <p:spPr>
          <a:xfrm>
            <a:off x="7781092" y="6418656"/>
            <a:ext cx="2590528" cy="308777"/>
          </a:xfrm>
          <a:prstGeom prst="rect">
            <a:avLst/>
          </a:prstGeom>
          <a:noFill/>
        </p:spPr>
        <p:txBody>
          <a:bodyPr wrap="square" rtlCol="0" anchor="b">
            <a:noAutofit/>
          </a:bodyPr>
          <a:lstStyle/>
          <a:p>
            <a:pPr algn="r"/>
            <a:r>
              <a:rPr lang="en-US" sz="900" b="1" i="0" cap="all" spc="50" baseline="0">
                <a:solidFill>
                  <a:schemeClr val="tx2">
                    <a:lumMod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F4EBEAB-4D41-4F13-AA13-5BDC7E266E1D}"/>
              </a:ext>
            </a:extLst>
          </p:cNvPr>
          <p:cNvGrpSpPr/>
          <p:nvPr userDrawn="1"/>
        </p:nvGrpSpPr>
        <p:grpSpPr>
          <a:xfrm>
            <a:off x="0" y="0"/>
            <a:ext cx="12190081" cy="79514"/>
            <a:chOff x="0" y="-1"/>
            <a:chExt cx="12190081" cy="135019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333770F-5625-4034-9686-943A98D45359}"/>
                </a:ext>
              </a:extLst>
            </p:cNvPr>
            <p:cNvSpPr/>
            <p:nvPr userDrawn="1"/>
          </p:nvSpPr>
          <p:spPr>
            <a:xfrm>
              <a:off x="0" y="-1"/>
              <a:ext cx="3641697" cy="1350190"/>
            </a:xfrm>
            <a:prstGeom prst="rect">
              <a:avLst/>
            </a:prstGeom>
            <a:solidFill>
              <a:srgbClr val="FFA0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t"/>
            <a:lstStyle/>
            <a:p>
              <a:pPr algn="l"/>
              <a:endPara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86B75AB-80AF-44F5-B06D-0637D166F451}"/>
                </a:ext>
              </a:extLst>
            </p:cNvPr>
            <p:cNvSpPr/>
            <p:nvPr userDrawn="1"/>
          </p:nvSpPr>
          <p:spPr>
            <a:xfrm>
              <a:off x="3641698" y="-1"/>
              <a:ext cx="922352" cy="1350190"/>
            </a:xfrm>
            <a:prstGeom prst="rect">
              <a:avLst/>
            </a:prstGeom>
            <a:solidFill>
              <a:srgbClr val="9584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t"/>
            <a:lstStyle/>
            <a:p>
              <a:pPr algn="l"/>
              <a:endPara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EE71252-7C01-47AA-93B9-87F623C7177A}"/>
                </a:ext>
              </a:extLst>
            </p:cNvPr>
            <p:cNvSpPr/>
            <p:nvPr userDrawn="1"/>
          </p:nvSpPr>
          <p:spPr>
            <a:xfrm>
              <a:off x="4564051" y="-1"/>
              <a:ext cx="2806808" cy="1350190"/>
            </a:xfrm>
            <a:prstGeom prst="rect">
              <a:avLst/>
            </a:prstGeom>
            <a:solidFill>
              <a:srgbClr val="7DB2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t"/>
            <a:lstStyle/>
            <a:p>
              <a:pPr algn="l"/>
              <a:endPara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BD9CF932-D779-4EA8-BDE2-87D4119A6B55}"/>
                </a:ext>
              </a:extLst>
            </p:cNvPr>
            <p:cNvSpPr/>
            <p:nvPr userDrawn="1"/>
          </p:nvSpPr>
          <p:spPr>
            <a:xfrm>
              <a:off x="7370859" y="-1"/>
              <a:ext cx="1685677" cy="1350190"/>
            </a:xfrm>
            <a:prstGeom prst="rect">
              <a:avLst/>
            </a:prstGeom>
            <a:solidFill>
              <a:srgbClr val="7398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t"/>
            <a:lstStyle/>
            <a:p>
              <a:pPr algn="l"/>
              <a:endPara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EE4F54C-20EC-4792-9EF9-A06348BEB537}"/>
                </a:ext>
              </a:extLst>
            </p:cNvPr>
            <p:cNvSpPr/>
            <p:nvPr userDrawn="1"/>
          </p:nvSpPr>
          <p:spPr>
            <a:xfrm>
              <a:off x="9048586" y="-1"/>
              <a:ext cx="3141495" cy="1350190"/>
            </a:xfrm>
            <a:prstGeom prst="rect">
              <a:avLst/>
            </a:prstGeom>
            <a:solidFill>
              <a:srgbClr val="C7D2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t"/>
            <a:lstStyle/>
            <a:p>
              <a:pPr algn="l"/>
              <a:endPara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320A626-8584-4FE9-ACE5-B044CB0C67AB}"/>
              </a:ext>
            </a:extLst>
          </p:cNvPr>
          <p:cNvGrpSpPr/>
          <p:nvPr userDrawn="1"/>
        </p:nvGrpSpPr>
        <p:grpSpPr>
          <a:xfrm>
            <a:off x="11369623" y="6476214"/>
            <a:ext cx="489002" cy="176138"/>
            <a:chOff x="271463" y="2852738"/>
            <a:chExt cx="3190876" cy="1149350"/>
          </a:xfrm>
        </p:grpSpPr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2B4D1812-625C-465C-8A40-C3A4D4EF97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7976" y="2852738"/>
              <a:ext cx="609600" cy="1149350"/>
            </a:xfrm>
            <a:custGeom>
              <a:avLst/>
              <a:gdLst>
                <a:gd name="T0" fmla="*/ 0 w 384"/>
                <a:gd name="T1" fmla="*/ 0 h 724"/>
                <a:gd name="T2" fmla="*/ 41 w 384"/>
                <a:gd name="T3" fmla="*/ 0 h 724"/>
                <a:gd name="T4" fmla="*/ 192 w 384"/>
                <a:gd name="T5" fmla="*/ 241 h 724"/>
                <a:gd name="T6" fmla="*/ 341 w 384"/>
                <a:gd name="T7" fmla="*/ 0 h 724"/>
                <a:gd name="T8" fmla="*/ 382 w 384"/>
                <a:gd name="T9" fmla="*/ 0 h 724"/>
                <a:gd name="T10" fmla="*/ 382 w 384"/>
                <a:gd name="T11" fmla="*/ 723 h 724"/>
                <a:gd name="T12" fmla="*/ 384 w 384"/>
                <a:gd name="T13" fmla="*/ 724 h 724"/>
                <a:gd name="T14" fmla="*/ 341 w 384"/>
                <a:gd name="T15" fmla="*/ 724 h 724"/>
                <a:gd name="T16" fmla="*/ 192 w 384"/>
                <a:gd name="T17" fmla="*/ 483 h 724"/>
                <a:gd name="T18" fmla="*/ 41 w 384"/>
                <a:gd name="T19" fmla="*/ 724 h 724"/>
                <a:gd name="T20" fmla="*/ 0 w 384"/>
                <a:gd name="T21" fmla="*/ 724 h 724"/>
                <a:gd name="T22" fmla="*/ 0 w 384"/>
                <a:gd name="T23" fmla="*/ 0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4" h="724">
                  <a:moveTo>
                    <a:pt x="0" y="0"/>
                  </a:moveTo>
                  <a:lnTo>
                    <a:pt x="41" y="0"/>
                  </a:lnTo>
                  <a:lnTo>
                    <a:pt x="192" y="241"/>
                  </a:lnTo>
                  <a:lnTo>
                    <a:pt x="341" y="0"/>
                  </a:lnTo>
                  <a:lnTo>
                    <a:pt x="382" y="0"/>
                  </a:lnTo>
                  <a:lnTo>
                    <a:pt x="382" y="723"/>
                  </a:lnTo>
                  <a:lnTo>
                    <a:pt x="384" y="724"/>
                  </a:lnTo>
                  <a:lnTo>
                    <a:pt x="341" y="724"/>
                  </a:lnTo>
                  <a:lnTo>
                    <a:pt x="192" y="483"/>
                  </a:lnTo>
                  <a:lnTo>
                    <a:pt x="41" y="724"/>
                  </a:lnTo>
                  <a:lnTo>
                    <a:pt x="0" y="7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DB2D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Freeform 7">
              <a:extLst>
                <a:ext uri="{FF2B5EF4-FFF2-40B4-BE49-F238E27FC236}">
                  <a16:creationId xmlns:a16="http://schemas.microsoft.com/office/drawing/2014/main" id="{3E33A4A8-DD5C-4ACC-9DDA-825DE8D6A6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5551" y="2852738"/>
              <a:ext cx="352425" cy="1149350"/>
            </a:xfrm>
            <a:custGeom>
              <a:avLst/>
              <a:gdLst>
                <a:gd name="T0" fmla="*/ 0 w 222"/>
                <a:gd name="T1" fmla="*/ 0 h 724"/>
                <a:gd name="T2" fmla="*/ 222 w 222"/>
                <a:gd name="T3" fmla="*/ 0 h 724"/>
                <a:gd name="T4" fmla="*/ 222 w 222"/>
                <a:gd name="T5" fmla="*/ 724 h 724"/>
                <a:gd name="T6" fmla="*/ 0 w 222"/>
                <a:gd name="T7" fmla="*/ 724 h 724"/>
                <a:gd name="T8" fmla="*/ 222 w 222"/>
                <a:gd name="T9" fmla="*/ 361 h 724"/>
                <a:gd name="T10" fmla="*/ 0 w 222"/>
                <a:gd name="T11" fmla="*/ 0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2" h="724">
                  <a:moveTo>
                    <a:pt x="0" y="0"/>
                  </a:moveTo>
                  <a:lnTo>
                    <a:pt x="222" y="0"/>
                  </a:lnTo>
                  <a:lnTo>
                    <a:pt x="222" y="724"/>
                  </a:lnTo>
                  <a:lnTo>
                    <a:pt x="0" y="724"/>
                  </a:lnTo>
                  <a:lnTo>
                    <a:pt x="222" y="3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843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Freeform 8">
              <a:extLst>
                <a:ext uri="{FF2B5EF4-FFF2-40B4-BE49-F238E27FC236}">
                  <a16:creationId xmlns:a16="http://schemas.microsoft.com/office/drawing/2014/main" id="{FC1DDF41-AC1C-4311-A127-9908D531585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4401" y="2852738"/>
              <a:ext cx="354013" cy="1149350"/>
            </a:xfrm>
            <a:custGeom>
              <a:avLst/>
              <a:gdLst>
                <a:gd name="T0" fmla="*/ 0 w 223"/>
                <a:gd name="T1" fmla="*/ 0 h 724"/>
                <a:gd name="T2" fmla="*/ 223 w 223"/>
                <a:gd name="T3" fmla="*/ 0 h 724"/>
                <a:gd name="T4" fmla="*/ 2 w 223"/>
                <a:gd name="T5" fmla="*/ 361 h 724"/>
                <a:gd name="T6" fmla="*/ 223 w 223"/>
                <a:gd name="T7" fmla="*/ 724 h 724"/>
                <a:gd name="T8" fmla="*/ 2 w 223"/>
                <a:gd name="T9" fmla="*/ 724 h 724"/>
                <a:gd name="T10" fmla="*/ 0 w 223"/>
                <a:gd name="T11" fmla="*/ 723 h 724"/>
                <a:gd name="T12" fmla="*/ 0 w 223"/>
                <a:gd name="T13" fmla="*/ 0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3" h="724">
                  <a:moveTo>
                    <a:pt x="0" y="0"/>
                  </a:moveTo>
                  <a:lnTo>
                    <a:pt x="223" y="0"/>
                  </a:lnTo>
                  <a:lnTo>
                    <a:pt x="2" y="361"/>
                  </a:lnTo>
                  <a:lnTo>
                    <a:pt x="223" y="724"/>
                  </a:lnTo>
                  <a:lnTo>
                    <a:pt x="2" y="724"/>
                  </a:lnTo>
                  <a:lnTo>
                    <a:pt x="0" y="7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3983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Freeform 9">
              <a:extLst>
                <a:ext uri="{FF2B5EF4-FFF2-40B4-BE49-F238E27FC236}">
                  <a16:creationId xmlns:a16="http://schemas.microsoft.com/office/drawing/2014/main" id="{1504D5C3-43D0-4E06-8303-EED7507E40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87576" y="2852738"/>
              <a:ext cx="1274763" cy="1149350"/>
            </a:xfrm>
            <a:custGeom>
              <a:avLst/>
              <a:gdLst>
                <a:gd name="T0" fmla="*/ 221 w 803"/>
                <a:gd name="T1" fmla="*/ 179 h 724"/>
                <a:gd name="T2" fmla="*/ 221 w 803"/>
                <a:gd name="T3" fmla="*/ 383 h 724"/>
                <a:gd name="T4" fmla="*/ 523 w 803"/>
                <a:gd name="T5" fmla="*/ 383 h 724"/>
                <a:gd name="T6" fmla="*/ 543 w 803"/>
                <a:gd name="T7" fmla="*/ 382 h 724"/>
                <a:gd name="T8" fmla="*/ 560 w 803"/>
                <a:gd name="T9" fmla="*/ 374 h 724"/>
                <a:gd name="T10" fmla="*/ 573 w 803"/>
                <a:gd name="T11" fmla="*/ 361 h 724"/>
                <a:gd name="T12" fmla="*/ 583 w 803"/>
                <a:gd name="T13" fmla="*/ 346 h 724"/>
                <a:gd name="T14" fmla="*/ 589 w 803"/>
                <a:gd name="T15" fmla="*/ 329 h 724"/>
                <a:gd name="T16" fmla="*/ 594 w 803"/>
                <a:gd name="T17" fmla="*/ 310 h 724"/>
                <a:gd name="T18" fmla="*/ 596 w 803"/>
                <a:gd name="T19" fmla="*/ 292 h 724"/>
                <a:gd name="T20" fmla="*/ 596 w 803"/>
                <a:gd name="T21" fmla="*/ 256 h 724"/>
                <a:gd name="T22" fmla="*/ 592 w 803"/>
                <a:gd name="T23" fmla="*/ 233 h 724"/>
                <a:gd name="T24" fmla="*/ 586 w 803"/>
                <a:gd name="T25" fmla="*/ 215 h 724"/>
                <a:gd name="T26" fmla="*/ 574 w 803"/>
                <a:gd name="T27" fmla="*/ 200 h 724"/>
                <a:gd name="T28" fmla="*/ 558 w 803"/>
                <a:gd name="T29" fmla="*/ 188 h 724"/>
                <a:gd name="T30" fmla="*/ 533 w 803"/>
                <a:gd name="T31" fmla="*/ 182 h 724"/>
                <a:gd name="T32" fmla="*/ 504 w 803"/>
                <a:gd name="T33" fmla="*/ 179 h 724"/>
                <a:gd name="T34" fmla="*/ 221 w 803"/>
                <a:gd name="T35" fmla="*/ 179 h 724"/>
                <a:gd name="T36" fmla="*/ 221 w 803"/>
                <a:gd name="T37" fmla="*/ 0 h 724"/>
                <a:gd name="T38" fmla="*/ 540 w 803"/>
                <a:gd name="T39" fmla="*/ 0 h 724"/>
                <a:gd name="T40" fmla="*/ 589 w 803"/>
                <a:gd name="T41" fmla="*/ 2 h 724"/>
                <a:gd name="T42" fmla="*/ 633 w 803"/>
                <a:gd name="T43" fmla="*/ 8 h 724"/>
                <a:gd name="T44" fmla="*/ 670 w 803"/>
                <a:gd name="T45" fmla="*/ 18 h 724"/>
                <a:gd name="T46" fmla="*/ 702 w 803"/>
                <a:gd name="T47" fmla="*/ 33 h 724"/>
                <a:gd name="T48" fmla="*/ 729 w 803"/>
                <a:gd name="T49" fmla="*/ 49 h 724"/>
                <a:gd name="T50" fmla="*/ 750 w 803"/>
                <a:gd name="T51" fmla="*/ 70 h 724"/>
                <a:gd name="T52" fmla="*/ 768 w 803"/>
                <a:gd name="T53" fmla="*/ 93 h 724"/>
                <a:gd name="T54" fmla="*/ 781 w 803"/>
                <a:gd name="T55" fmla="*/ 120 h 724"/>
                <a:gd name="T56" fmla="*/ 791 w 803"/>
                <a:gd name="T57" fmla="*/ 149 h 724"/>
                <a:gd name="T58" fmla="*/ 798 w 803"/>
                <a:gd name="T59" fmla="*/ 180 h 724"/>
                <a:gd name="T60" fmla="*/ 803 w 803"/>
                <a:gd name="T61" fmla="*/ 213 h 724"/>
                <a:gd name="T62" fmla="*/ 803 w 803"/>
                <a:gd name="T63" fmla="*/ 247 h 724"/>
                <a:gd name="T64" fmla="*/ 803 w 803"/>
                <a:gd name="T65" fmla="*/ 333 h 724"/>
                <a:gd name="T66" fmla="*/ 803 w 803"/>
                <a:gd name="T67" fmla="*/ 361 h 724"/>
                <a:gd name="T68" fmla="*/ 798 w 803"/>
                <a:gd name="T69" fmla="*/ 392 h 724"/>
                <a:gd name="T70" fmla="*/ 791 w 803"/>
                <a:gd name="T71" fmla="*/ 421 h 724"/>
                <a:gd name="T72" fmla="*/ 781 w 803"/>
                <a:gd name="T73" fmla="*/ 449 h 724"/>
                <a:gd name="T74" fmla="*/ 768 w 803"/>
                <a:gd name="T75" fmla="*/ 475 h 724"/>
                <a:gd name="T76" fmla="*/ 750 w 803"/>
                <a:gd name="T77" fmla="*/ 500 h 724"/>
                <a:gd name="T78" fmla="*/ 729 w 803"/>
                <a:gd name="T79" fmla="*/ 521 h 724"/>
                <a:gd name="T80" fmla="*/ 704 w 803"/>
                <a:gd name="T81" fmla="*/ 539 h 724"/>
                <a:gd name="T82" fmla="*/ 673 w 803"/>
                <a:gd name="T83" fmla="*/ 552 h 724"/>
                <a:gd name="T84" fmla="*/ 638 w 803"/>
                <a:gd name="T85" fmla="*/ 560 h 724"/>
                <a:gd name="T86" fmla="*/ 597 w 803"/>
                <a:gd name="T87" fmla="*/ 564 h 724"/>
                <a:gd name="T88" fmla="*/ 221 w 803"/>
                <a:gd name="T89" fmla="*/ 564 h 724"/>
                <a:gd name="T90" fmla="*/ 221 w 803"/>
                <a:gd name="T91" fmla="*/ 724 h 724"/>
                <a:gd name="T92" fmla="*/ 221 w 803"/>
                <a:gd name="T93" fmla="*/ 724 h 724"/>
                <a:gd name="T94" fmla="*/ 0 w 803"/>
                <a:gd name="T95" fmla="*/ 361 h 724"/>
                <a:gd name="T96" fmla="*/ 221 w 803"/>
                <a:gd name="T97" fmla="*/ 0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03" h="724">
                  <a:moveTo>
                    <a:pt x="221" y="179"/>
                  </a:moveTo>
                  <a:lnTo>
                    <a:pt x="221" y="383"/>
                  </a:lnTo>
                  <a:lnTo>
                    <a:pt x="523" y="383"/>
                  </a:lnTo>
                  <a:lnTo>
                    <a:pt x="543" y="382"/>
                  </a:lnTo>
                  <a:lnTo>
                    <a:pt x="560" y="374"/>
                  </a:lnTo>
                  <a:lnTo>
                    <a:pt x="573" y="361"/>
                  </a:lnTo>
                  <a:lnTo>
                    <a:pt x="583" y="346"/>
                  </a:lnTo>
                  <a:lnTo>
                    <a:pt x="589" y="329"/>
                  </a:lnTo>
                  <a:lnTo>
                    <a:pt x="594" y="310"/>
                  </a:lnTo>
                  <a:lnTo>
                    <a:pt x="596" y="292"/>
                  </a:lnTo>
                  <a:lnTo>
                    <a:pt x="596" y="256"/>
                  </a:lnTo>
                  <a:lnTo>
                    <a:pt x="592" y="233"/>
                  </a:lnTo>
                  <a:lnTo>
                    <a:pt x="586" y="215"/>
                  </a:lnTo>
                  <a:lnTo>
                    <a:pt x="574" y="200"/>
                  </a:lnTo>
                  <a:lnTo>
                    <a:pt x="558" y="188"/>
                  </a:lnTo>
                  <a:lnTo>
                    <a:pt x="533" y="182"/>
                  </a:lnTo>
                  <a:lnTo>
                    <a:pt x="504" y="179"/>
                  </a:lnTo>
                  <a:lnTo>
                    <a:pt x="221" y="179"/>
                  </a:lnTo>
                  <a:close/>
                  <a:moveTo>
                    <a:pt x="221" y="0"/>
                  </a:moveTo>
                  <a:lnTo>
                    <a:pt x="540" y="0"/>
                  </a:lnTo>
                  <a:lnTo>
                    <a:pt x="589" y="2"/>
                  </a:lnTo>
                  <a:lnTo>
                    <a:pt x="633" y="8"/>
                  </a:lnTo>
                  <a:lnTo>
                    <a:pt x="670" y="18"/>
                  </a:lnTo>
                  <a:lnTo>
                    <a:pt x="702" y="33"/>
                  </a:lnTo>
                  <a:lnTo>
                    <a:pt x="729" y="49"/>
                  </a:lnTo>
                  <a:lnTo>
                    <a:pt x="750" y="70"/>
                  </a:lnTo>
                  <a:lnTo>
                    <a:pt x="768" y="93"/>
                  </a:lnTo>
                  <a:lnTo>
                    <a:pt x="781" y="120"/>
                  </a:lnTo>
                  <a:lnTo>
                    <a:pt x="791" y="149"/>
                  </a:lnTo>
                  <a:lnTo>
                    <a:pt x="798" y="180"/>
                  </a:lnTo>
                  <a:lnTo>
                    <a:pt x="803" y="213"/>
                  </a:lnTo>
                  <a:lnTo>
                    <a:pt x="803" y="247"/>
                  </a:lnTo>
                  <a:lnTo>
                    <a:pt x="803" y="333"/>
                  </a:lnTo>
                  <a:lnTo>
                    <a:pt x="803" y="361"/>
                  </a:lnTo>
                  <a:lnTo>
                    <a:pt x="798" y="392"/>
                  </a:lnTo>
                  <a:lnTo>
                    <a:pt x="791" y="421"/>
                  </a:lnTo>
                  <a:lnTo>
                    <a:pt x="781" y="449"/>
                  </a:lnTo>
                  <a:lnTo>
                    <a:pt x="768" y="475"/>
                  </a:lnTo>
                  <a:lnTo>
                    <a:pt x="750" y="500"/>
                  </a:lnTo>
                  <a:lnTo>
                    <a:pt x="729" y="521"/>
                  </a:lnTo>
                  <a:lnTo>
                    <a:pt x="704" y="539"/>
                  </a:lnTo>
                  <a:lnTo>
                    <a:pt x="673" y="552"/>
                  </a:lnTo>
                  <a:lnTo>
                    <a:pt x="638" y="560"/>
                  </a:lnTo>
                  <a:lnTo>
                    <a:pt x="597" y="564"/>
                  </a:lnTo>
                  <a:lnTo>
                    <a:pt x="221" y="564"/>
                  </a:lnTo>
                  <a:lnTo>
                    <a:pt x="221" y="724"/>
                  </a:lnTo>
                  <a:lnTo>
                    <a:pt x="221" y="724"/>
                  </a:lnTo>
                  <a:lnTo>
                    <a:pt x="0" y="361"/>
                  </a:lnTo>
                  <a:lnTo>
                    <a:pt x="221" y="0"/>
                  </a:lnTo>
                  <a:close/>
                </a:path>
              </a:pathLst>
            </a:custGeom>
            <a:solidFill>
              <a:srgbClr val="C7D22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Freeform 10">
              <a:extLst>
                <a:ext uri="{FF2B5EF4-FFF2-40B4-BE49-F238E27FC236}">
                  <a16:creationId xmlns:a16="http://schemas.microsoft.com/office/drawing/2014/main" id="{91FEF9C5-FE0D-4F71-BA75-6F78CC0E7E3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463" y="2852738"/>
              <a:ext cx="1306512" cy="1149350"/>
            </a:xfrm>
            <a:custGeom>
              <a:avLst/>
              <a:gdLst>
                <a:gd name="T0" fmla="*/ 0 w 823"/>
                <a:gd name="T1" fmla="*/ 0 h 724"/>
                <a:gd name="T2" fmla="*/ 223 w 823"/>
                <a:gd name="T3" fmla="*/ 0 h 724"/>
                <a:gd name="T4" fmla="*/ 601 w 823"/>
                <a:gd name="T5" fmla="*/ 438 h 724"/>
                <a:gd name="T6" fmla="*/ 601 w 823"/>
                <a:gd name="T7" fmla="*/ 0 h 724"/>
                <a:gd name="T8" fmla="*/ 601 w 823"/>
                <a:gd name="T9" fmla="*/ 0 h 724"/>
                <a:gd name="T10" fmla="*/ 823 w 823"/>
                <a:gd name="T11" fmla="*/ 361 h 724"/>
                <a:gd name="T12" fmla="*/ 601 w 823"/>
                <a:gd name="T13" fmla="*/ 724 h 724"/>
                <a:gd name="T14" fmla="*/ 223 w 823"/>
                <a:gd name="T15" fmla="*/ 287 h 724"/>
                <a:gd name="T16" fmla="*/ 223 w 823"/>
                <a:gd name="T17" fmla="*/ 724 h 724"/>
                <a:gd name="T18" fmla="*/ 0 w 823"/>
                <a:gd name="T19" fmla="*/ 724 h 724"/>
                <a:gd name="T20" fmla="*/ 0 w 823"/>
                <a:gd name="T21" fmla="*/ 0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23" h="724">
                  <a:moveTo>
                    <a:pt x="0" y="0"/>
                  </a:moveTo>
                  <a:lnTo>
                    <a:pt x="223" y="0"/>
                  </a:lnTo>
                  <a:lnTo>
                    <a:pt x="601" y="438"/>
                  </a:lnTo>
                  <a:lnTo>
                    <a:pt x="601" y="0"/>
                  </a:lnTo>
                  <a:lnTo>
                    <a:pt x="601" y="0"/>
                  </a:lnTo>
                  <a:lnTo>
                    <a:pt x="823" y="361"/>
                  </a:lnTo>
                  <a:lnTo>
                    <a:pt x="601" y="724"/>
                  </a:lnTo>
                  <a:lnTo>
                    <a:pt x="223" y="287"/>
                  </a:lnTo>
                  <a:lnTo>
                    <a:pt x="223" y="724"/>
                  </a:lnTo>
                  <a:lnTo>
                    <a:pt x="0" y="7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D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326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6" r:id="rId1"/>
    <p:sldLayoutId id="2147483947" r:id="rId2"/>
    <p:sldLayoutId id="2147483948" r:id="rId3"/>
    <p:sldLayoutId id="2147483949" r:id="rId4"/>
    <p:sldLayoutId id="2147483950" r:id="rId5"/>
    <p:sldLayoutId id="2147483951" r:id="rId6"/>
    <p:sldLayoutId id="2147483952" r:id="rId7"/>
    <p:sldLayoutId id="2147483953" r:id="rId8"/>
    <p:sldLayoutId id="2147483954" r:id="rId9"/>
    <p:sldLayoutId id="2147483955" r:id="rId10"/>
    <p:sldLayoutId id="2147483956" r:id="rId11"/>
    <p:sldLayoutId id="2147483957" r:id="rId12"/>
    <p:sldLayoutId id="2147483958" r:id="rId13"/>
    <p:sldLayoutId id="2147483959" r:id="rId14"/>
    <p:sldLayoutId id="2147483960" r:id="rId15"/>
  </p:sldLayoutIdLst>
  <p:transition>
    <p:fade/>
  </p:transition>
  <p:hf hdr="0" ftr="0" dt="0"/>
  <p:txStyles>
    <p:titleStyle>
      <a:lvl1pPr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defRPr lang="en-US" sz="2000" b="1" kern="1200" cap="all" spc="0" baseline="0" dirty="0">
          <a:solidFill>
            <a:schemeClr val="tx1"/>
          </a:solidFill>
          <a:effectLst/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algn="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2pPr>
      <a:lvl3pPr algn="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3pPr>
      <a:lvl4pPr algn="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4pPr>
      <a:lvl5pPr algn="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5pPr>
      <a:lvl6pPr marL="457200" algn="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6pPr>
      <a:lvl7pPr marL="914400" algn="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7pPr>
      <a:lvl8pPr marL="1371600" algn="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8pPr>
      <a:lvl9pPr marL="1828800" algn="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9pPr>
    </p:titleStyle>
    <p:bodyStyle>
      <a:lvl1pPr marL="169863" indent="-169863" algn="l" rtl="0" eaLnBrk="1" fontAlgn="base" hangingPunct="1">
        <a:lnSpc>
          <a:spcPct val="100000"/>
        </a:lnSpc>
        <a:spcBef>
          <a:spcPts val="575"/>
        </a:spcBef>
        <a:spcAft>
          <a:spcPts val="75"/>
        </a:spcAft>
        <a:buClrTx/>
        <a:buSzPct val="80000"/>
        <a:buFont typeface="Arial" pitchFamily="34" charset="0"/>
        <a:buChar char="•"/>
        <a:defRPr sz="2200" b="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41313" indent="-171450" algn="l" rtl="0" eaLnBrk="1" fontAlgn="base" hangingPunct="1">
        <a:lnSpc>
          <a:spcPct val="100000"/>
        </a:lnSpc>
        <a:spcBef>
          <a:spcPts val="575"/>
        </a:spcBef>
        <a:spcAft>
          <a:spcPts val="75"/>
        </a:spcAft>
        <a:buClrTx/>
        <a:buSzPct val="80000"/>
        <a:buFont typeface="Arial" pitchFamily="34" charset="0"/>
        <a:buChar char="−"/>
        <a:defRPr sz="20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2pPr>
      <a:lvl3pPr marL="511175" indent="-169863" algn="l" rtl="0" eaLnBrk="1" fontAlgn="base" hangingPunct="1">
        <a:lnSpc>
          <a:spcPct val="100000"/>
        </a:lnSpc>
        <a:spcBef>
          <a:spcPts val="575"/>
        </a:spcBef>
        <a:spcAft>
          <a:spcPts val="75"/>
        </a:spcAft>
        <a:buClrTx/>
        <a:buSzPct val="80000"/>
        <a:buFont typeface="Wingdings" pitchFamily="2" charset="2"/>
        <a:buChar char="§"/>
        <a:defRPr sz="18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3pPr>
      <a:lvl4pPr marL="688975" indent="-177800" algn="l" rtl="0" eaLnBrk="1" fontAlgn="base" hangingPunct="1">
        <a:lnSpc>
          <a:spcPct val="100000"/>
        </a:lnSpc>
        <a:spcBef>
          <a:spcPts val="575"/>
        </a:spcBef>
        <a:spcAft>
          <a:spcPts val="75"/>
        </a:spcAft>
        <a:buClrTx/>
        <a:buSzPct val="80000"/>
        <a:buFont typeface="Arial" pitchFamily="34" charset="0"/>
        <a:buChar char="•"/>
        <a:defRPr sz="16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4pPr>
      <a:lvl5pPr marL="860425" indent="-171450" algn="l" rtl="0" eaLnBrk="1" fontAlgn="base" hangingPunct="1">
        <a:lnSpc>
          <a:spcPct val="100000"/>
        </a:lnSpc>
        <a:spcBef>
          <a:spcPts val="575"/>
        </a:spcBef>
        <a:spcAft>
          <a:spcPts val="75"/>
        </a:spcAft>
        <a:buClrTx/>
        <a:buSzPct val="70000"/>
        <a:buFont typeface="Arial" pitchFamily="34" charset="0"/>
        <a:buChar char="−"/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2230438" indent="-157163" algn="l" rtl="0" eaLnBrk="1" fontAlgn="base" hangingPunct="1">
        <a:spcBef>
          <a:spcPct val="20000"/>
        </a:spcBef>
        <a:spcAft>
          <a:spcPct val="3000"/>
        </a:spcAft>
        <a:buClr>
          <a:schemeClr val="tx1"/>
        </a:buClr>
        <a:buSzPct val="70000"/>
        <a:buFont typeface="Arial" charset="0"/>
        <a:buChar char="►"/>
        <a:defRPr sz="1400">
          <a:solidFill>
            <a:srgbClr val="000000"/>
          </a:solidFill>
          <a:latin typeface="+mn-lt"/>
        </a:defRPr>
      </a:lvl6pPr>
      <a:lvl7pPr marL="2687638" indent="-157163" algn="l" rtl="0" eaLnBrk="1" fontAlgn="base" hangingPunct="1">
        <a:spcBef>
          <a:spcPct val="20000"/>
        </a:spcBef>
        <a:spcAft>
          <a:spcPct val="3000"/>
        </a:spcAft>
        <a:buClr>
          <a:schemeClr val="tx1"/>
        </a:buClr>
        <a:buSzPct val="70000"/>
        <a:buFont typeface="Arial" charset="0"/>
        <a:buChar char="►"/>
        <a:defRPr sz="1400">
          <a:solidFill>
            <a:srgbClr val="000000"/>
          </a:solidFill>
          <a:latin typeface="+mn-lt"/>
        </a:defRPr>
      </a:lvl7pPr>
      <a:lvl8pPr marL="3144838" indent="-157163" algn="l" rtl="0" eaLnBrk="1" fontAlgn="base" hangingPunct="1">
        <a:spcBef>
          <a:spcPct val="20000"/>
        </a:spcBef>
        <a:spcAft>
          <a:spcPct val="3000"/>
        </a:spcAft>
        <a:buClr>
          <a:schemeClr val="tx1"/>
        </a:buClr>
        <a:buSzPct val="70000"/>
        <a:buFont typeface="Arial" charset="0"/>
        <a:buChar char="►"/>
        <a:defRPr sz="1400">
          <a:solidFill>
            <a:srgbClr val="000000"/>
          </a:solidFill>
          <a:latin typeface="+mn-lt"/>
        </a:defRPr>
      </a:lvl8pPr>
      <a:lvl9pPr marL="3602038" indent="-157163" algn="l" rtl="0" eaLnBrk="1" fontAlgn="base" hangingPunct="1">
        <a:spcBef>
          <a:spcPct val="20000"/>
        </a:spcBef>
        <a:spcAft>
          <a:spcPct val="3000"/>
        </a:spcAft>
        <a:buClr>
          <a:schemeClr val="tx1"/>
        </a:buClr>
        <a:buSzPct val="70000"/>
        <a:buFont typeface="Arial" charset="0"/>
        <a:buChar char="►"/>
        <a:defRPr sz="14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66" name="Rectangle 226"/>
          <p:cNvSpPr>
            <a:spLocks noGrp="1" noChangeArrowheads="1"/>
          </p:cNvSpPr>
          <p:nvPr>
            <p:ph type="title"/>
          </p:nvPr>
        </p:nvSpPr>
        <p:spPr bwMode="auto">
          <a:xfrm>
            <a:off x="395932" y="414063"/>
            <a:ext cx="11451382" cy="654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Title Goes Here</a:t>
            </a:r>
            <a:br>
              <a:rPr lang="en-US"/>
            </a:br>
            <a:r>
              <a:rPr lang="en-US"/>
              <a:t>second line title goes here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idx="1"/>
          </p:nvPr>
        </p:nvSpPr>
        <p:spPr>
          <a:xfrm>
            <a:off x="394773" y="1262418"/>
            <a:ext cx="11463852" cy="47084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Slide Number Placeholder 1"/>
          <p:cNvSpPr txBox="1">
            <a:spLocks/>
          </p:cNvSpPr>
          <p:nvPr userDrawn="1"/>
        </p:nvSpPr>
        <p:spPr>
          <a:xfrm>
            <a:off x="10315547" y="6463203"/>
            <a:ext cx="596447" cy="27781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fld id="{9899D5D8-9A89-49C6-87E2-D5B81659BB09}" type="slidenum">
              <a:rPr lang="en-US" sz="1000" b="1" spc="3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1000" b="1" spc="3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60BD596-F1C1-457C-B796-82B14CD68D03}"/>
              </a:ext>
            </a:extLst>
          </p:cNvPr>
          <p:cNvSpPr txBox="1"/>
          <p:nvPr userDrawn="1"/>
        </p:nvSpPr>
        <p:spPr>
          <a:xfrm>
            <a:off x="7781092" y="6418656"/>
            <a:ext cx="2590528" cy="308777"/>
          </a:xfrm>
          <a:prstGeom prst="rect">
            <a:avLst/>
          </a:prstGeom>
          <a:noFill/>
        </p:spPr>
        <p:txBody>
          <a:bodyPr wrap="square" rtlCol="0" anchor="b">
            <a:noAutofit/>
          </a:bodyPr>
          <a:lstStyle/>
          <a:p>
            <a:pPr algn="r"/>
            <a:r>
              <a:rPr lang="en-US" sz="900" b="1" i="0" cap="all" spc="50" baseline="0">
                <a:solidFill>
                  <a:schemeClr val="tx2">
                    <a:lumMod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F4EBEAB-4D41-4F13-AA13-5BDC7E266E1D}"/>
              </a:ext>
            </a:extLst>
          </p:cNvPr>
          <p:cNvGrpSpPr/>
          <p:nvPr userDrawn="1"/>
        </p:nvGrpSpPr>
        <p:grpSpPr>
          <a:xfrm>
            <a:off x="0" y="0"/>
            <a:ext cx="12190081" cy="79514"/>
            <a:chOff x="0" y="-1"/>
            <a:chExt cx="12190081" cy="135019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333770F-5625-4034-9686-943A98D45359}"/>
                </a:ext>
              </a:extLst>
            </p:cNvPr>
            <p:cNvSpPr/>
            <p:nvPr userDrawn="1"/>
          </p:nvSpPr>
          <p:spPr>
            <a:xfrm>
              <a:off x="0" y="-1"/>
              <a:ext cx="3641697" cy="1350190"/>
            </a:xfrm>
            <a:prstGeom prst="rect">
              <a:avLst/>
            </a:prstGeom>
            <a:solidFill>
              <a:srgbClr val="FFA0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t"/>
            <a:lstStyle/>
            <a:p>
              <a:pPr algn="l"/>
              <a:endPara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86B75AB-80AF-44F5-B06D-0637D166F451}"/>
                </a:ext>
              </a:extLst>
            </p:cNvPr>
            <p:cNvSpPr/>
            <p:nvPr userDrawn="1"/>
          </p:nvSpPr>
          <p:spPr>
            <a:xfrm>
              <a:off x="3641698" y="-1"/>
              <a:ext cx="922352" cy="1350190"/>
            </a:xfrm>
            <a:prstGeom prst="rect">
              <a:avLst/>
            </a:prstGeom>
            <a:solidFill>
              <a:srgbClr val="9584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t"/>
            <a:lstStyle/>
            <a:p>
              <a:pPr algn="l"/>
              <a:endPara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EE71252-7C01-47AA-93B9-87F623C7177A}"/>
                </a:ext>
              </a:extLst>
            </p:cNvPr>
            <p:cNvSpPr/>
            <p:nvPr userDrawn="1"/>
          </p:nvSpPr>
          <p:spPr>
            <a:xfrm>
              <a:off x="4564051" y="-1"/>
              <a:ext cx="2806808" cy="1350190"/>
            </a:xfrm>
            <a:prstGeom prst="rect">
              <a:avLst/>
            </a:prstGeom>
            <a:solidFill>
              <a:srgbClr val="7DB2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t"/>
            <a:lstStyle/>
            <a:p>
              <a:pPr algn="l"/>
              <a:endPara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BD9CF932-D779-4EA8-BDE2-87D4119A6B55}"/>
                </a:ext>
              </a:extLst>
            </p:cNvPr>
            <p:cNvSpPr/>
            <p:nvPr userDrawn="1"/>
          </p:nvSpPr>
          <p:spPr>
            <a:xfrm>
              <a:off x="7370859" y="-1"/>
              <a:ext cx="1685677" cy="1350190"/>
            </a:xfrm>
            <a:prstGeom prst="rect">
              <a:avLst/>
            </a:prstGeom>
            <a:solidFill>
              <a:srgbClr val="7398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t"/>
            <a:lstStyle/>
            <a:p>
              <a:pPr algn="l"/>
              <a:endPara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EE4F54C-20EC-4792-9EF9-A06348BEB537}"/>
                </a:ext>
              </a:extLst>
            </p:cNvPr>
            <p:cNvSpPr/>
            <p:nvPr userDrawn="1"/>
          </p:nvSpPr>
          <p:spPr>
            <a:xfrm>
              <a:off x="9048586" y="-1"/>
              <a:ext cx="3141495" cy="1350190"/>
            </a:xfrm>
            <a:prstGeom prst="rect">
              <a:avLst/>
            </a:prstGeom>
            <a:solidFill>
              <a:srgbClr val="C7D2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t"/>
            <a:lstStyle/>
            <a:p>
              <a:pPr algn="l"/>
              <a:endPara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320A626-8584-4FE9-ACE5-B044CB0C67AB}"/>
              </a:ext>
            </a:extLst>
          </p:cNvPr>
          <p:cNvGrpSpPr/>
          <p:nvPr userDrawn="1"/>
        </p:nvGrpSpPr>
        <p:grpSpPr>
          <a:xfrm>
            <a:off x="11369623" y="6476214"/>
            <a:ext cx="489002" cy="176138"/>
            <a:chOff x="271463" y="2852738"/>
            <a:chExt cx="3190876" cy="1149350"/>
          </a:xfrm>
        </p:grpSpPr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2B4D1812-625C-465C-8A40-C3A4D4EF97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7976" y="2852738"/>
              <a:ext cx="609600" cy="1149350"/>
            </a:xfrm>
            <a:custGeom>
              <a:avLst/>
              <a:gdLst>
                <a:gd name="T0" fmla="*/ 0 w 384"/>
                <a:gd name="T1" fmla="*/ 0 h 724"/>
                <a:gd name="T2" fmla="*/ 41 w 384"/>
                <a:gd name="T3" fmla="*/ 0 h 724"/>
                <a:gd name="T4" fmla="*/ 192 w 384"/>
                <a:gd name="T5" fmla="*/ 241 h 724"/>
                <a:gd name="T6" fmla="*/ 341 w 384"/>
                <a:gd name="T7" fmla="*/ 0 h 724"/>
                <a:gd name="T8" fmla="*/ 382 w 384"/>
                <a:gd name="T9" fmla="*/ 0 h 724"/>
                <a:gd name="T10" fmla="*/ 382 w 384"/>
                <a:gd name="T11" fmla="*/ 723 h 724"/>
                <a:gd name="T12" fmla="*/ 384 w 384"/>
                <a:gd name="T13" fmla="*/ 724 h 724"/>
                <a:gd name="T14" fmla="*/ 341 w 384"/>
                <a:gd name="T15" fmla="*/ 724 h 724"/>
                <a:gd name="T16" fmla="*/ 192 w 384"/>
                <a:gd name="T17" fmla="*/ 483 h 724"/>
                <a:gd name="T18" fmla="*/ 41 w 384"/>
                <a:gd name="T19" fmla="*/ 724 h 724"/>
                <a:gd name="T20" fmla="*/ 0 w 384"/>
                <a:gd name="T21" fmla="*/ 724 h 724"/>
                <a:gd name="T22" fmla="*/ 0 w 384"/>
                <a:gd name="T23" fmla="*/ 0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4" h="724">
                  <a:moveTo>
                    <a:pt x="0" y="0"/>
                  </a:moveTo>
                  <a:lnTo>
                    <a:pt x="41" y="0"/>
                  </a:lnTo>
                  <a:lnTo>
                    <a:pt x="192" y="241"/>
                  </a:lnTo>
                  <a:lnTo>
                    <a:pt x="341" y="0"/>
                  </a:lnTo>
                  <a:lnTo>
                    <a:pt x="382" y="0"/>
                  </a:lnTo>
                  <a:lnTo>
                    <a:pt x="382" y="723"/>
                  </a:lnTo>
                  <a:lnTo>
                    <a:pt x="384" y="724"/>
                  </a:lnTo>
                  <a:lnTo>
                    <a:pt x="341" y="724"/>
                  </a:lnTo>
                  <a:lnTo>
                    <a:pt x="192" y="483"/>
                  </a:lnTo>
                  <a:lnTo>
                    <a:pt x="41" y="724"/>
                  </a:lnTo>
                  <a:lnTo>
                    <a:pt x="0" y="7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DB2D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Freeform 7">
              <a:extLst>
                <a:ext uri="{FF2B5EF4-FFF2-40B4-BE49-F238E27FC236}">
                  <a16:creationId xmlns:a16="http://schemas.microsoft.com/office/drawing/2014/main" id="{3E33A4A8-DD5C-4ACC-9DDA-825DE8D6A6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5551" y="2852738"/>
              <a:ext cx="352425" cy="1149350"/>
            </a:xfrm>
            <a:custGeom>
              <a:avLst/>
              <a:gdLst>
                <a:gd name="T0" fmla="*/ 0 w 222"/>
                <a:gd name="T1" fmla="*/ 0 h 724"/>
                <a:gd name="T2" fmla="*/ 222 w 222"/>
                <a:gd name="T3" fmla="*/ 0 h 724"/>
                <a:gd name="T4" fmla="*/ 222 w 222"/>
                <a:gd name="T5" fmla="*/ 724 h 724"/>
                <a:gd name="T6" fmla="*/ 0 w 222"/>
                <a:gd name="T7" fmla="*/ 724 h 724"/>
                <a:gd name="T8" fmla="*/ 222 w 222"/>
                <a:gd name="T9" fmla="*/ 361 h 724"/>
                <a:gd name="T10" fmla="*/ 0 w 222"/>
                <a:gd name="T11" fmla="*/ 0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2" h="724">
                  <a:moveTo>
                    <a:pt x="0" y="0"/>
                  </a:moveTo>
                  <a:lnTo>
                    <a:pt x="222" y="0"/>
                  </a:lnTo>
                  <a:lnTo>
                    <a:pt x="222" y="724"/>
                  </a:lnTo>
                  <a:lnTo>
                    <a:pt x="0" y="724"/>
                  </a:lnTo>
                  <a:lnTo>
                    <a:pt x="222" y="3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843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Freeform 8">
              <a:extLst>
                <a:ext uri="{FF2B5EF4-FFF2-40B4-BE49-F238E27FC236}">
                  <a16:creationId xmlns:a16="http://schemas.microsoft.com/office/drawing/2014/main" id="{FC1DDF41-AC1C-4311-A127-9908D531585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4401" y="2852738"/>
              <a:ext cx="354013" cy="1149350"/>
            </a:xfrm>
            <a:custGeom>
              <a:avLst/>
              <a:gdLst>
                <a:gd name="T0" fmla="*/ 0 w 223"/>
                <a:gd name="T1" fmla="*/ 0 h 724"/>
                <a:gd name="T2" fmla="*/ 223 w 223"/>
                <a:gd name="T3" fmla="*/ 0 h 724"/>
                <a:gd name="T4" fmla="*/ 2 w 223"/>
                <a:gd name="T5" fmla="*/ 361 h 724"/>
                <a:gd name="T6" fmla="*/ 223 w 223"/>
                <a:gd name="T7" fmla="*/ 724 h 724"/>
                <a:gd name="T8" fmla="*/ 2 w 223"/>
                <a:gd name="T9" fmla="*/ 724 h 724"/>
                <a:gd name="T10" fmla="*/ 0 w 223"/>
                <a:gd name="T11" fmla="*/ 723 h 724"/>
                <a:gd name="T12" fmla="*/ 0 w 223"/>
                <a:gd name="T13" fmla="*/ 0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3" h="724">
                  <a:moveTo>
                    <a:pt x="0" y="0"/>
                  </a:moveTo>
                  <a:lnTo>
                    <a:pt x="223" y="0"/>
                  </a:lnTo>
                  <a:lnTo>
                    <a:pt x="2" y="361"/>
                  </a:lnTo>
                  <a:lnTo>
                    <a:pt x="223" y="724"/>
                  </a:lnTo>
                  <a:lnTo>
                    <a:pt x="2" y="724"/>
                  </a:lnTo>
                  <a:lnTo>
                    <a:pt x="0" y="7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3983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Freeform 9">
              <a:extLst>
                <a:ext uri="{FF2B5EF4-FFF2-40B4-BE49-F238E27FC236}">
                  <a16:creationId xmlns:a16="http://schemas.microsoft.com/office/drawing/2014/main" id="{1504D5C3-43D0-4E06-8303-EED7507E40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87576" y="2852738"/>
              <a:ext cx="1274763" cy="1149350"/>
            </a:xfrm>
            <a:custGeom>
              <a:avLst/>
              <a:gdLst>
                <a:gd name="T0" fmla="*/ 221 w 803"/>
                <a:gd name="T1" fmla="*/ 179 h 724"/>
                <a:gd name="T2" fmla="*/ 221 w 803"/>
                <a:gd name="T3" fmla="*/ 383 h 724"/>
                <a:gd name="T4" fmla="*/ 523 w 803"/>
                <a:gd name="T5" fmla="*/ 383 h 724"/>
                <a:gd name="T6" fmla="*/ 543 w 803"/>
                <a:gd name="T7" fmla="*/ 382 h 724"/>
                <a:gd name="T8" fmla="*/ 560 w 803"/>
                <a:gd name="T9" fmla="*/ 374 h 724"/>
                <a:gd name="T10" fmla="*/ 573 w 803"/>
                <a:gd name="T11" fmla="*/ 361 h 724"/>
                <a:gd name="T12" fmla="*/ 583 w 803"/>
                <a:gd name="T13" fmla="*/ 346 h 724"/>
                <a:gd name="T14" fmla="*/ 589 w 803"/>
                <a:gd name="T15" fmla="*/ 329 h 724"/>
                <a:gd name="T16" fmla="*/ 594 w 803"/>
                <a:gd name="T17" fmla="*/ 310 h 724"/>
                <a:gd name="T18" fmla="*/ 596 w 803"/>
                <a:gd name="T19" fmla="*/ 292 h 724"/>
                <a:gd name="T20" fmla="*/ 596 w 803"/>
                <a:gd name="T21" fmla="*/ 256 h 724"/>
                <a:gd name="T22" fmla="*/ 592 w 803"/>
                <a:gd name="T23" fmla="*/ 233 h 724"/>
                <a:gd name="T24" fmla="*/ 586 w 803"/>
                <a:gd name="T25" fmla="*/ 215 h 724"/>
                <a:gd name="T26" fmla="*/ 574 w 803"/>
                <a:gd name="T27" fmla="*/ 200 h 724"/>
                <a:gd name="T28" fmla="*/ 558 w 803"/>
                <a:gd name="T29" fmla="*/ 188 h 724"/>
                <a:gd name="T30" fmla="*/ 533 w 803"/>
                <a:gd name="T31" fmla="*/ 182 h 724"/>
                <a:gd name="T32" fmla="*/ 504 w 803"/>
                <a:gd name="T33" fmla="*/ 179 h 724"/>
                <a:gd name="T34" fmla="*/ 221 w 803"/>
                <a:gd name="T35" fmla="*/ 179 h 724"/>
                <a:gd name="T36" fmla="*/ 221 w 803"/>
                <a:gd name="T37" fmla="*/ 0 h 724"/>
                <a:gd name="T38" fmla="*/ 540 w 803"/>
                <a:gd name="T39" fmla="*/ 0 h 724"/>
                <a:gd name="T40" fmla="*/ 589 w 803"/>
                <a:gd name="T41" fmla="*/ 2 h 724"/>
                <a:gd name="T42" fmla="*/ 633 w 803"/>
                <a:gd name="T43" fmla="*/ 8 h 724"/>
                <a:gd name="T44" fmla="*/ 670 w 803"/>
                <a:gd name="T45" fmla="*/ 18 h 724"/>
                <a:gd name="T46" fmla="*/ 702 w 803"/>
                <a:gd name="T47" fmla="*/ 33 h 724"/>
                <a:gd name="T48" fmla="*/ 729 w 803"/>
                <a:gd name="T49" fmla="*/ 49 h 724"/>
                <a:gd name="T50" fmla="*/ 750 w 803"/>
                <a:gd name="T51" fmla="*/ 70 h 724"/>
                <a:gd name="T52" fmla="*/ 768 w 803"/>
                <a:gd name="T53" fmla="*/ 93 h 724"/>
                <a:gd name="T54" fmla="*/ 781 w 803"/>
                <a:gd name="T55" fmla="*/ 120 h 724"/>
                <a:gd name="T56" fmla="*/ 791 w 803"/>
                <a:gd name="T57" fmla="*/ 149 h 724"/>
                <a:gd name="T58" fmla="*/ 798 w 803"/>
                <a:gd name="T59" fmla="*/ 180 h 724"/>
                <a:gd name="T60" fmla="*/ 803 w 803"/>
                <a:gd name="T61" fmla="*/ 213 h 724"/>
                <a:gd name="T62" fmla="*/ 803 w 803"/>
                <a:gd name="T63" fmla="*/ 247 h 724"/>
                <a:gd name="T64" fmla="*/ 803 w 803"/>
                <a:gd name="T65" fmla="*/ 333 h 724"/>
                <a:gd name="T66" fmla="*/ 803 w 803"/>
                <a:gd name="T67" fmla="*/ 361 h 724"/>
                <a:gd name="T68" fmla="*/ 798 w 803"/>
                <a:gd name="T69" fmla="*/ 392 h 724"/>
                <a:gd name="T70" fmla="*/ 791 w 803"/>
                <a:gd name="T71" fmla="*/ 421 h 724"/>
                <a:gd name="T72" fmla="*/ 781 w 803"/>
                <a:gd name="T73" fmla="*/ 449 h 724"/>
                <a:gd name="T74" fmla="*/ 768 w 803"/>
                <a:gd name="T75" fmla="*/ 475 h 724"/>
                <a:gd name="T76" fmla="*/ 750 w 803"/>
                <a:gd name="T77" fmla="*/ 500 h 724"/>
                <a:gd name="T78" fmla="*/ 729 w 803"/>
                <a:gd name="T79" fmla="*/ 521 h 724"/>
                <a:gd name="T80" fmla="*/ 704 w 803"/>
                <a:gd name="T81" fmla="*/ 539 h 724"/>
                <a:gd name="T82" fmla="*/ 673 w 803"/>
                <a:gd name="T83" fmla="*/ 552 h 724"/>
                <a:gd name="T84" fmla="*/ 638 w 803"/>
                <a:gd name="T85" fmla="*/ 560 h 724"/>
                <a:gd name="T86" fmla="*/ 597 w 803"/>
                <a:gd name="T87" fmla="*/ 564 h 724"/>
                <a:gd name="T88" fmla="*/ 221 w 803"/>
                <a:gd name="T89" fmla="*/ 564 h 724"/>
                <a:gd name="T90" fmla="*/ 221 w 803"/>
                <a:gd name="T91" fmla="*/ 724 h 724"/>
                <a:gd name="T92" fmla="*/ 221 w 803"/>
                <a:gd name="T93" fmla="*/ 724 h 724"/>
                <a:gd name="T94" fmla="*/ 0 w 803"/>
                <a:gd name="T95" fmla="*/ 361 h 724"/>
                <a:gd name="T96" fmla="*/ 221 w 803"/>
                <a:gd name="T97" fmla="*/ 0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03" h="724">
                  <a:moveTo>
                    <a:pt x="221" y="179"/>
                  </a:moveTo>
                  <a:lnTo>
                    <a:pt x="221" y="383"/>
                  </a:lnTo>
                  <a:lnTo>
                    <a:pt x="523" y="383"/>
                  </a:lnTo>
                  <a:lnTo>
                    <a:pt x="543" y="382"/>
                  </a:lnTo>
                  <a:lnTo>
                    <a:pt x="560" y="374"/>
                  </a:lnTo>
                  <a:lnTo>
                    <a:pt x="573" y="361"/>
                  </a:lnTo>
                  <a:lnTo>
                    <a:pt x="583" y="346"/>
                  </a:lnTo>
                  <a:lnTo>
                    <a:pt x="589" y="329"/>
                  </a:lnTo>
                  <a:lnTo>
                    <a:pt x="594" y="310"/>
                  </a:lnTo>
                  <a:lnTo>
                    <a:pt x="596" y="292"/>
                  </a:lnTo>
                  <a:lnTo>
                    <a:pt x="596" y="256"/>
                  </a:lnTo>
                  <a:lnTo>
                    <a:pt x="592" y="233"/>
                  </a:lnTo>
                  <a:lnTo>
                    <a:pt x="586" y="215"/>
                  </a:lnTo>
                  <a:lnTo>
                    <a:pt x="574" y="200"/>
                  </a:lnTo>
                  <a:lnTo>
                    <a:pt x="558" y="188"/>
                  </a:lnTo>
                  <a:lnTo>
                    <a:pt x="533" y="182"/>
                  </a:lnTo>
                  <a:lnTo>
                    <a:pt x="504" y="179"/>
                  </a:lnTo>
                  <a:lnTo>
                    <a:pt x="221" y="179"/>
                  </a:lnTo>
                  <a:close/>
                  <a:moveTo>
                    <a:pt x="221" y="0"/>
                  </a:moveTo>
                  <a:lnTo>
                    <a:pt x="540" y="0"/>
                  </a:lnTo>
                  <a:lnTo>
                    <a:pt x="589" y="2"/>
                  </a:lnTo>
                  <a:lnTo>
                    <a:pt x="633" y="8"/>
                  </a:lnTo>
                  <a:lnTo>
                    <a:pt x="670" y="18"/>
                  </a:lnTo>
                  <a:lnTo>
                    <a:pt x="702" y="33"/>
                  </a:lnTo>
                  <a:lnTo>
                    <a:pt x="729" y="49"/>
                  </a:lnTo>
                  <a:lnTo>
                    <a:pt x="750" y="70"/>
                  </a:lnTo>
                  <a:lnTo>
                    <a:pt x="768" y="93"/>
                  </a:lnTo>
                  <a:lnTo>
                    <a:pt x="781" y="120"/>
                  </a:lnTo>
                  <a:lnTo>
                    <a:pt x="791" y="149"/>
                  </a:lnTo>
                  <a:lnTo>
                    <a:pt x="798" y="180"/>
                  </a:lnTo>
                  <a:lnTo>
                    <a:pt x="803" y="213"/>
                  </a:lnTo>
                  <a:lnTo>
                    <a:pt x="803" y="247"/>
                  </a:lnTo>
                  <a:lnTo>
                    <a:pt x="803" y="333"/>
                  </a:lnTo>
                  <a:lnTo>
                    <a:pt x="803" y="361"/>
                  </a:lnTo>
                  <a:lnTo>
                    <a:pt x="798" y="392"/>
                  </a:lnTo>
                  <a:lnTo>
                    <a:pt x="791" y="421"/>
                  </a:lnTo>
                  <a:lnTo>
                    <a:pt x="781" y="449"/>
                  </a:lnTo>
                  <a:lnTo>
                    <a:pt x="768" y="475"/>
                  </a:lnTo>
                  <a:lnTo>
                    <a:pt x="750" y="500"/>
                  </a:lnTo>
                  <a:lnTo>
                    <a:pt x="729" y="521"/>
                  </a:lnTo>
                  <a:lnTo>
                    <a:pt x="704" y="539"/>
                  </a:lnTo>
                  <a:lnTo>
                    <a:pt x="673" y="552"/>
                  </a:lnTo>
                  <a:lnTo>
                    <a:pt x="638" y="560"/>
                  </a:lnTo>
                  <a:lnTo>
                    <a:pt x="597" y="564"/>
                  </a:lnTo>
                  <a:lnTo>
                    <a:pt x="221" y="564"/>
                  </a:lnTo>
                  <a:lnTo>
                    <a:pt x="221" y="724"/>
                  </a:lnTo>
                  <a:lnTo>
                    <a:pt x="221" y="724"/>
                  </a:lnTo>
                  <a:lnTo>
                    <a:pt x="0" y="361"/>
                  </a:lnTo>
                  <a:lnTo>
                    <a:pt x="221" y="0"/>
                  </a:lnTo>
                  <a:close/>
                </a:path>
              </a:pathLst>
            </a:custGeom>
            <a:solidFill>
              <a:srgbClr val="C7D22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Freeform 10">
              <a:extLst>
                <a:ext uri="{FF2B5EF4-FFF2-40B4-BE49-F238E27FC236}">
                  <a16:creationId xmlns:a16="http://schemas.microsoft.com/office/drawing/2014/main" id="{91FEF9C5-FE0D-4F71-BA75-6F78CC0E7E3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463" y="2852738"/>
              <a:ext cx="1306512" cy="1149350"/>
            </a:xfrm>
            <a:custGeom>
              <a:avLst/>
              <a:gdLst>
                <a:gd name="T0" fmla="*/ 0 w 823"/>
                <a:gd name="T1" fmla="*/ 0 h 724"/>
                <a:gd name="T2" fmla="*/ 223 w 823"/>
                <a:gd name="T3" fmla="*/ 0 h 724"/>
                <a:gd name="T4" fmla="*/ 601 w 823"/>
                <a:gd name="T5" fmla="*/ 438 h 724"/>
                <a:gd name="T6" fmla="*/ 601 w 823"/>
                <a:gd name="T7" fmla="*/ 0 h 724"/>
                <a:gd name="T8" fmla="*/ 601 w 823"/>
                <a:gd name="T9" fmla="*/ 0 h 724"/>
                <a:gd name="T10" fmla="*/ 823 w 823"/>
                <a:gd name="T11" fmla="*/ 361 h 724"/>
                <a:gd name="T12" fmla="*/ 601 w 823"/>
                <a:gd name="T13" fmla="*/ 724 h 724"/>
                <a:gd name="T14" fmla="*/ 223 w 823"/>
                <a:gd name="T15" fmla="*/ 287 h 724"/>
                <a:gd name="T16" fmla="*/ 223 w 823"/>
                <a:gd name="T17" fmla="*/ 724 h 724"/>
                <a:gd name="T18" fmla="*/ 0 w 823"/>
                <a:gd name="T19" fmla="*/ 724 h 724"/>
                <a:gd name="T20" fmla="*/ 0 w 823"/>
                <a:gd name="T21" fmla="*/ 0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23" h="724">
                  <a:moveTo>
                    <a:pt x="0" y="0"/>
                  </a:moveTo>
                  <a:lnTo>
                    <a:pt x="223" y="0"/>
                  </a:lnTo>
                  <a:lnTo>
                    <a:pt x="601" y="438"/>
                  </a:lnTo>
                  <a:lnTo>
                    <a:pt x="601" y="0"/>
                  </a:lnTo>
                  <a:lnTo>
                    <a:pt x="601" y="0"/>
                  </a:lnTo>
                  <a:lnTo>
                    <a:pt x="823" y="361"/>
                  </a:lnTo>
                  <a:lnTo>
                    <a:pt x="601" y="724"/>
                  </a:lnTo>
                  <a:lnTo>
                    <a:pt x="223" y="287"/>
                  </a:lnTo>
                  <a:lnTo>
                    <a:pt x="223" y="724"/>
                  </a:lnTo>
                  <a:lnTo>
                    <a:pt x="0" y="7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D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17367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1" r:id="rId1"/>
    <p:sldLayoutId id="2147483922" r:id="rId2"/>
    <p:sldLayoutId id="2147483923" r:id="rId3"/>
    <p:sldLayoutId id="2147483924" r:id="rId4"/>
    <p:sldLayoutId id="2147483925" r:id="rId5"/>
    <p:sldLayoutId id="2147483926" r:id="rId6"/>
    <p:sldLayoutId id="2147483927" r:id="rId7"/>
    <p:sldLayoutId id="2147483928" r:id="rId8"/>
    <p:sldLayoutId id="2147483929" r:id="rId9"/>
    <p:sldLayoutId id="2147483930" r:id="rId10"/>
    <p:sldLayoutId id="2147483931" r:id="rId11"/>
    <p:sldLayoutId id="2147483932" r:id="rId12"/>
    <p:sldLayoutId id="2147483933" r:id="rId13"/>
    <p:sldLayoutId id="2147483934" r:id="rId14"/>
    <p:sldLayoutId id="2147483935" r:id="rId15"/>
    <p:sldLayoutId id="2147483936" r:id="rId16"/>
    <p:sldLayoutId id="2147483937" r:id="rId17"/>
    <p:sldLayoutId id="2147483938" r:id="rId18"/>
    <p:sldLayoutId id="2147483939" r:id="rId19"/>
    <p:sldLayoutId id="2147483940" r:id="rId20"/>
    <p:sldLayoutId id="2147483941" r:id="rId21"/>
    <p:sldLayoutId id="2147483942" r:id="rId22"/>
    <p:sldLayoutId id="2147483944" r:id="rId23"/>
  </p:sldLayoutIdLst>
  <p:transition>
    <p:fade/>
  </p:transition>
  <p:hf hdr="0" ftr="0" dt="0"/>
  <p:txStyles>
    <p:titleStyle>
      <a:lvl1pPr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defRPr lang="en-US" sz="1600" b="1" kern="1200" cap="all" spc="210" baseline="0" dirty="0">
          <a:solidFill>
            <a:schemeClr val="tx1"/>
          </a:solidFill>
          <a:effectLst/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algn="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2pPr>
      <a:lvl3pPr algn="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3pPr>
      <a:lvl4pPr algn="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4pPr>
      <a:lvl5pPr algn="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5pPr>
      <a:lvl6pPr marL="457200" algn="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6pPr>
      <a:lvl7pPr marL="914400" algn="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7pPr>
      <a:lvl8pPr marL="1371600" algn="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8pPr>
      <a:lvl9pPr marL="1828800" algn="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9pPr>
    </p:titleStyle>
    <p:bodyStyle>
      <a:lvl1pPr marL="169863" indent="-169863" algn="l" rtl="0" eaLnBrk="1" fontAlgn="base" hangingPunct="1">
        <a:lnSpc>
          <a:spcPct val="100000"/>
        </a:lnSpc>
        <a:spcBef>
          <a:spcPts val="575"/>
        </a:spcBef>
        <a:spcAft>
          <a:spcPts val="75"/>
        </a:spcAft>
        <a:buClrTx/>
        <a:buSzPct val="80000"/>
        <a:buFont typeface="Arial" pitchFamily="34" charset="0"/>
        <a:buChar char="•"/>
        <a:defRPr sz="2200" b="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41313" indent="-171450" algn="l" rtl="0" eaLnBrk="1" fontAlgn="base" hangingPunct="1">
        <a:lnSpc>
          <a:spcPct val="100000"/>
        </a:lnSpc>
        <a:spcBef>
          <a:spcPts val="575"/>
        </a:spcBef>
        <a:spcAft>
          <a:spcPts val="75"/>
        </a:spcAft>
        <a:buClrTx/>
        <a:buSzPct val="80000"/>
        <a:buFont typeface="Arial" pitchFamily="34" charset="0"/>
        <a:buChar char="−"/>
        <a:defRPr sz="20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2pPr>
      <a:lvl3pPr marL="511175" indent="-169863" algn="l" rtl="0" eaLnBrk="1" fontAlgn="base" hangingPunct="1">
        <a:lnSpc>
          <a:spcPct val="100000"/>
        </a:lnSpc>
        <a:spcBef>
          <a:spcPts val="575"/>
        </a:spcBef>
        <a:spcAft>
          <a:spcPts val="75"/>
        </a:spcAft>
        <a:buClrTx/>
        <a:buSzPct val="80000"/>
        <a:buFont typeface="Wingdings" pitchFamily="2" charset="2"/>
        <a:buChar char="§"/>
        <a:defRPr sz="18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3pPr>
      <a:lvl4pPr marL="688975" indent="-177800" algn="l" rtl="0" eaLnBrk="1" fontAlgn="base" hangingPunct="1">
        <a:lnSpc>
          <a:spcPct val="100000"/>
        </a:lnSpc>
        <a:spcBef>
          <a:spcPts val="575"/>
        </a:spcBef>
        <a:spcAft>
          <a:spcPts val="75"/>
        </a:spcAft>
        <a:buClrTx/>
        <a:buSzPct val="80000"/>
        <a:buFont typeface="Arial" pitchFamily="34" charset="0"/>
        <a:buChar char="•"/>
        <a:defRPr sz="16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4pPr>
      <a:lvl5pPr marL="860425" indent="-171450" algn="l" rtl="0" eaLnBrk="1" fontAlgn="base" hangingPunct="1">
        <a:lnSpc>
          <a:spcPct val="100000"/>
        </a:lnSpc>
        <a:spcBef>
          <a:spcPts val="575"/>
        </a:spcBef>
        <a:spcAft>
          <a:spcPts val="75"/>
        </a:spcAft>
        <a:buClrTx/>
        <a:buSzPct val="70000"/>
        <a:buFont typeface="Arial" pitchFamily="34" charset="0"/>
        <a:buChar char="−"/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2230438" indent="-157163" algn="l" rtl="0" eaLnBrk="1" fontAlgn="base" hangingPunct="1">
        <a:spcBef>
          <a:spcPct val="20000"/>
        </a:spcBef>
        <a:spcAft>
          <a:spcPct val="3000"/>
        </a:spcAft>
        <a:buClr>
          <a:schemeClr val="tx1"/>
        </a:buClr>
        <a:buSzPct val="70000"/>
        <a:buFont typeface="Arial" charset="0"/>
        <a:buChar char="►"/>
        <a:defRPr sz="1400">
          <a:solidFill>
            <a:srgbClr val="000000"/>
          </a:solidFill>
          <a:latin typeface="+mn-lt"/>
        </a:defRPr>
      </a:lvl6pPr>
      <a:lvl7pPr marL="2687638" indent="-157163" algn="l" rtl="0" eaLnBrk="1" fontAlgn="base" hangingPunct="1">
        <a:spcBef>
          <a:spcPct val="20000"/>
        </a:spcBef>
        <a:spcAft>
          <a:spcPct val="3000"/>
        </a:spcAft>
        <a:buClr>
          <a:schemeClr val="tx1"/>
        </a:buClr>
        <a:buSzPct val="70000"/>
        <a:buFont typeface="Arial" charset="0"/>
        <a:buChar char="►"/>
        <a:defRPr sz="1400">
          <a:solidFill>
            <a:srgbClr val="000000"/>
          </a:solidFill>
          <a:latin typeface="+mn-lt"/>
        </a:defRPr>
      </a:lvl7pPr>
      <a:lvl8pPr marL="3144838" indent="-157163" algn="l" rtl="0" eaLnBrk="1" fontAlgn="base" hangingPunct="1">
        <a:spcBef>
          <a:spcPct val="20000"/>
        </a:spcBef>
        <a:spcAft>
          <a:spcPct val="3000"/>
        </a:spcAft>
        <a:buClr>
          <a:schemeClr val="tx1"/>
        </a:buClr>
        <a:buSzPct val="70000"/>
        <a:buFont typeface="Arial" charset="0"/>
        <a:buChar char="►"/>
        <a:defRPr sz="1400">
          <a:solidFill>
            <a:srgbClr val="000000"/>
          </a:solidFill>
          <a:latin typeface="+mn-lt"/>
        </a:defRPr>
      </a:lvl8pPr>
      <a:lvl9pPr marL="3602038" indent="-157163" algn="l" rtl="0" eaLnBrk="1" fontAlgn="base" hangingPunct="1">
        <a:spcBef>
          <a:spcPct val="20000"/>
        </a:spcBef>
        <a:spcAft>
          <a:spcPct val="3000"/>
        </a:spcAft>
        <a:buClr>
          <a:schemeClr val="tx1"/>
        </a:buClr>
        <a:buSzPct val="70000"/>
        <a:buFont typeface="Arial" charset="0"/>
        <a:buChar char="►"/>
        <a:defRPr sz="14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Relationship Id="rId14" Type="http://schemas.openxmlformats.org/officeDocument/2006/relationships/image" Target="../media/image4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svg"/><Relationship Id="rId13" Type="http://schemas.openxmlformats.org/officeDocument/2006/relationships/image" Target="../media/image80.png"/><Relationship Id="rId18" Type="http://schemas.openxmlformats.org/officeDocument/2006/relationships/image" Target="../media/image85.svg"/><Relationship Id="rId3" Type="http://schemas.openxmlformats.org/officeDocument/2006/relationships/image" Target="../media/image1.png"/><Relationship Id="rId21" Type="http://schemas.openxmlformats.org/officeDocument/2006/relationships/hyperlink" Target="mailto:pqc@nxp.com" TargetMode="External"/><Relationship Id="rId7" Type="http://schemas.openxmlformats.org/officeDocument/2006/relationships/image" Target="../media/image74.png"/><Relationship Id="rId12" Type="http://schemas.openxmlformats.org/officeDocument/2006/relationships/image" Target="../media/image79.svg"/><Relationship Id="rId17" Type="http://schemas.openxmlformats.org/officeDocument/2006/relationships/image" Target="../media/image84.png"/><Relationship Id="rId2" Type="http://schemas.openxmlformats.org/officeDocument/2006/relationships/image" Target="../media/image71.jpeg"/><Relationship Id="rId16" Type="http://schemas.openxmlformats.org/officeDocument/2006/relationships/image" Target="../media/image83.svg"/><Relationship Id="rId20" Type="http://schemas.openxmlformats.org/officeDocument/2006/relationships/image" Target="../media/image87.sv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73.svg"/><Relationship Id="rId11" Type="http://schemas.openxmlformats.org/officeDocument/2006/relationships/image" Target="../media/image78.png"/><Relationship Id="rId5" Type="http://schemas.openxmlformats.org/officeDocument/2006/relationships/image" Target="../media/image72.png"/><Relationship Id="rId15" Type="http://schemas.openxmlformats.org/officeDocument/2006/relationships/image" Target="../media/image82.png"/><Relationship Id="rId10" Type="http://schemas.openxmlformats.org/officeDocument/2006/relationships/image" Target="../media/image77.svg"/><Relationship Id="rId19" Type="http://schemas.openxmlformats.org/officeDocument/2006/relationships/image" Target="../media/image86.png"/><Relationship Id="rId4" Type="http://schemas.openxmlformats.org/officeDocument/2006/relationships/image" Target="../media/image2.svg"/><Relationship Id="rId9" Type="http://schemas.openxmlformats.org/officeDocument/2006/relationships/image" Target="../media/image76.png"/><Relationship Id="rId14" Type="http://schemas.openxmlformats.org/officeDocument/2006/relationships/image" Target="../media/image81.sv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4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5" Type="http://schemas.openxmlformats.org/officeDocument/2006/relationships/image" Target="../media/image4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Relationship Id="rId14" Type="http://schemas.openxmlformats.org/officeDocument/2006/relationships/image" Target="../media/image4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10" Type="http://schemas.openxmlformats.org/officeDocument/2006/relationships/image" Target="../media/image60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C3A3C845-9434-42E2-AC3F-C76CDC5605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5287" y="3362595"/>
            <a:ext cx="6174317" cy="1014556"/>
          </a:xfrm>
        </p:spPr>
        <p:txBody>
          <a:bodyPr/>
          <a:lstStyle/>
          <a:p>
            <a:r>
              <a:rPr lang="en-US"/>
              <a:t>Mohamed ElGhamrawy, Melissa Azouaoui, </a:t>
            </a:r>
            <a:r>
              <a:rPr lang="en-US" b="1"/>
              <a:t>Olivier Bronchain</a:t>
            </a:r>
            <a:r>
              <a:rPr lang="en-US"/>
              <a:t>, Joost Renes, Markus Schönauer, Tobias Schneider, Okan Seker, Christine van Vredendaal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45CFA44-FE3D-4A6F-8DC6-089A45FC7C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5287" y="761392"/>
            <a:ext cx="5946429" cy="239200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4500" cap="none" spc="-50"/>
              <a:t>From MLWE to RLWE</a:t>
            </a:r>
            <a:br>
              <a:rPr lang="en-US" cap="none" spc="-50"/>
            </a:br>
            <a:r>
              <a:rPr lang="en-US" sz="2400" cap="none" spc="-50"/>
              <a:t>A Differential Fault Attack on Randomized &amp; Deterministic Dilithium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4C3623-F0E2-126D-1259-F471EB334B9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5287" y="4586349"/>
            <a:ext cx="6174317" cy="399042"/>
          </a:xfrm>
        </p:spPr>
        <p:txBody>
          <a:bodyPr/>
          <a:lstStyle/>
          <a:p>
            <a:r>
              <a:rPr lang="en-US"/>
              <a:t>CHES 2023</a:t>
            </a:r>
          </a:p>
        </p:txBody>
      </p:sp>
    </p:spTree>
    <p:extLst>
      <p:ext uri="{BB962C8B-B14F-4D97-AF65-F5344CB8AC3E}">
        <p14:creationId xmlns:p14="http://schemas.microsoft.com/office/powerpoint/2010/main" val="4197745601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E7FC4-7E64-2A76-1624-6259698CC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Attack Description: Hardness of resulting </a:t>
            </a:r>
            <a:r>
              <a:rPr lang="en-US" err="1"/>
              <a:t>rlwe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BA088C-E3F0-62E5-A749-4235B57E8FA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4775" y="918073"/>
            <a:ext cx="11425752" cy="630691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We use [DDGR20] to estimate and solve the resulting problem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C6CC5B-BF85-8BD8-1300-36DCDAF24CE3}"/>
              </a:ext>
            </a:extLst>
          </p:cNvPr>
          <p:cNvSpPr txBox="1"/>
          <p:nvPr/>
        </p:nvSpPr>
        <p:spPr>
          <a:xfrm>
            <a:off x="394775" y="6396335"/>
            <a:ext cx="89387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200"/>
              <a:t>[DDGR20] D. </a:t>
            </a:r>
            <a:r>
              <a:rPr lang="de-DE" sz="1200" err="1"/>
              <a:t>Dachman-Soled</a:t>
            </a:r>
            <a:r>
              <a:rPr lang="de-DE" sz="1200"/>
              <a:t>, L. Ducas, H. Gong, M. Rossi. LWE </a:t>
            </a:r>
            <a:r>
              <a:rPr lang="de-DE" sz="1200" err="1"/>
              <a:t>with</a:t>
            </a:r>
            <a:r>
              <a:rPr lang="de-DE" sz="1200"/>
              <a:t> Side Information: </a:t>
            </a:r>
            <a:r>
              <a:rPr lang="de-DE" sz="1200" err="1"/>
              <a:t>Attacks</a:t>
            </a:r>
            <a:r>
              <a:rPr lang="de-DE" sz="1200"/>
              <a:t> and </a:t>
            </a:r>
            <a:r>
              <a:rPr lang="de-DE" sz="1200" err="1"/>
              <a:t>Concrete</a:t>
            </a:r>
            <a:r>
              <a:rPr lang="de-DE" sz="1200"/>
              <a:t> Security </a:t>
            </a:r>
            <a:r>
              <a:rPr lang="de-DE" sz="1200" err="1"/>
              <a:t>Estimation</a:t>
            </a:r>
            <a:r>
              <a:rPr lang="de-DE" sz="1200"/>
              <a:t>. CRYPTO 2020.</a:t>
            </a:r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1822665C-B941-B098-BEEC-4E88539C2530}"/>
              </a:ext>
            </a:extLst>
          </p:cNvPr>
          <p:cNvSpPr/>
          <p:nvPr/>
        </p:nvSpPr>
        <p:spPr>
          <a:xfrm>
            <a:off x="608419" y="3191746"/>
            <a:ext cx="598283" cy="773448"/>
          </a:xfrm>
          <a:prstGeom prst="down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t"/>
          <a:lstStyle/>
          <a:p>
            <a:pPr algn="l"/>
            <a:endParaRPr lang="en-US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Lightning Bolt 11">
            <a:extLst>
              <a:ext uri="{FF2B5EF4-FFF2-40B4-BE49-F238E27FC236}">
                <a16:creationId xmlns:a16="http://schemas.microsoft.com/office/drawing/2014/main" id="{B655ECB3-FB45-F2BC-494B-B289559B14E9}"/>
              </a:ext>
            </a:extLst>
          </p:cNvPr>
          <p:cNvSpPr/>
          <p:nvPr/>
        </p:nvSpPr>
        <p:spPr>
          <a:xfrm rot="3791599">
            <a:off x="1319474" y="3250805"/>
            <a:ext cx="393290" cy="494626"/>
          </a:xfrm>
          <a:prstGeom prst="lightningBolt">
            <a:avLst/>
          </a:prstGeom>
          <a:solidFill>
            <a:schemeClr val="accent4"/>
          </a:solidFill>
          <a:ln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82880" tIns="182880" rIns="182880" bIns="182880" rtlCol="0" anchor="t"/>
          <a:lstStyle/>
          <a:p>
            <a:pPr algn="l"/>
            <a:endParaRPr lang="en-US">
              <a:solidFill>
                <a:schemeClr val="bg1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D6C6584-25F1-1BA8-2221-441744B423C4}"/>
                  </a:ext>
                </a:extLst>
              </p:cNvPr>
              <p:cNvSpPr txBox="1"/>
              <p:nvPr/>
            </p:nvSpPr>
            <p:spPr>
              <a:xfrm>
                <a:off x="1841747" y="3225407"/>
                <a:ext cx="4993856" cy="773447"/>
              </a:xfrm>
              <a:prstGeom prst="rect">
                <a:avLst/>
              </a:prstGeom>
              <a:noFill/>
            </p:spPr>
            <p:txBody>
              <a:bodyPr wrap="square" lIns="91440" tIns="45720" rIns="91440" rtlCol="0" anchor="t">
                <a:noAutofit/>
              </a:bodyPr>
              <a:lstStyle/>
              <a:p>
                <a:pPr marL="285750" indent="-285750" algn="l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US" sz="1700">
                    <a:latin typeface="Arial" panose="020B0604020202020204" pitchFamily="34" charset="0"/>
                    <a:cs typeface="Arial" panose="020B0604020202020204" pitchFamily="34" charset="0"/>
                  </a:rPr>
                  <a:t>Recovery of </a:t>
                </a:r>
                <a14:m>
                  <m:oMath xmlns:m="http://schemas.openxmlformats.org/officeDocument/2006/math">
                    <m:r>
                      <a:rPr lang="en-US" sz="17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ℓ−1 </m:t>
                    </m:r>
                  </m:oMath>
                </a14:m>
                <a:r>
                  <a:rPr lang="en-US" sz="1700">
                    <a:latin typeface="Arial" panose="020B0604020202020204" pitchFamily="34" charset="0"/>
                    <a:cs typeface="Arial" panose="020B0604020202020204" pitchFamily="34" charset="0"/>
                  </a:rPr>
                  <a:t>faulted signatures </a:t>
                </a:r>
              </a:p>
              <a:p>
                <a:pPr marL="285750" indent="-285750" algn="l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US" sz="1700">
                    <a:latin typeface="Arial" panose="020B0604020202020204" pitchFamily="34" charset="0"/>
                    <a:cs typeface="Arial" panose="020B0604020202020204" pitchFamily="34" charset="0"/>
                  </a:rPr>
                  <a:t>Express the problem as RLWE 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D6C6584-25F1-1BA8-2221-441744B423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1747" y="3225407"/>
                <a:ext cx="4993856" cy="773447"/>
              </a:xfrm>
              <a:prstGeom prst="rect">
                <a:avLst/>
              </a:prstGeom>
              <a:blipFill>
                <a:blip r:embed="rId3"/>
                <a:stretch>
                  <a:fillRect l="-611" t="-23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ight Brace 13">
            <a:extLst>
              <a:ext uri="{FF2B5EF4-FFF2-40B4-BE49-F238E27FC236}">
                <a16:creationId xmlns:a16="http://schemas.microsoft.com/office/drawing/2014/main" id="{033A968E-EACC-0093-2A00-054A9F192D31}"/>
              </a:ext>
            </a:extLst>
          </p:cNvPr>
          <p:cNvSpPr/>
          <p:nvPr/>
        </p:nvSpPr>
        <p:spPr>
          <a:xfrm>
            <a:off x="8263523" y="1486803"/>
            <a:ext cx="452283" cy="168624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7E02897-344D-3D57-C635-5B9352B328AB}"/>
              </a:ext>
            </a:extLst>
          </p:cNvPr>
          <p:cNvSpPr txBox="1"/>
          <p:nvPr/>
        </p:nvSpPr>
        <p:spPr>
          <a:xfrm>
            <a:off x="8901171" y="2052773"/>
            <a:ext cx="2340077" cy="838252"/>
          </a:xfrm>
          <a:prstGeom prst="rect">
            <a:avLst/>
          </a:prstGeom>
          <a:noFill/>
        </p:spPr>
        <p:txBody>
          <a:bodyPr wrap="square" lIns="91440" tIns="45720" rIns="91440" rtlCol="0" anchor="t">
            <a:noAutofit/>
          </a:bodyPr>
          <a:lstStyle/>
          <a:p>
            <a:pPr algn="l">
              <a:spcBef>
                <a:spcPts val="600"/>
              </a:spcBef>
            </a:pPr>
            <a:r>
              <a:rPr lang="en-US" sz="1700">
                <a:latin typeface="Arial" panose="020B0604020202020204" pitchFamily="34" charset="0"/>
                <a:cs typeface="Arial" panose="020B0604020202020204" pitchFamily="34" charset="0"/>
              </a:rPr>
              <a:t>Expected problem hardness.</a:t>
            </a:r>
          </a:p>
        </p:txBody>
      </p:sp>
      <p:sp>
        <p:nvSpPr>
          <p:cNvPr id="17" name="Right Brace 16">
            <a:extLst>
              <a:ext uri="{FF2B5EF4-FFF2-40B4-BE49-F238E27FC236}">
                <a16:creationId xmlns:a16="http://schemas.microsoft.com/office/drawing/2014/main" id="{CBB5E3DB-6C95-007E-8F62-58FA3F839806}"/>
              </a:ext>
            </a:extLst>
          </p:cNvPr>
          <p:cNvSpPr/>
          <p:nvPr/>
        </p:nvSpPr>
        <p:spPr>
          <a:xfrm>
            <a:off x="8307277" y="4443799"/>
            <a:ext cx="452283" cy="630691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9F4148E-8386-B364-9821-8DAF70D20047}"/>
              </a:ext>
            </a:extLst>
          </p:cNvPr>
          <p:cNvSpPr txBox="1"/>
          <p:nvPr/>
        </p:nvSpPr>
        <p:spPr>
          <a:xfrm>
            <a:off x="8901170" y="4593849"/>
            <a:ext cx="3290829" cy="313525"/>
          </a:xfrm>
          <a:prstGeom prst="rect">
            <a:avLst/>
          </a:prstGeom>
          <a:noFill/>
        </p:spPr>
        <p:txBody>
          <a:bodyPr wrap="square" lIns="91440" tIns="45720" rIns="91440" rtlCol="0" anchor="t">
            <a:noAutofit/>
          </a:bodyPr>
          <a:lstStyle/>
          <a:p>
            <a:pPr algn="l">
              <a:spcBef>
                <a:spcPts val="600"/>
              </a:spcBef>
            </a:pPr>
            <a:r>
              <a:rPr lang="en-US" sz="1700">
                <a:latin typeface="Arial" panose="020B0604020202020204" pitchFamily="34" charset="0"/>
                <a:cs typeface="Arial" panose="020B0604020202020204" pitchFamily="34" charset="0"/>
              </a:rPr>
              <a:t>Resulting hardness estimates</a:t>
            </a:r>
          </a:p>
        </p:txBody>
      </p:sp>
      <p:sp>
        <p:nvSpPr>
          <p:cNvPr id="19" name="Right Brace 18">
            <a:extLst>
              <a:ext uri="{FF2B5EF4-FFF2-40B4-BE49-F238E27FC236}">
                <a16:creationId xmlns:a16="http://schemas.microsoft.com/office/drawing/2014/main" id="{F2354344-6560-598A-312B-A297494B05B5}"/>
              </a:ext>
            </a:extLst>
          </p:cNvPr>
          <p:cNvSpPr/>
          <p:nvPr/>
        </p:nvSpPr>
        <p:spPr>
          <a:xfrm>
            <a:off x="8307277" y="5328365"/>
            <a:ext cx="452283" cy="836094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01D8AB7-3AEC-0AED-5B4E-BB028EBC4B32}"/>
              </a:ext>
            </a:extLst>
          </p:cNvPr>
          <p:cNvSpPr txBox="1"/>
          <p:nvPr/>
        </p:nvSpPr>
        <p:spPr>
          <a:xfrm>
            <a:off x="8901171" y="5524293"/>
            <a:ext cx="3290829" cy="415634"/>
          </a:xfrm>
          <a:prstGeom prst="rect">
            <a:avLst/>
          </a:prstGeom>
          <a:noFill/>
        </p:spPr>
        <p:txBody>
          <a:bodyPr wrap="square" lIns="91440" tIns="45720" rIns="91440" rtlCol="0" anchor="t">
            <a:noAutofit/>
          </a:bodyPr>
          <a:lstStyle/>
          <a:p>
            <a:pPr algn="l">
              <a:spcBef>
                <a:spcPts val="600"/>
              </a:spcBef>
            </a:pPr>
            <a:r>
              <a:rPr lang="en-US" sz="1700">
                <a:latin typeface="Arial" panose="020B0604020202020204" pitchFamily="34" charset="0"/>
                <a:cs typeface="Arial" panose="020B0604020202020204" pitchFamily="34" charset="0"/>
              </a:rPr>
              <a:t>Concrete Attack results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01FE728-E76A-BAA5-35F6-A18A3D7B91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19" y="1459977"/>
            <a:ext cx="7350579" cy="16908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3FBFB79-F685-C4FD-4192-BBD82B96A4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480" y="3929032"/>
            <a:ext cx="7344518" cy="2334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97145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/>
      <p:bldP spid="14" grpId="0" animBg="1"/>
      <p:bldP spid="15" grpId="0"/>
      <p:bldP spid="17" grpId="0" animBg="1"/>
      <p:bldP spid="18" grpId="0"/>
      <p:bldP spid="19" grpId="0" animBg="1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8745E6-9D0B-A6D9-3B39-0D2F37660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Attack improvements: RLWE with additional hints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49051B31-59C6-6015-36C8-9272B2243EF7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b="1" u="sng"/>
                  <a:t>Question:</a:t>
                </a:r>
              </a:p>
              <a:p>
                <a:pPr marL="0" indent="0">
                  <a:buNone/>
                </a:pPr>
                <a:r>
                  <a:rPr lang="en-US"/>
                  <a:t>Can we use the faulted signatures to ease the lattice reduction ?</a:t>
                </a:r>
              </a:p>
              <a:p>
                <a:endParaRPr lang="en-US"/>
              </a:p>
              <a:p>
                <a:pPr marL="0" indent="0">
                  <a:buNone/>
                </a:pPr>
                <a:r>
                  <a:rPr lang="en-US" b="1" u="sng"/>
                  <a:t>Build Perfect Hints:</a:t>
                </a:r>
                <a:endParaRPr lang="en-US" sz="2400" b="0">
                  <a:latin typeface="Cambria Math" panose="02040503050406030204" pitchFamily="18" charset="0"/>
                </a:endParaRPr>
              </a:p>
              <a:p>
                <a:r>
                  <a:rPr lang="en-US" sz="2400" b="0">
                    <a:latin typeface="Cambria Math" panose="02040503050406030204" pitchFamily="18" charset="0"/>
                  </a:rPr>
                  <a:t>Express the system coefficientwise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sz="24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24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400" i="1" smtClean="0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4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24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400" i="1" smtClean="0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4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d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24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400" i="1" smtClean="0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              ⇒               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sz="24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24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400" i="1" smtClean="0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24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24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400" i="1" smtClean="0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24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24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400" i="1" smtClean="0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</m:eqAr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 ;   ∀   0≤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2400"/>
              </a:p>
              <a:p>
                <a:r>
                  <a:rPr lang="en-US"/>
                  <a:t>Search for a unique solution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</m:oMath>
                </a14:m>
                <a:r>
                  <a:rPr lang="en-US"/>
                  <a:t> by enumeration.</a:t>
                </a:r>
              </a:p>
              <a:p>
                <a:r>
                  <a:rPr lang="en-US">
                    <a:sym typeface="Wingdings" panose="05000000000000000000" pitchFamily="2" charset="2"/>
                  </a:rPr>
                  <a:t>On average we fully recover 80/45/156 coefficients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0</m:t>
                        </m:r>
                      </m:e>
                    </m:d>
                  </m:oMath>
                </a14:m>
                <a:r>
                  <a:rPr lang="en-US"/>
                  <a:t> out of 256.</a:t>
                </a:r>
              </a:p>
              <a:p>
                <a:r>
                  <a:rPr lang="en-US"/>
                  <a:t>Use [DDGR20] to exploit that additional information.</a:t>
                </a:r>
              </a:p>
              <a:p>
                <a:pPr marL="0" indent="0">
                  <a:buNone/>
                </a:pPr>
                <a:endParaRPr lang="en-US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49051B31-59C6-6015-36C8-9272B2243E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3"/>
                <a:stretch>
                  <a:fillRect l="-694" t="-15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86C7E20A-A589-2BA0-7DD6-76A9B58A97BD}"/>
              </a:ext>
            </a:extLst>
          </p:cNvPr>
          <p:cNvSpPr txBox="1"/>
          <p:nvPr/>
        </p:nvSpPr>
        <p:spPr>
          <a:xfrm>
            <a:off x="394775" y="6396335"/>
            <a:ext cx="89387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200"/>
              <a:t>[DDGR20] D. </a:t>
            </a:r>
            <a:r>
              <a:rPr lang="de-DE" sz="1200" err="1"/>
              <a:t>Dachman-Soled</a:t>
            </a:r>
            <a:r>
              <a:rPr lang="de-DE" sz="1200"/>
              <a:t>, L. Ducas, H. Gong, M. Rossi. LWE </a:t>
            </a:r>
            <a:r>
              <a:rPr lang="de-DE" sz="1200" err="1"/>
              <a:t>with</a:t>
            </a:r>
            <a:r>
              <a:rPr lang="de-DE" sz="1200"/>
              <a:t> Side Information: </a:t>
            </a:r>
            <a:r>
              <a:rPr lang="de-DE" sz="1200" err="1"/>
              <a:t>Attacks</a:t>
            </a:r>
            <a:r>
              <a:rPr lang="de-DE" sz="1200"/>
              <a:t> and </a:t>
            </a:r>
            <a:r>
              <a:rPr lang="de-DE" sz="1200" err="1"/>
              <a:t>Concrete</a:t>
            </a:r>
            <a:r>
              <a:rPr lang="de-DE" sz="1200"/>
              <a:t> Security </a:t>
            </a:r>
            <a:r>
              <a:rPr lang="de-DE" sz="1200" err="1"/>
              <a:t>Estimation</a:t>
            </a:r>
            <a:r>
              <a:rPr lang="de-DE" sz="1200"/>
              <a:t>. CRYPTO 2020.</a:t>
            </a:r>
          </a:p>
        </p:txBody>
      </p:sp>
    </p:spTree>
    <p:extLst>
      <p:ext uri="{BB962C8B-B14F-4D97-AF65-F5344CB8AC3E}">
        <p14:creationId xmlns:p14="http://schemas.microsoft.com/office/powerpoint/2010/main" val="2629876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8745E6-9D0B-A6D9-3B39-0D2F37660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Attack improvements: RLWE with additional hints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E4E6A1-1102-BE7F-55A6-8ED172800D5B}"/>
              </a:ext>
            </a:extLst>
          </p:cNvPr>
          <p:cNvSpPr txBox="1"/>
          <p:nvPr/>
        </p:nvSpPr>
        <p:spPr>
          <a:xfrm>
            <a:off x="554165" y="6550550"/>
            <a:ext cx="1068708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200"/>
              <a:t>[DDGR20] D. </a:t>
            </a:r>
            <a:r>
              <a:rPr lang="de-DE" sz="1200" err="1"/>
              <a:t>Dachman-Soled</a:t>
            </a:r>
            <a:r>
              <a:rPr lang="de-DE" sz="1200"/>
              <a:t>, L. Ducas, H. Gong, M. Rossi. LWE </a:t>
            </a:r>
            <a:r>
              <a:rPr lang="de-DE" sz="1200" err="1"/>
              <a:t>with</a:t>
            </a:r>
            <a:r>
              <a:rPr lang="de-DE" sz="1200"/>
              <a:t> Side Information: Attacks and </a:t>
            </a:r>
            <a:r>
              <a:rPr lang="de-DE" sz="1200" err="1"/>
              <a:t>Concrete</a:t>
            </a:r>
            <a:r>
              <a:rPr lang="de-DE" sz="1200"/>
              <a:t> Security </a:t>
            </a:r>
            <a:r>
              <a:rPr lang="de-DE" sz="1200" err="1"/>
              <a:t>Estimation</a:t>
            </a:r>
            <a:r>
              <a:rPr lang="de-DE" sz="1200"/>
              <a:t>. CRYPTO 2020.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F3C0C25F-22DC-D868-9F19-5F7DD5666082}"/>
              </a:ext>
            </a:extLst>
          </p:cNvPr>
          <p:cNvSpPr txBox="1">
            <a:spLocks/>
          </p:cNvSpPr>
          <p:nvPr/>
        </p:nvSpPr>
        <p:spPr>
          <a:xfrm>
            <a:off x="394775" y="918073"/>
            <a:ext cx="11425752" cy="6306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69863" indent="-169863" algn="l" rtl="0" eaLnBrk="1" fontAlgn="base" hangingPunct="1">
              <a:lnSpc>
                <a:spcPct val="100000"/>
              </a:lnSpc>
              <a:spcBef>
                <a:spcPts val="575"/>
              </a:spcBef>
              <a:spcAft>
                <a:spcPts val="75"/>
              </a:spcAft>
              <a:buClrTx/>
              <a:buSzPct val="80000"/>
              <a:buFont typeface="Arial" pitchFamily="34" charset="0"/>
              <a:buChar char="•"/>
              <a:defRPr sz="2200" b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1313" indent="-171450" algn="l" rtl="0" eaLnBrk="1" fontAlgn="base" hangingPunct="1">
              <a:lnSpc>
                <a:spcPct val="100000"/>
              </a:lnSpc>
              <a:spcBef>
                <a:spcPts val="575"/>
              </a:spcBef>
              <a:spcAft>
                <a:spcPts val="75"/>
              </a:spcAft>
              <a:buClrTx/>
              <a:buSzPct val="80000"/>
              <a:buFont typeface="Arial" pitchFamily="34" charset="0"/>
              <a:buChar char="−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11175" indent="-169863" algn="l" rtl="0" eaLnBrk="1" fontAlgn="base" hangingPunct="1">
              <a:lnSpc>
                <a:spcPct val="100000"/>
              </a:lnSpc>
              <a:spcBef>
                <a:spcPts val="575"/>
              </a:spcBef>
              <a:spcAft>
                <a:spcPts val="75"/>
              </a:spcAft>
              <a:buClrTx/>
              <a:buSzPct val="80000"/>
              <a:buFont typeface="Wingdings" pitchFamily="2" charset="2"/>
              <a:buChar char="§"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688975" indent="-177800" algn="l" rtl="0" eaLnBrk="1" fontAlgn="base" hangingPunct="1">
              <a:lnSpc>
                <a:spcPct val="100000"/>
              </a:lnSpc>
              <a:spcBef>
                <a:spcPts val="575"/>
              </a:spcBef>
              <a:spcAft>
                <a:spcPts val="75"/>
              </a:spcAft>
              <a:buClrTx/>
              <a:buSzPct val="80000"/>
              <a:buFont typeface="Arial" pitchFamily="34" charset="0"/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860425" indent="-171450" algn="l" rtl="0" eaLnBrk="1" fontAlgn="base" hangingPunct="1">
              <a:lnSpc>
                <a:spcPct val="100000"/>
              </a:lnSpc>
              <a:spcBef>
                <a:spcPts val="575"/>
              </a:spcBef>
              <a:spcAft>
                <a:spcPts val="75"/>
              </a:spcAft>
              <a:buClrTx/>
              <a:buSzPct val="70000"/>
              <a:buFont typeface="Arial" pitchFamily="34" charset="0"/>
              <a:buChar char="−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30438" indent="-157163" algn="l" rtl="0" eaLnBrk="1" fontAlgn="base" hangingPunct="1">
              <a:spcBef>
                <a:spcPct val="20000"/>
              </a:spcBef>
              <a:spcAft>
                <a:spcPct val="3000"/>
              </a:spcAft>
              <a:buClr>
                <a:schemeClr val="tx1"/>
              </a:buClr>
              <a:buSzPct val="70000"/>
              <a:buFont typeface="Arial" charset="0"/>
              <a:buChar char="►"/>
              <a:defRPr sz="1400">
                <a:solidFill>
                  <a:srgbClr val="000000"/>
                </a:solidFill>
                <a:latin typeface="+mn-lt"/>
              </a:defRPr>
            </a:lvl6pPr>
            <a:lvl7pPr marL="2687638" indent="-157163" algn="l" rtl="0" eaLnBrk="1" fontAlgn="base" hangingPunct="1">
              <a:spcBef>
                <a:spcPct val="20000"/>
              </a:spcBef>
              <a:spcAft>
                <a:spcPct val="3000"/>
              </a:spcAft>
              <a:buClr>
                <a:schemeClr val="tx1"/>
              </a:buClr>
              <a:buSzPct val="70000"/>
              <a:buFont typeface="Arial" charset="0"/>
              <a:buChar char="►"/>
              <a:defRPr sz="1400">
                <a:solidFill>
                  <a:srgbClr val="000000"/>
                </a:solidFill>
                <a:latin typeface="+mn-lt"/>
              </a:defRPr>
            </a:lvl7pPr>
            <a:lvl8pPr marL="3144838" indent="-157163" algn="l" rtl="0" eaLnBrk="1" fontAlgn="base" hangingPunct="1">
              <a:spcBef>
                <a:spcPct val="20000"/>
              </a:spcBef>
              <a:spcAft>
                <a:spcPct val="3000"/>
              </a:spcAft>
              <a:buClr>
                <a:schemeClr val="tx1"/>
              </a:buClr>
              <a:buSzPct val="70000"/>
              <a:buFont typeface="Arial" charset="0"/>
              <a:buChar char="►"/>
              <a:defRPr sz="1400">
                <a:solidFill>
                  <a:srgbClr val="000000"/>
                </a:solidFill>
                <a:latin typeface="+mn-lt"/>
              </a:defRPr>
            </a:lvl8pPr>
            <a:lvl9pPr marL="3602038" indent="-157163" algn="l" rtl="0" eaLnBrk="1" fontAlgn="base" hangingPunct="1">
              <a:spcBef>
                <a:spcPct val="20000"/>
              </a:spcBef>
              <a:spcAft>
                <a:spcPct val="3000"/>
              </a:spcAft>
              <a:buClr>
                <a:schemeClr val="tx1"/>
              </a:buClr>
              <a:buSzPct val="70000"/>
              <a:buFont typeface="Arial" charset="0"/>
              <a:buChar char="►"/>
              <a:defRPr sz="1400">
                <a:solidFill>
                  <a:srgbClr val="000000"/>
                </a:solidFill>
                <a:latin typeface="+mn-lt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kern="0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1D52D95A-AE57-1355-FB64-87C172FC2AB8}"/>
              </a:ext>
            </a:extLst>
          </p:cNvPr>
          <p:cNvSpPr/>
          <p:nvPr/>
        </p:nvSpPr>
        <p:spPr>
          <a:xfrm>
            <a:off x="624257" y="3191407"/>
            <a:ext cx="598283" cy="773448"/>
          </a:xfrm>
          <a:prstGeom prst="down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t"/>
          <a:lstStyle/>
          <a:p>
            <a:pPr algn="l"/>
            <a:endParaRPr lang="en-US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Lightning Bolt 9">
            <a:extLst>
              <a:ext uri="{FF2B5EF4-FFF2-40B4-BE49-F238E27FC236}">
                <a16:creationId xmlns:a16="http://schemas.microsoft.com/office/drawing/2014/main" id="{34FD6C77-BE15-BB2E-9558-6F64F821AF32}"/>
              </a:ext>
            </a:extLst>
          </p:cNvPr>
          <p:cNvSpPr/>
          <p:nvPr/>
        </p:nvSpPr>
        <p:spPr>
          <a:xfrm rot="3791599">
            <a:off x="1335312" y="3249764"/>
            <a:ext cx="393290" cy="494626"/>
          </a:xfrm>
          <a:prstGeom prst="lightningBolt">
            <a:avLst/>
          </a:prstGeom>
          <a:solidFill>
            <a:schemeClr val="accent4"/>
          </a:solidFill>
          <a:ln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82880" tIns="182880" rIns="182880" bIns="182880" rtlCol="0" anchor="t"/>
          <a:lstStyle/>
          <a:p>
            <a:pPr algn="l"/>
            <a:endParaRPr lang="en-US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930045-19DA-AF3E-C968-056B956496B9}"/>
              </a:ext>
            </a:extLst>
          </p:cNvPr>
          <p:cNvSpPr txBox="1"/>
          <p:nvPr/>
        </p:nvSpPr>
        <p:spPr>
          <a:xfrm>
            <a:off x="1826378" y="3191408"/>
            <a:ext cx="4993856" cy="773447"/>
          </a:xfrm>
          <a:prstGeom prst="rect">
            <a:avLst/>
          </a:prstGeom>
          <a:noFill/>
        </p:spPr>
        <p:txBody>
          <a:bodyPr wrap="square" lIns="91440" tIns="45720" rIns="91440" rtlCol="0" anchor="t">
            <a:noAutofit/>
          </a:bodyPr>
          <a:lstStyle/>
          <a:p>
            <a:pPr marL="285750" indent="-28575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700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Recover hints with enumeration.</a:t>
            </a:r>
          </a:p>
          <a:p>
            <a:pPr marL="285750" indent="-28575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700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these hints in [DDGR20].</a:t>
            </a:r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D52095A3-9FFF-3DAA-C8A4-D2B1B4403AA5}"/>
              </a:ext>
            </a:extLst>
          </p:cNvPr>
          <p:cNvSpPr/>
          <p:nvPr/>
        </p:nvSpPr>
        <p:spPr>
          <a:xfrm>
            <a:off x="8263523" y="1153954"/>
            <a:ext cx="452283" cy="189574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C6318D8-E9D2-3DE2-AA0C-C77D6931A9A8}"/>
              </a:ext>
            </a:extLst>
          </p:cNvPr>
          <p:cNvSpPr txBox="1"/>
          <p:nvPr/>
        </p:nvSpPr>
        <p:spPr>
          <a:xfrm>
            <a:off x="8803314" y="1849328"/>
            <a:ext cx="3290829" cy="406889"/>
          </a:xfrm>
          <a:prstGeom prst="rect">
            <a:avLst/>
          </a:prstGeom>
          <a:noFill/>
        </p:spPr>
        <p:txBody>
          <a:bodyPr wrap="square" lIns="91440" tIns="45720" rIns="91440" rtlCol="0" anchor="t">
            <a:noAutofit/>
          </a:bodyPr>
          <a:lstStyle/>
          <a:p>
            <a:pPr algn="l">
              <a:spcBef>
                <a:spcPts val="600"/>
              </a:spcBef>
            </a:pPr>
            <a:r>
              <a:rPr lang="en-US" sz="1700">
                <a:latin typeface="Arial" panose="020B0604020202020204" pitchFamily="34" charset="0"/>
                <a:cs typeface="Arial" panose="020B0604020202020204" pitchFamily="34" charset="0"/>
              </a:rPr>
              <a:t>Attacks without enumeration.</a:t>
            </a:r>
          </a:p>
        </p:txBody>
      </p:sp>
      <p:sp>
        <p:nvSpPr>
          <p:cNvPr id="14" name="Right Brace 13">
            <a:extLst>
              <a:ext uri="{FF2B5EF4-FFF2-40B4-BE49-F238E27FC236}">
                <a16:creationId xmlns:a16="http://schemas.microsoft.com/office/drawing/2014/main" id="{62FCC07E-FCEE-2CA4-2A87-1722D5C6E884}"/>
              </a:ext>
            </a:extLst>
          </p:cNvPr>
          <p:cNvSpPr/>
          <p:nvPr/>
        </p:nvSpPr>
        <p:spPr>
          <a:xfrm>
            <a:off x="8263523" y="4448766"/>
            <a:ext cx="452283" cy="630691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99970F7-CD70-2016-F862-D9E0C8EB1507}"/>
              </a:ext>
            </a:extLst>
          </p:cNvPr>
          <p:cNvSpPr txBox="1"/>
          <p:nvPr/>
        </p:nvSpPr>
        <p:spPr>
          <a:xfrm>
            <a:off x="8803314" y="4445620"/>
            <a:ext cx="3290829" cy="313525"/>
          </a:xfrm>
          <a:prstGeom prst="rect">
            <a:avLst/>
          </a:prstGeom>
          <a:noFill/>
        </p:spPr>
        <p:txBody>
          <a:bodyPr wrap="square" lIns="91440" tIns="45720" rIns="91440" rtlCol="0" anchor="t">
            <a:noAutofit/>
          </a:bodyPr>
          <a:lstStyle/>
          <a:p>
            <a:pPr algn="l">
              <a:spcBef>
                <a:spcPts val="600"/>
              </a:spcBef>
            </a:pPr>
            <a:r>
              <a:rPr lang="en-US" sz="1700">
                <a:latin typeface="Arial" panose="020B0604020202020204" pitchFamily="34" charset="0"/>
                <a:cs typeface="Arial" panose="020B0604020202020204" pitchFamily="34" charset="0"/>
              </a:rPr>
              <a:t>Resulting hardness estimates</a:t>
            </a:r>
          </a:p>
        </p:txBody>
      </p:sp>
      <p:sp>
        <p:nvSpPr>
          <p:cNvPr id="16" name="Right Brace 15">
            <a:extLst>
              <a:ext uri="{FF2B5EF4-FFF2-40B4-BE49-F238E27FC236}">
                <a16:creationId xmlns:a16="http://schemas.microsoft.com/office/drawing/2014/main" id="{F6C7AE57-6A84-685F-F3BF-145B271E26F0}"/>
              </a:ext>
            </a:extLst>
          </p:cNvPr>
          <p:cNvSpPr/>
          <p:nvPr/>
        </p:nvSpPr>
        <p:spPr>
          <a:xfrm>
            <a:off x="8263523" y="5274580"/>
            <a:ext cx="452283" cy="1169356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AA7E027-0582-EB26-E8B8-CC94A46939B3}"/>
              </a:ext>
            </a:extLst>
          </p:cNvPr>
          <p:cNvSpPr txBox="1"/>
          <p:nvPr/>
        </p:nvSpPr>
        <p:spPr>
          <a:xfrm>
            <a:off x="8803314" y="5654265"/>
            <a:ext cx="3290829" cy="415634"/>
          </a:xfrm>
          <a:prstGeom prst="rect">
            <a:avLst/>
          </a:prstGeom>
          <a:noFill/>
        </p:spPr>
        <p:txBody>
          <a:bodyPr wrap="square" lIns="91440" tIns="45720" rIns="91440" rtlCol="0" anchor="t">
            <a:noAutofit/>
          </a:bodyPr>
          <a:lstStyle/>
          <a:p>
            <a:pPr algn="l">
              <a:spcBef>
                <a:spcPts val="600"/>
              </a:spcBef>
            </a:pPr>
            <a:r>
              <a:rPr lang="en-US" sz="1700">
                <a:latin typeface="Arial" panose="020B0604020202020204" pitchFamily="34" charset="0"/>
                <a:cs typeface="Arial" panose="020B0604020202020204" pitchFamily="34" charset="0"/>
              </a:rPr>
              <a:t>Concrete Attack results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4578A5-7A74-9F46-9930-CC2E169A09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156" y="781665"/>
            <a:ext cx="7344518" cy="23340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74AC96B-A6CF-1058-D497-656A756043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047" y="3983479"/>
            <a:ext cx="7344518" cy="2523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83973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10" grpId="0" animBg="1"/>
      <p:bldP spid="11" grpId="0"/>
      <p:bldP spid="12" grpId="0" animBg="1"/>
      <p:bldP spid="13" grpId="0"/>
      <p:bldP spid="14" grpId="0" animBg="1"/>
      <p:bldP spid="15" grpId="0"/>
      <p:bldP spid="16" grpId="0" animBg="1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6BD2B24-41FA-3460-8FF9-6A2E8683C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Impact of Fiat-Shamir with Aborts</a:t>
            </a:r>
          </a:p>
        </p:txBody>
      </p:sp>
    </p:spTree>
    <p:extLst>
      <p:ext uri="{BB962C8B-B14F-4D97-AF65-F5344CB8AC3E}">
        <p14:creationId xmlns:p14="http://schemas.microsoft.com/office/powerpoint/2010/main" val="777081739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E7FC4-7E64-2A76-1624-6259698CC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Number of faults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BA088C-E3F0-62E5-A749-4235B57E8FA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4773" y="1153266"/>
            <a:ext cx="5153912" cy="51804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/>
              <a:t>Impact of Fiat-Shamir with aborts:</a:t>
            </a:r>
          </a:p>
          <a:p>
            <a:r>
              <a:rPr lang="en-US"/>
              <a:t>Signatures are rejected until a valid one is generated. </a:t>
            </a:r>
          </a:p>
          <a:p>
            <a:r>
              <a:rPr lang="en-US"/>
              <a:t>Does the Adv obtain the faulted signature or a valid one ?</a:t>
            </a:r>
          </a:p>
          <a:p>
            <a:r>
              <a:rPr lang="en-US"/>
              <a:t>Adv knows with high probability that she obtains a faulted signature thanks to its induced structured.</a:t>
            </a:r>
          </a:p>
          <a:p>
            <a:pPr marL="0" indent="0">
              <a:buNone/>
            </a:pPr>
            <a:r>
              <a:rPr lang="en-US" b="1"/>
              <a:t>When to inject the fault ?</a:t>
            </a:r>
          </a:p>
          <a:p>
            <a:r>
              <a:rPr lang="en-US" sz="2200" i="1"/>
              <a:t>Randomized </a:t>
            </a:r>
            <a:r>
              <a:rPr lang="en-US" i="1"/>
              <a:t>Dilithium: A</a:t>
            </a:r>
            <a:r>
              <a:rPr lang="en-US" sz="2200"/>
              <a:t>lways fault the first iteration.</a:t>
            </a:r>
          </a:p>
          <a:p>
            <a:r>
              <a:rPr lang="en-US" i="1"/>
              <a:t>D</a:t>
            </a:r>
            <a:r>
              <a:rPr lang="en-US" sz="2200" i="1"/>
              <a:t>eterministic Dilithium</a:t>
            </a:r>
            <a:r>
              <a:rPr lang="en-US" i="1"/>
              <a:t>:</a:t>
            </a:r>
            <a:r>
              <a:rPr lang="en-US" sz="2200" i="1"/>
              <a:t> </a:t>
            </a:r>
            <a:r>
              <a:rPr lang="en-US" i="1"/>
              <a:t>A</a:t>
            </a:r>
            <a:r>
              <a:rPr lang="en-US" sz="2200"/>
              <a:t>lways fault the final iteration in legit signatures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F08B71A-05E3-0F64-5C71-55279BDBEDA0}"/>
                  </a:ext>
                </a:extLst>
              </p:cNvPr>
              <p:cNvSpPr txBox="1"/>
              <p:nvPr/>
            </p:nvSpPr>
            <p:spPr>
              <a:xfrm>
                <a:off x="7438215" y="3602325"/>
                <a:ext cx="373500" cy="528635"/>
              </a:xfrm>
              <a:prstGeom prst="rect">
                <a:avLst/>
              </a:prstGeom>
              <a:noFill/>
            </p:spPr>
            <p:txBody>
              <a:bodyPr wrap="square" lIns="91440" tIns="45720" rIns="91440" rtlCol="0" anchor="t">
                <a:noAutofit/>
              </a:bodyPr>
              <a:lstStyle/>
              <a:p>
                <a:pPr algn="l"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𝑦</m:t>
                      </m:r>
                    </m:oMath>
                  </m:oMathPara>
                </a14:m>
                <a:endParaRPr lang="de-AT" sz="240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F08B71A-05E3-0F64-5C71-55279BDBED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8215" y="3602325"/>
                <a:ext cx="373500" cy="528635"/>
              </a:xfrm>
              <a:prstGeom prst="rect">
                <a:avLst/>
              </a:prstGeom>
              <a:blipFill>
                <a:blip r:embed="rId3"/>
                <a:stretch>
                  <a:fillRect l="-3279" r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5FFC13F-1D55-3371-223C-E863B28EA9E3}"/>
                  </a:ext>
                </a:extLst>
              </p:cNvPr>
              <p:cNvSpPr txBox="1"/>
              <p:nvPr/>
            </p:nvSpPr>
            <p:spPr>
              <a:xfrm>
                <a:off x="5515308" y="2873098"/>
                <a:ext cx="385762" cy="533400"/>
              </a:xfrm>
              <a:prstGeom prst="rect">
                <a:avLst/>
              </a:prstGeom>
              <a:noFill/>
            </p:spPr>
            <p:txBody>
              <a:bodyPr wrap="square" lIns="91440" tIns="45720" rIns="91440" rtlCol="0" anchor="t">
                <a:noAutofit/>
              </a:bodyPr>
              <a:lstStyle/>
              <a:p>
                <a:pPr algn="l"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𝜌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′</m:t>
                      </m:r>
                    </m:oMath>
                  </m:oMathPara>
                </a14:m>
                <a:endParaRPr lang="de-AT" sz="24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5FFC13F-1D55-3371-223C-E863B28EA9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5308" y="2873098"/>
                <a:ext cx="385762" cy="533400"/>
              </a:xfrm>
              <a:prstGeom prst="rect">
                <a:avLst/>
              </a:prstGeom>
              <a:blipFill>
                <a:blip r:embed="rId4"/>
                <a:stretch>
                  <a:fillRect l="-4762" r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67E7960-0D8C-A746-DB10-1294B81DC5E9}"/>
                  </a:ext>
                </a:extLst>
              </p:cNvPr>
              <p:cNvSpPr txBox="1"/>
              <p:nvPr/>
            </p:nvSpPr>
            <p:spPr>
              <a:xfrm>
                <a:off x="6689158" y="1187342"/>
                <a:ext cx="406004" cy="533400"/>
              </a:xfrm>
              <a:prstGeom prst="rect">
                <a:avLst/>
              </a:prstGeom>
              <a:noFill/>
            </p:spPr>
            <p:txBody>
              <a:bodyPr wrap="square" lIns="91440" tIns="45720" rIns="91440" rtlCol="0" anchor="t">
                <a:noAutofit/>
              </a:bodyPr>
              <a:lstStyle/>
              <a:p>
                <a:pPr algn="l"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𝑀</m:t>
                      </m:r>
                    </m:oMath>
                  </m:oMathPara>
                </a14:m>
                <a:endParaRPr lang="de-AT" sz="2400">
                  <a:solidFill>
                    <a:srgbClr val="2496D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67E7960-0D8C-A746-DB10-1294B81DC5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9158" y="1187342"/>
                <a:ext cx="406004" cy="533400"/>
              </a:xfrm>
              <a:prstGeom prst="rect">
                <a:avLst/>
              </a:prstGeom>
              <a:blipFill>
                <a:blip r:embed="rId5"/>
                <a:stretch>
                  <a:fillRect l="-2985" r="-13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7A04268-4ECB-A7CF-14C1-DAEFD40D97E8}"/>
                  </a:ext>
                </a:extLst>
              </p:cNvPr>
              <p:cNvSpPr txBox="1"/>
              <p:nvPr/>
            </p:nvSpPr>
            <p:spPr>
              <a:xfrm>
                <a:off x="5901070" y="1870157"/>
                <a:ext cx="360860" cy="533400"/>
              </a:xfrm>
              <a:prstGeom prst="rect">
                <a:avLst/>
              </a:prstGeom>
              <a:noFill/>
            </p:spPr>
            <p:txBody>
              <a:bodyPr wrap="square" lIns="91440" tIns="45720" rIns="91440" rtlCol="0" anchor="t">
                <a:noAutofit/>
              </a:bodyPr>
              <a:lstStyle/>
              <a:p>
                <a:pPr algn="l"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𝐴</m:t>
                      </m:r>
                    </m:oMath>
                  </m:oMathPara>
                </a14:m>
                <a:endParaRPr lang="de-AT" sz="2400">
                  <a:solidFill>
                    <a:srgbClr val="2496D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7A04268-4ECB-A7CF-14C1-DAEFD40D97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1070" y="1870157"/>
                <a:ext cx="360860" cy="533400"/>
              </a:xfrm>
              <a:prstGeom prst="rect">
                <a:avLst/>
              </a:prstGeom>
              <a:blipFill>
                <a:blip r:embed="rId6"/>
                <a:stretch>
                  <a:fillRect l="-3390" r="-10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729A5E3-5B94-7708-A807-56536340DEAE}"/>
                  </a:ext>
                </a:extLst>
              </p:cNvPr>
              <p:cNvSpPr txBox="1"/>
              <p:nvPr/>
            </p:nvSpPr>
            <p:spPr>
              <a:xfrm>
                <a:off x="5596738" y="3638842"/>
                <a:ext cx="1511543" cy="533400"/>
              </a:xfrm>
              <a:prstGeom prst="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91440" tIns="45720" rIns="91440" rtlCol="0" anchor="ctr">
                <a:noAutofit/>
              </a:bodyPr>
              <a:lstStyle/>
              <a:p>
                <a:pPr algn="ctr"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7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𝑬𝒙𝒑𝒂𝒏𝒅𝑴𝒂𝒔𝒌</m:t>
                      </m:r>
                    </m:oMath>
                  </m:oMathPara>
                </a14:m>
                <a:endParaRPr lang="de-AT" sz="17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729A5E3-5B94-7708-A807-56536340DE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6738" y="3638842"/>
                <a:ext cx="1511543" cy="533400"/>
              </a:xfrm>
              <a:prstGeom prst="rect">
                <a:avLst/>
              </a:prstGeom>
              <a:blipFill>
                <a:blip r:embed="rId7"/>
                <a:stretch>
                  <a:fillRect l="-3557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9DBC175-DA0F-D50D-A85F-9E44C97E09FE}"/>
                  </a:ext>
                </a:extLst>
              </p:cNvPr>
              <p:cNvSpPr txBox="1"/>
              <p:nvPr/>
            </p:nvSpPr>
            <p:spPr>
              <a:xfrm>
                <a:off x="6159628" y="4660341"/>
                <a:ext cx="385762" cy="533400"/>
              </a:xfrm>
              <a:prstGeom prst="rect">
                <a:avLst/>
              </a:prstGeom>
              <a:noFill/>
            </p:spPr>
            <p:txBody>
              <a:bodyPr wrap="square" lIns="91440" tIns="45720" rIns="91440" rtlCol="0" anchor="t">
                <a:noAutofit/>
              </a:bodyPr>
              <a:lstStyle/>
              <a:p>
                <a:pPr algn="l"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240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𝜅</m:t>
                      </m:r>
                    </m:oMath>
                  </m:oMathPara>
                </a14:m>
                <a:endParaRPr lang="de-AT" sz="2400">
                  <a:solidFill>
                    <a:srgbClr val="2496D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9DBC175-DA0F-D50D-A85F-9E44C97E09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9628" y="4660341"/>
                <a:ext cx="385762" cy="53340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Connector: Elbow 9">
            <a:extLst>
              <a:ext uri="{FF2B5EF4-FFF2-40B4-BE49-F238E27FC236}">
                <a16:creationId xmlns:a16="http://schemas.microsoft.com/office/drawing/2014/main" id="{3CA20282-6390-8054-A3C4-D4C7DCC2E92F}"/>
              </a:ext>
            </a:extLst>
          </p:cNvPr>
          <p:cNvCxnSpPr>
            <a:cxnSpLocks/>
            <a:stCxn id="5" idx="3"/>
            <a:endCxn id="8" idx="0"/>
          </p:cNvCxnSpPr>
          <p:nvPr/>
        </p:nvCxnSpPr>
        <p:spPr>
          <a:xfrm>
            <a:off x="5901070" y="3139798"/>
            <a:ext cx="451440" cy="499044"/>
          </a:xfrm>
          <a:prstGeom prst="bentConnector2">
            <a:avLst/>
          </a:prstGeom>
          <a:ln w="38100">
            <a:solidFill>
              <a:srgbClr val="06060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C2148DC-D53D-576C-50C3-54DE7F694D13}"/>
              </a:ext>
            </a:extLst>
          </p:cNvPr>
          <p:cNvCxnSpPr>
            <a:cxnSpLocks/>
            <a:stCxn id="8" idx="3"/>
          </p:cNvCxnSpPr>
          <p:nvPr/>
        </p:nvCxnSpPr>
        <p:spPr>
          <a:xfrm>
            <a:off x="7108281" y="3905542"/>
            <a:ext cx="373500" cy="0"/>
          </a:xfrm>
          <a:prstGeom prst="straightConnector1">
            <a:avLst/>
          </a:prstGeom>
          <a:ln w="38100"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B965713-B0A2-0111-35CD-A921DBF1CF32}"/>
                  </a:ext>
                </a:extLst>
              </p:cNvPr>
              <p:cNvSpPr txBox="1"/>
              <p:nvPr/>
            </p:nvSpPr>
            <p:spPr>
              <a:xfrm>
                <a:off x="6783619" y="1874371"/>
                <a:ext cx="1277374" cy="533400"/>
              </a:xfrm>
              <a:prstGeom prst="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91440" tIns="45720" rIns="91440" rtlCol="0" anchor="ctr">
                <a:noAutofit/>
              </a:bodyPr>
              <a:lstStyle/>
              <a:p>
                <a:pPr algn="ctr"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7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17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𝑪𝒉𝒂𝒍𝒍𝒆𝒏𝒈𝒆</m:t>
                      </m:r>
                    </m:oMath>
                  </m:oMathPara>
                </a14:m>
                <a:endParaRPr lang="de-AT" sz="17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B965713-B0A2-0111-35CD-A921DBF1CF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3619" y="1874371"/>
                <a:ext cx="1277374" cy="53340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FEA4EC2-EA65-08C7-A31B-0E03989E9897}"/>
              </a:ext>
            </a:extLst>
          </p:cNvPr>
          <p:cNvCxnSpPr>
            <a:cxnSpLocks/>
            <a:stCxn id="12" idx="3"/>
          </p:cNvCxnSpPr>
          <p:nvPr/>
        </p:nvCxnSpPr>
        <p:spPr>
          <a:xfrm flipV="1">
            <a:off x="8060993" y="2136857"/>
            <a:ext cx="411480" cy="4214"/>
          </a:xfrm>
          <a:prstGeom prst="straightConnector1">
            <a:avLst/>
          </a:prstGeom>
          <a:ln w="38100"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Connector: Elbow 13">
            <a:extLst>
              <a:ext uri="{FF2B5EF4-FFF2-40B4-BE49-F238E27FC236}">
                <a16:creationId xmlns:a16="http://schemas.microsoft.com/office/drawing/2014/main" id="{A1775323-2821-4FA4-4BB4-A31A066391F8}"/>
              </a:ext>
            </a:extLst>
          </p:cNvPr>
          <p:cNvCxnSpPr>
            <a:cxnSpLocks/>
            <a:stCxn id="6" idx="3"/>
            <a:endCxn id="12" idx="0"/>
          </p:cNvCxnSpPr>
          <p:nvPr/>
        </p:nvCxnSpPr>
        <p:spPr>
          <a:xfrm>
            <a:off x="7095162" y="1454042"/>
            <a:ext cx="327144" cy="420329"/>
          </a:xfrm>
          <a:prstGeom prst="bentConnector2">
            <a:avLst/>
          </a:prstGeom>
          <a:ln w="38100">
            <a:solidFill>
              <a:srgbClr val="06060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888519F-652B-110D-F350-AE21161B604A}"/>
                  </a:ext>
                </a:extLst>
              </p:cNvPr>
              <p:cNvSpPr txBox="1"/>
              <p:nvPr/>
            </p:nvSpPr>
            <p:spPr>
              <a:xfrm>
                <a:off x="8373687" y="2994104"/>
                <a:ext cx="420671" cy="533400"/>
              </a:xfrm>
              <a:prstGeom prst="rect">
                <a:avLst/>
              </a:prstGeom>
              <a:noFill/>
            </p:spPr>
            <p:txBody>
              <a:bodyPr wrap="square" lIns="91440" tIns="45720" rIns="91440" rtlCol="0" anchor="t">
                <a:noAutofit/>
              </a:bodyPr>
              <a:lstStyle/>
              <a:p>
                <a:pPr algn="l"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AT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de-AT" sz="24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888519F-652B-110D-F350-AE21161B60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3687" y="2994104"/>
                <a:ext cx="420671" cy="53340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8D712B6-B48E-0D60-6026-333BA708E724}"/>
                  </a:ext>
                </a:extLst>
              </p:cNvPr>
              <p:cNvSpPr txBox="1"/>
              <p:nvPr/>
            </p:nvSpPr>
            <p:spPr>
              <a:xfrm>
                <a:off x="10875090" y="2934968"/>
                <a:ext cx="420672" cy="533400"/>
              </a:xfrm>
              <a:prstGeom prst="rect">
                <a:avLst/>
              </a:prstGeom>
              <a:noFill/>
            </p:spPr>
            <p:txBody>
              <a:bodyPr wrap="square" lIns="91440" tIns="45720" rIns="91440" rtlCol="0" anchor="t">
                <a:noAutofit/>
              </a:bodyPr>
              <a:lstStyle/>
              <a:p>
                <a:pPr algn="l"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𝑧</m:t>
                      </m:r>
                    </m:oMath>
                  </m:oMathPara>
                </a14:m>
                <a:endParaRPr lang="de-AT" sz="2400">
                  <a:solidFill>
                    <a:srgbClr val="2496D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8D712B6-B48E-0D60-6026-333BA708E7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75090" y="2934968"/>
                <a:ext cx="420672" cy="53340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AB16696C-F8D6-AC16-3868-C0EC9A09E0BA}"/>
              </a:ext>
            </a:extLst>
          </p:cNvPr>
          <p:cNvGrpSpPr/>
          <p:nvPr/>
        </p:nvGrpSpPr>
        <p:grpSpPr>
          <a:xfrm>
            <a:off x="9096243" y="2468247"/>
            <a:ext cx="426244" cy="426244"/>
            <a:chOff x="4782741" y="2470544"/>
            <a:chExt cx="426244" cy="426244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F59D510-3149-6371-6241-A07571F92826}"/>
                </a:ext>
              </a:extLst>
            </p:cNvPr>
            <p:cNvSpPr/>
            <p:nvPr/>
          </p:nvSpPr>
          <p:spPr>
            <a:xfrm>
              <a:off x="4782741" y="2470544"/>
              <a:ext cx="426244" cy="42624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lIns="182880" tIns="182880" rIns="182880" bIns="182880" rtlCol="0" anchor="t"/>
            <a:lstStyle/>
            <a:p>
              <a:pPr algn="l"/>
              <a:endParaRPr lang="de-AT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2092A93-AB09-2162-64DA-81E353C3C15B}"/>
                </a:ext>
              </a:extLst>
            </p:cNvPr>
            <p:cNvSpPr/>
            <p:nvPr/>
          </p:nvSpPr>
          <p:spPr>
            <a:xfrm>
              <a:off x="4943476" y="2631279"/>
              <a:ext cx="104774" cy="10477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lIns="182880" tIns="182880" rIns="182880" bIns="182880" rtlCol="0" anchor="t"/>
            <a:lstStyle/>
            <a:p>
              <a:pPr algn="l"/>
              <a:endParaRPr lang="de-AT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20" name="Oval 19">
            <a:extLst>
              <a:ext uri="{FF2B5EF4-FFF2-40B4-BE49-F238E27FC236}">
                <a16:creationId xmlns:a16="http://schemas.microsoft.com/office/drawing/2014/main" id="{FAEE837D-58ED-A25E-0439-E5FDF0A3AB98}"/>
              </a:ext>
            </a:extLst>
          </p:cNvPr>
          <p:cNvSpPr/>
          <p:nvPr/>
        </p:nvSpPr>
        <p:spPr>
          <a:xfrm>
            <a:off x="10040373" y="3020895"/>
            <a:ext cx="426244" cy="42624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82880" tIns="182880" rIns="182880" bIns="182880" rtlCol="0" anchor="t"/>
          <a:lstStyle/>
          <a:p>
            <a:pPr algn="l"/>
            <a:endParaRPr lang="de-AT">
              <a:solidFill>
                <a:schemeClr val="bg1"/>
              </a:solidFill>
              <a:latin typeface="+mj-lt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F5F417A-7565-591D-F839-6E2FF79568C8}"/>
              </a:ext>
            </a:extLst>
          </p:cNvPr>
          <p:cNvSpPr txBox="1"/>
          <p:nvPr/>
        </p:nvSpPr>
        <p:spPr>
          <a:xfrm>
            <a:off x="10049133" y="2928023"/>
            <a:ext cx="409788" cy="546417"/>
          </a:xfrm>
          <a:prstGeom prst="rect">
            <a:avLst/>
          </a:prstGeom>
          <a:noFill/>
        </p:spPr>
        <p:txBody>
          <a:bodyPr wrap="none" lIns="91440" tIns="45720" rIns="91440" rtlCol="0" anchor="t">
            <a:noAutofit/>
          </a:bodyPr>
          <a:lstStyle/>
          <a:p>
            <a:pPr algn="l">
              <a:spcBef>
                <a:spcPts val="600"/>
              </a:spcBef>
            </a:pP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de-AT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D431233-C7F9-CBA9-8312-55975C3A098E}"/>
                  </a:ext>
                </a:extLst>
              </p:cNvPr>
              <p:cNvSpPr txBox="1"/>
              <p:nvPr/>
            </p:nvSpPr>
            <p:spPr>
              <a:xfrm>
                <a:off x="8452898" y="1870157"/>
                <a:ext cx="314324" cy="533400"/>
              </a:xfrm>
              <a:prstGeom prst="rect">
                <a:avLst/>
              </a:prstGeom>
              <a:noFill/>
            </p:spPr>
            <p:txBody>
              <a:bodyPr wrap="square" lIns="91440" tIns="45720" rIns="91440" rtlCol="0" anchor="t">
                <a:noAutofit/>
              </a:bodyPr>
              <a:lstStyle/>
              <a:p>
                <a:pPr algn="l"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𝑐</m:t>
                      </m:r>
                    </m:oMath>
                  </m:oMathPara>
                </a14:m>
                <a:endParaRPr lang="de-AT" sz="2400">
                  <a:solidFill>
                    <a:srgbClr val="2496D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D431233-C7F9-CBA9-8312-55975C3A09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2898" y="1870157"/>
                <a:ext cx="314324" cy="53340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Connector: Elbow 22">
            <a:extLst>
              <a:ext uri="{FF2B5EF4-FFF2-40B4-BE49-F238E27FC236}">
                <a16:creationId xmlns:a16="http://schemas.microsoft.com/office/drawing/2014/main" id="{1A70367C-CC96-91C1-E792-FA2784F1B296}"/>
              </a:ext>
            </a:extLst>
          </p:cNvPr>
          <p:cNvCxnSpPr>
            <a:cxnSpLocks/>
            <a:endCxn id="18" idx="0"/>
          </p:cNvCxnSpPr>
          <p:nvPr/>
        </p:nvCxnSpPr>
        <p:spPr>
          <a:xfrm>
            <a:off x="8794358" y="2136857"/>
            <a:ext cx="515007" cy="331390"/>
          </a:xfrm>
          <a:prstGeom prst="bentConnector2">
            <a:avLst/>
          </a:prstGeom>
          <a:ln w="38100">
            <a:solidFill>
              <a:srgbClr val="06060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or: Elbow 23">
            <a:extLst>
              <a:ext uri="{FF2B5EF4-FFF2-40B4-BE49-F238E27FC236}">
                <a16:creationId xmlns:a16="http://schemas.microsoft.com/office/drawing/2014/main" id="{C29F5E80-506E-8D7A-9F6F-E7AEE678A020}"/>
              </a:ext>
            </a:extLst>
          </p:cNvPr>
          <p:cNvCxnSpPr>
            <a:cxnSpLocks/>
          </p:cNvCxnSpPr>
          <p:nvPr/>
        </p:nvCxnSpPr>
        <p:spPr>
          <a:xfrm flipV="1">
            <a:off x="8744198" y="2919407"/>
            <a:ext cx="565167" cy="364528"/>
          </a:xfrm>
          <a:prstGeom prst="bentConnector2">
            <a:avLst/>
          </a:prstGeom>
          <a:ln w="38100">
            <a:solidFill>
              <a:srgbClr val="06060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or: Elbow 24">
            <a:extLst>
              <a:ext uri="{FF2B5EF4-FFF2-40B4-BE49-F238E27FC236}">
                <a16:creationId xmlns:a16="http://schemas.microsoft.com/office/drawing/2014/main" id="{BD240743-C366-AA2E-DF9B-6798543A86E2}"/>
              </a:ext>
            </a:extLst>
          </p:cNvPr>
          <p:cNvCxnSpPr>
            <a:cxnSpLocks/>
            <a:stCxn id="18" idx="6"/>
            <a:endCxn id="20" idx="0"/>
          </p:cNvCxnSpPr>
          <p:nvPr/>
        </p:nvCxnSpPr>
        <p:spPr>
          <a:xfrm>
            <a:off x="9522487" y="2681369"/>
            <a:ext cx="731008" cy="339526"/>
          </a:xfrm>
          <a:prstGeom prst="bentConnector2">
            <a:avLst/>
          </a:prstGeom>
          <a:ln w="38100">
            <a:solidFill>
              <a:srgbClr val="06060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4207893-7A87-C4CF-BF34-3164119DFF84}"/>
              </a:ext>
            </a:extLst>
          </p:cNvPr>
          <p:cNvCxnSpPr>
            <a:cxnSpLocks/>
          </p:cNvCxnSpPr>
          <p:nvPr/>
        </p:nvCxnSpPr>
        <p:spPr>
          <a:xfrm>
            <a:off x="10482453" y="3209241"/>
            <a:ext cx="457200" cy="0"/>
          </a:xfrm>
          <a:prstGeom prst="straightConnector1">
            <a:avLst/>
          </a:prstGeom>
          <a:ln w="38100"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96E8DFC9-35C5-2DB0-9B3A-8F871852A798}"/>
              </a:ext>
            </a:extLst>
          </p:cNvPr>
          <p:cNvCxnSpPr>
            <a:cxnSpLocks/>
            <a:endCxn id="8" idx="2"/>
          </p:cNvCxnSpPr>
          <p:nvPr/>
        </p:nvCxnSpPr>
        <p:spPr>
          <a:xfrm flipV="1">
            <a:off x="6352510" y="4172242"/>
            <a:ext cx="0" cy="516156"/>
          </a:xfrm>
          <a:prstGeom prst="straightConnector1">
            <a:avLst/>
          </a:prstGeom>
          <a:ln w="38100"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56C7D1A-728D-CD22-50BD-3EC72292C96B}"/>
                  </a:ext>
                </a:extLst>
              </p:cNvPr>
              <p:cNvSpPr txBox="1"/>
              <p:nvPr/>
            </p:nvSpPr>
            <p:spPr>
              <a:xfrm>
                <a:off x="10570346" y="4434155"/>
                <a:ext cx="1157901" cy="533401"/>
              </a:xfrm>
              <a:prstGeom prst="rect">
                <a:avLst/>
              </a:prstGeom>
              <a:noFill/>
            </p:spPr>
            <p:txBody>
              <a:bodyPr wrap="square" lIns="91440" tIns="45720" rIns="91440" rtlCol="0" anchor="t">
                <a:no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en-US" sz="1400" b="0">
                    <a:cs typeface="Arial" panose="020B0604020202020204" pitchFamily="34" charset="0"/>
                  </a:rPr>
                  <a:t>Output:</a:t>
                </a:r>
              </a:p>
              <a:p>
                <a:pPr>
                  <a:spcBef>
                    <a:spcPts val="600"/>
                  </a:spcBef>
                </a:pP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𝜎</m:t>
                    </m:r>
                    <m:r>
                      <a:rPr lang="en-US" sz="1400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=(</m:t>
                    </m:r>
                    <m:r>
                      <a:rPr lang="en-US" sz="1400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en-US" sz="1400" i="1" dirty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</m:oMath>
                </a14:m>
                <a:r>
                  <a:rPr lang="de-AT" sz="1400">
                    <a:solidFill>
                      <a:schemeClr val="accent3"/>
                    </a:solidFill>
                    <a:cs typeface="Arial" panose="020B0604020202020204" pitchFamily="34" charset="0"/>
                  </a:rPr>
                  <a:t>c</a:t>
                </a:r>
                <a14:m>
                  <m:oMath xmlns:m="http://schemas.openxmlformats.org/officeDocument/2006/math">
                    <m:r>
                      <a:rPr lang="en-US" sz="1400" i="1" dirty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de-AT" sz="1400">
                  <a:solidFill>
                    <a:schemeClr val="accent3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56C7D1A-728D-CD22-50BD-3EC72292C9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70346" y="4434155"/>
                <a:ext cx="1157901" cy="533401"/>
              </a:xfrm>
              <a:prstGeom prst="rect">
                <a:avLst/>
              </a:prstGeom>
              <a:blipFill>
                <a:blip r:embed="rId13"/>
                <a:stretch>
                  <a:fillRect l="-1579" t="-1136" b="-23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E747EB4-7CED-B794-019D-19FDCDA8567F}"/>
                  </a:ext>
                </a:extLst>
              </p:cNvPr>
              <p:cNvSpPr txBox="1"/>
              <p:nvPr/>
            </p:nvSpPr>
            <p:spPr>
              <a:xfrm rot="20913993">
                <a:off x="8571638" y="4590814"/>
                <a:ext cx="192357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>
                    <a:solidFill>
                      <a:srgbClr val="FF0000"/>
                    </a:solidFill>
                  </a:rPr>
                  <a:t>Rejection? </a:t>
                </a:r>
                <a:br>
                  <a:rPr lang="en-US" sz="1400">
                    <a:solidFill>
                      <a:srgbClr val="FF0000"/>
                    </a:solidFill>
                  </a:rPr>
                </a:br>
                <a:r>
                  <a:rPr lang="en-US" sz="1400">
                    <a:solidFill>
                      <a:srgbClr val="FF0000"/>
                    </a:solidFill>
                  </a:rPr>
                  <a:t>Increment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𝜅</m:t>
                    </m:r>
                  </m:oMath>
                </a14:m>
                <a:endParaRPr lang="de-AT" sz="140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E747EB4-7CED-B794-019D-19FDCDA856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913993">
                <a:off x="8571638" y="4590814"/>
                <a:ext cx="1923571" cy="523220"/>
              </a:xfrm>
              <a:prstGeom prst="rect">
                <a:avLst/>
              </a:prstGeom>
              <a:blipFill>
                <a:blip r:embed="rId14"/>
                <a:stretch>
                  <a:fillRect l="-610" b="-6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Connector: Elbow 29">
            <a:extLst>
              <a:ext uri="{FF2B5EF4-FFF2-40B4-BE49-F238E27FC236}">
                <a16:creationId xmlns:a16="http://schemas.microsoft.com/office/drawing/2014/main" id="{B387A3C6-32DA-A56B-A05E-1529F4C533B7}"/>
              </a:ext>
            </a:extLst>
          </p:cNvPr>
          <p:cNvCxnSpPr>
            <a:cxnSpLocks/>
            <a:endCxn id="21" idx="2"/>
          </p:cNvCxnSpPr>
          <p:nvPr/>
        </p:nvCxnSpPr>
        <p:spPr>
          <a:xfrm flipV="1">
            <a:off x="7797379" y="3474440"/>
            <a:ext cx="2456648" cy="427142"/>
          </a:xfrm>
          <a:prstGeom prst="bentConnector2">
            <a:avLst/>
          </a:prstGeom>
          <a:ln w="38100">
            <a:solidFill>
              <a:srgbClr val="06060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D663BBA8-FAF6-A8B7-27BC-E55652A94255}"/>
              </a:ext>
            </a:extLst>
          </p:cNvPr>
          <p:cNvCxnSpPr>
            <a:cxnSpLocks/>
            <a:stCxn id="7" idx="3"/>
            <a:endCxn id="12" idx="1"/>
          </p:cNvCxnSpPr>
          <p:nvPr/>
        </p:nvCxnSpPr>
        <p:spPr>
          <a:xfrm>
            <a:off x="6261930" y="2136857"/>
            <a:ext cx="521689" cy="4214"/>
          </a:xfrm>
          <a:prstGeom prst="straightConnector1">
            <a:avLst/>
          </a:prstGeom>
          <a:ln w="38100"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46AB181B-9E19-086F-18A8-F5EB885EB496}"/>
              </a:ext>
            </a:extLst>
          </p:cNvPr>
          <p:cNvCxnSpPr>
            <a:cxnSpLocks/>
            <a:stCxn id="4" idx="0"/>
          </p:cNvCxnSpPr>
          <p:nvPr/>
        </p:nvCxnSpPr>
        <p:spPr>
          <a:xfrm flipV="1">
            <a:off x="7624965" y="2403557"/>
            <a:ext cx="0" cy="1198768"/>
          </a:xfrm>
          <a:prstGeom prst="straightConnector1">
            <a:avLst/>
          </a:prstGeom>
          <a:ln w="38100"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Connector: Curved 32">
            <a:extLst>
              <a:ext uri="{FF2B5EF4-FFF2-40B4-BE49-F238E27FC236}">
                <a16:creationId xmlns:a16="http://schemas.microsoft.com/office/drawing/2014/main" id="{A29BE7E0-4769-136C-1919-7F4D875D9201}"/>
              </a:ext>
            </a:extLst>
          </p:cNvPr>
          <p:cNvCxnSpPr>
            <a:stCxn id="16" idx="2"/>
          </p:cNvCxnSpPr>
          <p:nvPr/>
        </p:nvCxnSpPr>
        <p:spPr>
          <a:xfrm rot="5400000">
            <a:off x="8074764" y="1916378"/>
            <a:ext cx="1458673" cy="4562652"/>
          </a:xfrm>
          <a:prstGeom prst="curvedConnector2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4" name="Lightning Bolt 33">
            <a:extLst>
              <a:ext uri="{FF2B5EF4-FFF2-40B4-BE49-F238E27FC236}">
                <a16:creationId xmlns:a16="http://schemas.microsoft.com/office/drawing/2014/main" id="{5E3F9302-72E3-BE99-0B50-AE1AB90793BB}"/>
              </a:ext>
            </a:extLst>
          </p:cNvPr>
          <p:cNvSpPr/>
          <p:nvPr/>
        </p:nvSpPr>
        <p:spPr>
          <a:xfrm rot="3791599">
            <a:off x="6650040" y="3241400"/>
            <a:ext cx="393290" cy="494626"/>
          </a:xfrm>
          <a:prstGeom prst="lightningBolt">
            <a:avLst/>
          </a:prstGeom>
          <a:solidFill>
            <a:schemeClr val="accent4"/>
          </a:solidFill>
          <a:ln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82880" tIns="182880" rIns="182880" bIns="182880" rtlCol="0" anchor="t"/>
          <a:lstStyle/>
          <a:p>
            <a:pPr algn="l"/>
            <a:endParaRPr lang="en-US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2426124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 animBg="1"/>
      <p:bldP spid="9" grpId="0"/>
      <p:bldP spid="12" grpId="0" animBg="1"/>
      <p:bldP spid="15" grpId="0"/>
      <p:bldP spid="16" grpId="0"/>
      <p:bldP spid="20" grpId="0" animBg="1"/>
      <p:bldP spid="21" grpId="0"/>
      <p:bldP spid="22" grpId="0"/>
      <p:bldP spid="29" grpId="0"/>
      <p:bldP spid="3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E7FC4-7E64-2A76-1624-6259698CC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Number of faults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CABA088C-E3F0-62E5-A749-4235B57E8FA7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416628" y="741088"/>
                <a:ext cx="5701226" cy="5462492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000" u="sng"/>
                  <a:t>Questions:</a:t>
                </a:r>
              </a:p>
              <a:p>
                <a:pPr marL="0" indent="0">
                  <a:buNone/>
                </a:pPr>
                <a:r>
                  <a:rPr lang="en-US" sz="2000"/>
                  <a:t>How many faults need to be successfully injected ?</a:t>
                </a:r>
              </a:p>
              <a:p>
                <a:pPr marL="0" indent="0">
                  <a:buNone/>
                </a:pPr>
                <a:endParaRPr lang="en-US" sz="2000"/>
              </a:p>
              <a:p>
                <a:pPr marL="0" indent="0">
                  <a:buNone/>
                </a:pPr>
                <a:r>
                  <a:rPr lang="en-US" sz="2000" u="sng"/>
                  <a:t>Requirements:</a:t>
                </a:r>
              </a:p>
              <a:p>
                <a:pPr marL="0" indent="0">
                  <a:buNone/>
                </a:pPr>
                <a:r>
                  <a:rPr lang="en-US" sz="2000"/>
                  <a:t>Key recovery requires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ℓ−1</m:t>
                    </m:r>
                  </m:oMath>
                </a14:m>
                <a:r>
                  <a:rPr lang="en-US" sz="2000"/>
                  <a:t> </a:t>
                </a:r>
                <a:r>
                  <a:rPr lang="en-US" sz="2000" u="sng"/>
                  <a:t>faulty signatures.</a:t>
                </a:r>
              </a:p>
              <a:p>
                <a:pPr marL="0" indent="0">
                  <a:buNone/>
                </a:pPr>
                <a:endParaRPr lang="en-US" sz="2000" u="sng"/>
              </a:p>
              <a:p>
                <a:pPr marL="0" indent="0">
                  <a:buNone/>
                </a:pPr>
                <a:r>
                  <a:rPr lang="en-US" sz="2000" u="sng"/>
                  <a:t>Results:</a:t>
                </a:r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ℓ−1 </m:t>
                    </m:r>
                  </m:oMath>
                </a14:m>
                <a:r>
                  <a:rPr lang="en-US" sz="2000"/>
                  <a:t>faults lead to possible attacks. </a:t>
                </a:r>
              </a:p>
              <a:p>
                <a:r>
                  <a:rPr lang="en-US" sz="2000" i="1"/>
                  <a:t>Randomized Level-II: </a:t>
                </a:r>
                <a:r>
                  <a:rPr lang="en-US" sz="2000"/>
                  <a:t>With 15 faults, attack succeeds with probability </a:t>
                </a:r>
                <a:r>
                  <a:rPr lang="en-US" sz="2000" i="1"/>
                  <a:t>0.8</a:t>
                </a:r>
                <a:r>
                  <a:rPr lang="en-US" sz="2000"/>
                  <a:t>. </a:t>
                </a:r>
              </a:p>
              <a:p>
                <a:r>
                  <a:rPr lang="en-US" sz="2000" i="1"/>
                  <a:t>Randomized: </a:t>
                </a:r>
                <a:r>
                  <a:rPr lang="en-US" sz="2000"/>
                  <a:t>Successful attack needs in average 11.3/18.8/22.2 faults in average.</a:t>
                </a:r>
              </a:p>
              <a:p>
                <a:r>
                  <a:rPr lang="en-US" sz="2000" i="1"/>
                  <a:t>Deterministic: </a:t>
                </a:r>
                <a:r>
                  <a:rPr lang="en-US" sz="2000"/>
                  <a:t>Successful attack needs in average 7.3/13/15.8 faults.</a:t>
                </a:r>
                <a:endParaRPr lang="en-US" sz="2000" i="1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CABA088C-E3F0-62E5-A749-4235B57E8FA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416628" y="741088"/>
                <a:ext cx="5701226" cy="5462492"/>
              </a:xfrm>
              <a:blipFill>
                <a:blip r:embed="rId3"/>
                <a:stretch>
                  <a:fillRect l="-1068" t="-558" b="-36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19CF237E-620A-B617-0A7A-AC8CE3B05E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2965" y="965933"/>
            <a:ext cx="4866242" cy="246306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591E07D-A62B-4AE5-A9B2-CF3607748C2D}"/>
              </a:ext>
            </a:extLst>
          </p:cNvPr>
          <p:cNvSpPr txBox="1"/>
          <p:nvPr/>
        </p:nvSpPr>
        <p:spPr>
          <a:xfrm>
            <a:off x="8042786" y="3429000"/>
            <a:ext cx="3028335" cy="393291"/>
          </a:xfrm>
          <a:prstGeom prst="rect">
            <a:avLst/>
          </a:prstGeom>
          <a:noFill/>
        </p:spPr>
        <p:txBody>
          <a:bodyPr wrap="square" lIns="91440" tIns="45720" rIns="91440" rtlCol="0" anchor="t">
            <a:noAutofit/>
          </a:bodyPr>
          <a:lstStyle/>
          <a:p>
            <a:pPr algn="l">
              <a:spcBef>
                <a:spcPts val="600"/>
              </a:spcBef>
            </a:pPr>
            <a:r>
              <a:rPr lang="en-US" sz="1700">
                <a:latin typeface="Arial" panose="020B0604020202020204" pitchFamily="34" charset="0"/>
                <a:cs typeface="Arial" panose="020B0604020202020204" pitchFamily="34" charset="0"/>
              </a:rPr>
              <a:t>Number of injected Faults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1AF18E3-3D2E-A552-D311-F95FC02C0FC8}"/>
              </a:ext>
            </a:extLst>
          </p:cNvPr>
          <p:cNvSpPr txBox="1"/>
          <p:nvPr/>
        </p:nvSpPr>
        <p:spPr>
          <a:xfrm rot="16200000">
            <a:off x="5557098" y="1840389"/>
            <a:ext cx="1938443" cy="393291"/>
          </a:xfrm>
          <a:prstGeom prst="rect">
            <a:avLst/>
          </a:prstGeom>
          <a:noFill/>
        </p:spPr>
        <p:txBody>
          <a:bodyPr wrap="square" lIns="91440" tIns="45720" rIns="91440" rtlCol="0" anchor="t">
            <a:noAutofit/>
          </a:bodyPr>
          <a:lstStyle/>
          <a:p>
            <a:pPr algn="l">
              <a:spcBef>
                <a:spcPts val="600"/>
              </a:spcBef>
            </a:pPr>
            <a:r>
              <a:rPr lang="en-US" sz="1700" err="1">
                <a:latin typeface="Arial" panose="020B0604020202020204" pitchFamily="34" charset="0"/>
                <a:cs typeface="Arial" panose="020B0604020202020204" pitchFamily="34" charset="0"/>
              </a:rPr>
              <a:t>Pr</a:t>
            </a:r>
            <a:r>
              <a:rPr lang="en-US" sz="1700">
                <a:latin typeface="Arial" panose="020B0604020202020204" pitchFamily="34" charset="0"/>
                <a:cs typeface="Arial" panose="020B0604020202020204" pitchFamily="34" charset="0"/>
              </a:rPr>
              <a:t> of key recovery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7DCD22F-FD31-BA3C-442D-96DDD328B8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9385" y="3851745"/>
            <a:ext cx="4793401" cy="24260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3F8CE26-8D6C-4E5C-45C9-507E8C7EBC7A}"/>
              </a:ext>
            </a:extLst>
          </p:cNvPr>
          <p:cNvSpPr txBox="1"/>
          <p:nvPr/>
        </p:nvSpPr>
        <p:spPr>
          <a:xfrm rot="16200000">
            <a:off x="5603351" y="4700452"/>
            <a:ext cx="1938443" cy="393291"/>
          </a:xfrm>
          <a:prstGeom prst="rect">
            <a:avLst/>
          </a:prstGeom>
          <a:noFill/>
        </p:spPr>
        <p:txBody>
          <a:bodyPr wrap="square" lIns="91440" tIns="45720" rIns="91440" rtlCol="0" anchor="t">
            <a:noAutofit/>
          </a:bodyPr>
          <a:lstStyle/>
          <a:p>
            <a:pPr algn="l">
              <a:spcBef>
                <a:spcPts val="600"/>
              </a:spcBef>
            </a:pPr>
            <a:r>
              <a:rPr lang="en-US" sz="1700" err="1">
                <a:latin typeface="Arial" panose="020B0604020202020204" pitchFamily="34" charset="0"/>
                <a:cs typeface="Arial" panose="020B0604020202020204" pitchFamily="34" charset="0"/>
              </a:rPr>
              <a:t>Pr</a:t>
            </a:r>
            <a:r>
              <a:rPr lang="en-US" sz="1700">
                <a:latin typeface="Arial" panose="020B0604020202020204" pitchFamily="34" charset="0"/>
                <a:cs typeface="Arial" panose="020B0604020202020204" pitchFamily="34" charset="0"/>
              </a:rPr>
              <a:t> of key recovery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A709C7C-40DA-9483-745A-3CC78E8C471A}"/>
              </a:ext>
            </a:extLst>
          </p:cNvPr>
          <p:cNvSpPr txBox="1"/>
          <p:nvPr/>
        </p:nvSpPr>
        <p:spPr>
          <a:xfrm>
            <a:off x="8136193" y="6222466"/>
            <a:ext cx="3028335" cy="393291"/>
          </a:xfrm>
          <a:prstGeom prst="rect">
            <a:avLst/>
          </a:prstGeom>
          <a:noFill/>
        </p:spPr>
        <p:txBody>
          <a:bodyPr wrap="square" lIns="91440" tIns="45720" rIns="91440" rtlCol="0" anchor="t">
            <a:noAutofit/>
          </a:bodyPr>
          <a:lstStyle/>
          <a:p>
            <a:pPr algn="l">
              <a:spcBef>
                <a:spcPts val="600"/>
              </a:spcBef>
            </a:pPr>
            <a:r>
              <a:rPr lang="en-US" sz="1700">
                <a:latin typeface="Arial" panose="020B0604020202020204" pitchFamily="34" charset="0"/>
                <a:cs typeface="Arial" panose="020B0604020202020204" pitchFamily="34" charset="0"/>
              </a:rPr>
              <a:t>Number of injected Faults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BEED3BE-CF5B-8866-8D20-10E21B336BAD}"/>
              </a:ext>
            </a:extLst>
          </p:cNvPr>
          <p:cNvSpPr txBox="1"/>
          <p:nvPr/>
        </p:nvSpPr>
        <p:spPr>
          <a:xfrm>
            <a:off x="9979742" y="4445321"/>
            <a:ext cx="1609466" cy="393291"/>
          </a:xfrm>
          <a:prstGeom prst="rect">
            <a:avLst/>
          </a:prstGeom>
          <a:noFill/>
        </p:spPr>
        <p:txBody>
          <a:bodyPr wrap="square" lIns="91440" tIns="45720" rIns="91440" rtlCol="0" anchor="t">
            <a:noAutofit/>
          </a:bodyPr>
          <a:lstStyle/>
          <a:p>
            <a:pPr algn="l">
              <a:spcBef>
                <a:spcPts val="600"/>
              </a:spcBef>
            </a:pPr>
            <a:r>
              <a:rPr lang="en-US" sz="1700" b="1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Deterministic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13FB4C2-2D0B-2FDC-1110-AF3661E800CB}"/>
              </a:ext>
            </a:extLst>
          </p:cNvPr>
          <p:cNvSpPr txBox="1"/>
          <p:nvPr/>
        </p:nvSpPr>
        <p:spPr>
          <a:xfrm>
            <a:off x="10095401" y="1573205"/>
            <a:ext cx="1609466" cy="393291"/>
          </a:xfrm>
          <a:prstGeom prst="rect">
            <a:avLst/>
          </a:prstGeom>
          <a:noFill/>
        </p:spPr>
        <p:txBody>
          <a:bodyPr wrap="square" lIns="91440" tIns="45720" rIns="91440" rtlCol="0" anchor="t">
            <a:noAutofit/>
          </a:bodyPr>
          <a:lstStyle/>
          <a:p>
            <a:pPr algn="l">
              <a:spcBef>
                <a:spcPts val="600"/>
              </a:spcBef>
            </a:pPr>
            <a:r>
              <a:rPr lang="en-US" sz="1700" b="1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Randomized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0F58591-6FA3-B731-7899-17B8E76D3A4A}"/>
              </a:ext>
            </a:extLst>
          </p:cNvPr>
          <p:cNvCxnSpPr>
            <a:cxnSpLocks/>
          </p:cNvCxnSpPr>
          <p:nvPr/>
        </p:nvCxnSpPr>
        <p:spPr>
          <a:xfrm>
            <a:off x="8756805" y="965933"/>
            <a:ext cx="0" cy="2219719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0BB9D96-BD94-BF7D-12AA-A25F4AE7621B}"/>
              </a:ext>
            </a:extLst>
          </p:cNvPr>
          <p:cNvCxnSpPr>
            <a:cxnSpLocks/>
          </p:cNvCxnSpPr>
          <p:nvPr/>
        </p:nvCxnSpPr>
        <p:spPr>
          <a:xfrm>
            <a:off x="7066199" y="1479755"/>
            <a:ext cx="4486587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37886218-7F3D-6CE9-8711-1DE2178BB04D}"/>
              </a:ext>
            </a:extLst>
          </p:cNvPr>
          <p:cNvSpPr/>
          <p:nvPr/>
        </p:nvSpPr>
        <p:spPr>
          <a:xfrm>
            <a:off x="8679742" y="1396181"/>
            <a:ext cx="190548" cy="17702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82880" tIns="182880" rIns="182880" bIns="182880" rtlCol="0" anchor="t"/>
          <a:lstStyle/>
          <a:p>
            <a:pPr algn="l"/>
            <a:endParaRPr lang="en-US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6586457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 uiExpand="1"/>
      <p:bldP spid="10" grpId="0" uiExpand="1"/>
      <p:bldP spid="13" grpId="0" uiExpand="1"/>
      <p:bldP spid="15" grpId="0" uiExpand="1"/>
      <p:bldP spid="16" grpId="0" uiExpand="1"/>
      <p:bldP spid="17" grpId="0" uiExpand="1"/>
      <p:bldP spid="2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48FB4-3BB5-3A45-9E15-C65B1F64C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For interested readers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5B9033A5-48DC-4799-1C5A-C55CD286B8CC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u="sng"/>
                  <a:t>How can we prevent the attack:</a:t>
                </a:r>
              </a:p>
              <a:p>
                <a:r>
                  <a:rPr lang="en-US"/>
                  <a:t>Norm-based fault detection countermeasure:</a:t>
                </a:r>
              </a:p>
              <a:p>
                <a:pPr lvl="1"/>
                <a:r>
                  <a:rPr lang="en-US"/>
                  <a:t>Similarly, as the adversary deducing if she obvers a valid or faulted signature. </a:t>
                </a:r>
              </a:p>
              <a:p>
                <a:r>
                  <a:rPr lang="en-US"/>
                  <a:t>Recomputing only the final iteration.</a:t>
                </a:r>
              </a:p>
              <a:p>
                <a:pPr marL="0" indent="0">
                  <a:buNone/>
                </a:pPr>
                <a:endParaRPr lang="en-US"/>
              </a:p>
              <a:p>
                <a:pPr marL="0" indent="0">
                  <a:buNone/>
                </a:pPr>
                <a:r>
                  <a:rPr lang="en-US" b="1" u="sng"/>
                  <a:t>Taking into account the public key compression:</a:t>
                </a:r>
              </a:p>
              <a:p>
                <a:r>
                  <a:rPr lang="en-US"/>
                  <a:t>Must be included as hints within the solver.</a:t>
                </a:r>
              </a:p>
              <a:p>
                <a:r>
                  <a:rPr lang="en-US"/>
                  <a:t>Estimated resulting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/>
                  <a:t>are larger (94/136/49). </a:t>
                </a:r>
              </a:p>
              <a:p>
                <a:r>
                  <a:rPr lang="en-US"/>
                  <a:t>We report successful attacks on Dilithium Level-V.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5B9033A5-48DC-4799-1C5A-C55CD286B8C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694" t="-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591561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2A232-2378-69F7-DF8F-9013614DB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 and conclusion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507AF8-E5C5-A5F5-8776-B374BB1BF69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4775" y="1807316"/>
            <a:ext cx="11258962" cy="3428462"/>
          </a:xfr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/>
              <a:t>A new DFA exploiting the MLWE structure:</a:t>
            </a:r>
          </a:p>
          <a:p>
            <a:pPr lvl="1"/>
            <a:r>
              <a:rPr lang="en-US"/>
              <a:t>Applies to deterministic and randomized Dilithium.</a:t>
            </a:r>
          </a:p>
          <a:p>
            <a:pPr lvl="1"/>
            <a:r>
              <a:rPr lang="en-US"/>
              <a:t>The attack reduces the MLWE problem of Dilithium to a much simpler RLWE one.</a:t>
            </a:r>
          </a:p>
          <a:p>
            <a:r>
              <a:rPr lang="en-US"/>
              <a:t>Resulting RLWE can be solved with lattice attacks:</a:t>
            </a:r>
          </a:p>
          <a:p>
            <a:pPr lvl="1"/>
            <a:r>
              <a:rPr lang="en-US"/>
              <a:t>Either directly or using hints on the secret key coefficients.</a:t>
            </a:r>
          </a:p>
          <a:p>
            <a:r>
              <a:rPr lang="en-US"/>
              <a:t>The attack requires only a few instruction skips (around 10) to succeed with good probability.</a:t>
            </a:r>
          </a:p>
          <a:p>
            <a:r>
              <a:rPr lang="en-US"/>
              <a:t>New countermeasures have been proposed. </a:t>
            </a:r>
          </a:p>
        </p:txBody>
      </p:sp>
    </p:spTree>
    <p:extLst>
      <p:ext uri="{BB962C8B-B14F-4D97-AF65-F5344CB8AC3E}">
        <p14:creationId xmlns:p14="http://schemas.microsoft.com/office/powerpoint/2010/main" val="161941302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roup 102">
            <a:extLst>
              <a:ext uri="{FF2B5EF4-FFF2-40B4-BE49-F238E27FC236}">
                <a16:creationId xmlns:a16="http://schemas.microsoft.com/office/drawing/2014/main" id="{99D6BCE4-A958-4459-914E-FA061F2BD089}"/>
              </a:ext>
            </a:extLst>
          </p:cNvPr>
          <p:cNvGrpSpPr/>
          <p:nvPr/>
        </p:nvGrpSpPr>
        <p:grpSpPr>
          <a:xfrm>
            <a:off x="0" y="0"/>
            <a:ext cx="12192000" cy="6857911"/>
            <a:chOff x="0" y="71563"/>
            <a:chExt cx="12192000" cy="6786348"/>
          </a:xfrm>
        </p:grpSpPr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8A30AA14-FCBC-40CD-AA31-4F4F730784DE}"/>
                </a:ext>
              </a:extLst>
            </p:cNvPr>
            <p:cNvSpPr/>
            <p:nvPr/>
          </p:nvSpPr>
          <p:spPr>
            <a:xfrm>
              <a:off x="0" y="5711792"/>
              <a:ext cx="12192000" cy="114611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t"/>
            <a:lstStyle/>
            <a:p>
              <a:pPr algn="l"/>
              <a:endParaRPr lang="en-US">
                <a:solidFill>
                  <a:schemeClr val="bg1"/>
                </a:solidFill>
                <a:latin typeface="+mj-lt"/>
              </a:endParaRPr>
            </a:p>
          </p:txBody>
        </p:sp>
        <p:pic>
          <p:nvPicPr>
            <p:cNvPr id="9" name="Picture 8" descr="A picture containing reef, star, blue, sitting&#10;&#10;Description automatically generated">
              <a:extLst>
                <a:ext uri="{FF2B5EF4-FFF2-40B4-BE49-F238E27FC236}">
                  <a16:creationId xmlns:a16="http://schemas.microsoft.com/office/drawing/2014/main" id="{C010DDCF-E6E2-47C6-9671-943E62F990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71563"/>
              <a:ext cx="12192000" cy="5573863"/>
            </a:xfrm>
            <a:prstGeom prst="rect">
              <a:avLst/>
            </a:prstGeom>
          </p:spPr>
        </p:pic>
      </p:grpSp>
      <p:sp>
        <p:nvSpPr>
          <p:cNvPr id="60" name="Rectangle 59">
            <a:extLst>
              <a:ext uri="{FF2B5EF4-FFF2-40B4-BE49-F238E27FC236}">
                <a16:creationId xmlns:a16="http://schemas.microsoft.com/office/drawing/2014/main" id="{C8A60E5B-1546-44F5-B397-52462C34EA84}"/>
              </a:ext>
            </a:extLst>
          </p:cNvPr>
          <p:cNvSpPr/>
          <p:nvPr/>
        </p:nvSpPr>
        <p:spPr>
          <a:xfrm>
            <a:off x="10052" y="49511"/>
            <a:ext cx="6535972" cy="5595915"/>
          </a:xfrm>
          <a:prstGeom prst="rect">
            <a:avLst/>
          </a:prstGeom>
          <a:gradFill flip="none" rotWithShape="1">
            <a:gsLst>
              <a:gs pos="21000">
                <a:schemeClr val="tx1">
                  <a:alpha val="38000"/>
                </a:schemeClr>
              </a:gs>
              <a:gs pos="50000">
                <a:schemeClr val="tx1">
                  <a:alpha val="32000"/>
                </a:schemeClr>
              </a:gs>
              <a:gs pos="100000">
                <a:schemeClr val="tx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t"/>
          <a:lstStyle/>
          <a:p>
            <a:pPr algn="l"/>
            <a:endParaRPr lang="en-US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55" name="Title 30">
            <a:extLst>
              <a:ext uri="{FF2B5EF4-FFF2-40B4-BE49-F238E27FC236}">
                <a16:creationId xmlns:a16="http://schemas.microsoft.com/office/drawing/2014/main" id="{695B6E73-6A6A-4CCA-83A1-77689712033E}"/>
              </a:ext>
            </a:extLst>
          </p:cNvPr>
          <p:cNvSpPr txBox="1">
            <a:spLocks/>
          </p:cNvSpPr>
          <p:nvPr/>
        </p:nvSpPr>
        <p:spPr>
          <a:xfrm>
            <a:off x="9076606" y="218016"/>
            <a:ext cx="3710692" cy="1437168"/>
          </a:xfrm>
          <a:prstGeom prst="rect">
            <a:avLst/>
          </a:prstGeom>
        </p:spPr>
        <p:txBody>
          <a:bodyPr/>
          <a:lstStyle>
            <a:lvl1pPr algn="l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lang="en-US" sz="1600" b="1" kern="1200" cap="all" spc="210" baseline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algn="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2pPr>
            <a:lvl3pPr algn="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3pPr>
            <a:lvl4pPr algn="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4pPr>
            <a:lvl5pPr algn="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457200" algn="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914400" algn="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1371600" algn="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1828800" algn="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600" spc="-90">
                <a:solidFill>
                  <a:schemeClr val="bg1"/>
                </a:solidFill>
                <a:latin typeface="+mj-lt"/>
              </a:rPr>
              <a:t>Thank you.</a:t>
            </a:r>
            <a:br>
              <a:rPr lang="en-US" sz="3600" spc="-90">
                <a:solidFill>
                  <a:schemeClr val="bg1"/>
                </a:solidFill>
                <a:latin typeface="+mj-lt"/>
              </a:rPr>
            </a:br>
            <a:r>
              <a:rPr lang="en-US" sz="1000" spc="-90">
                <a:solidFill>
                  <a:schemeClr val="bg1"/>
                </a:solidFill>
                <a:latin typeface="+mj-lt"/>
              </a:rPr>
              <a:t> </a:t>
            </a:r>
            <a:endParaRPr lang="en-US" sz="4000" spc="-90">
              <a:solidFill>
                <a:schemeClr val="bg1"/>
              </a:solidFill>
              <a:latin typeface="+mj-lt"/>
            </a:endParaRPr>
          </a:p>
          <a:p>
            <a:r>
              <a:rPr lang="en-US" sz="2400" b="0" spc="0">
                <a:solidFill>
                  <a:schemeClr val="bg1"/>
                </a:solidFill>
                <a:latin typeface="+mj-lt"/>
              </a:rPr>
              <a:t>Questions?</a:t>
            </a:r>
          </a:p>
        </p:txBody>
      </p: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FAA84610-CEB6-45FE-9A07-DABCE0698B4E}"/>
              </a:ext>
            </a:extLst>
          </p:cNvPr>
          <p:cNvCxnSpPr>
            <a:cxnSpLocks/>
          </p:cNvCxnSpPr>
          <p:nvPr/>
        </p:nvCxnSpPr>
        <p:spPr>
          <a:xfrm>
            <a:off x="5022929" y="5553156"/>
            <a:ext cx="1012111" cy="744277"/>
          </a:xfrm>
          <a:prstGeom prst="line">
            <a:avLst/>
          </a:prstGeom>
          <a:ln w="635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6" name="Graphic 145">
            <a:extLst>
              <a:ext uri="{FF2B5EF4-FFF2-40B4-BE49-F238E27FC236}">
                <a16:creationId xmlns:a16="http://schemas.microsoft.com/office/drawing/2014/main" id="{A99E9522-954C-4F38-9081-D47139E252D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5614" t="23225" r="5073" b="21217"/>
          <a:stretch/>
        </p:blipFill>
        <p:spPr>
          <a:xfrm>
            <a:off x="619241" y="5947576"/>
            <a:ext cx="4679118" cy="638231"/>
          </a:xfrm>
          <a:prstGeom prst="rect">
            <a:avLst/>
          </a:prstGeom>
        </p:spPr>
      </p:pic>
      <p:grpSp>
        <p:nvGrpSpPr>
          <p:cNvPr id="176" name="Group 175">
            <a:extLst>
              <a:ext uri="{FF2B5EF4-FFF2-40B4-BE49-F238E27FC236}">
                <a16:creationId xmlns:a16="http://schemas.microsoft.com/office/drawing/2014/main" id="{871C8FD1-9A7C-4C4B-8B76-00B836E64BD0}"/>
              </a:ext>
            </a:extLst>
          </p:cNvPr>
          <p:cNvGrpSpPr/>
          <p:nvPr/>
        </p:nvGrpSpPr>
        <p:grpSpPr>
          <a:xfrm>
            <a:off x="10052" y="2343870"/>
            <a:ext cx="12304368" cy="3367922"/>
            <a:chOff x="10052" y="2343870"/>
            <a:chExt cx="12304368" cy="3367922"/>
          </a:xfrm>
        </p:grpSpPr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54AE6C62-D7C1-4D00-96CC-3E6FEECC4C3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36619" y="4823292"/>
              <a:ext cx="850790" cy="888500"/>
            </a:xfrm>
            <a:prstGeom prst="line">
              <a:avLst/>
            </a:prstGeom>
            <a:ln w="6350"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3" name="Group 172">
              <a:extLst>
                <a:ext uri="{FF2B5EF4-FFF2-40B4-BE49-F238E27FC236}">
                  <a16:creationId xmlns:a16="http://schemas.microsoft.com/office/drawing/2014/main" id="{755D1C4F-D9BD-4474-8A83-E885237A328D}"/>
                </a:ext>
              </a:extLst>
            </p:cNvPr>
            <p:cNvGrpSpPr/>
            <p:nvPr/>
          </p:nvGrpSpPr>
          <p:grpSpPr>
            <a:xfrm>
              <a:off x="10052" y="2343870"/>
              <a:ext cx="12304368" cy="3290519"/>
              <a:chOff x="10052" y="2343870"/>
              <a:chExt cx="12304368" cy="3290519"/>
            </a:xfrm>
          </p:grpSpPr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A6A2CCC7-FEFE-4487-A5C4-2BD7459D0C5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75265" y="3333338"/>
                <a:ext cx="1286755" cy="301095"/>
              </a:xfrm>
              <a:prstGeom prst="line">
                <a:avLst/>
              </a:prstGeom>
              <a:ln w="6350">
                <a:solidFill>
                  <a:schemeClr val="bg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236F0C42-CEE0-4B3B-8F3F-9A3DFB735A5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32714" y="3784553"/>
                <a:ext cx="2499494" cy="517913"/>
              </a:xfrm>
              <a:prstGeom prst="line">
                <a:avLst/>
              </a:prstGeom>
              <a:ln w="6350">
                <a:solidFill>
                  <a:schemeClr val="bg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FF94039D-CBA4-44A3-BC6F-3B16A9C8EBA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929829" y="4272442"/>
                <a:ext cx="287395" cy="295702"/>
              </a:xfrm>
              <a:prstGeom prst="line">
                <a:avLst/>
              </a:prstGeom>
              <a:ln w="6350">
                <a:solidFill>
                  <a:schemeClr val="bg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ACB57F01-4B8F-4782-A81A-70C03D4A916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58701" y="3979758"/>
                <a:ext cx="592973" cy="510407"/>
              </a:xfrm>
              <a:prstGeom prst="line">
                <a:avLst/>
              </a:prstGeom>
              <a:ln w="6350">
                <a:solidFill>
                  <a:schemeClr val="bg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6C2F42FC-7EFD-46B3-916D-1FBE84FE8FDD}"/>
                  </a:ext>
                </a:extLst>
              </p:cNvPr>
              <p:cNvGrpSpPr/>
              <p:nvPr/>
            </p:nvGrpSpPr>
            <p:grpSpPr>
              <a:xfrm>
                <a:off x="3823849" y="4156654"/>
                <a:ext cx="1103809" cy="1103809"/>
                <a:chOff x="4701550" y="5419349"/>
                <a:chExt cx="1169296" cy="1169296"/>
              </a:xfrm>
            </p:grpSpPr>
            <p:grpSp>
              <p:nvGrpSpPr>
                <p:cNvPr id="21" name="Group 20">
                  <a:extLst>
                    <a:ext uri="{FF2B5EF4-FFF2-40B4-BE49-F238E27FC236}">
                      <a16:creationId xmlns:a16="http://schemas.microsoft.com/office/drawing/2014/main" id="{686AC54B-CF80-41A1-999F-15BBF58916AB}"/>
                    </a:ext>
                  </a:extLst>
                </p:cNvPr>
                <p:cNvGrpSpPr/>
                <p:nvPr/>
              </p:nvGrpSpPr>
              <p:grpSpPr>
                <a:xfrm>
                  <a:off x="4701550" y="5419349"/>
                  <a:ext cx="1169296" cy="1169296"/>
                  <a:chOff x="9111343" y="5438671"/>
                  <a:chExt cx="854110" cy="854110"/>
                </a:xfrm>
              </p:grpSpPr>
              <p:sp>
                <p:nvSpPr>
                  <p:cNvPr id="23" name="Oval 22">
                    <a:extLst>
                      <a:ext uri="{FF2B5EF4-FFF2-40B4-BE49-F238E27FC236}">
                        <a16:creationId xmlns:a16="http://schemas.microsoft.com/office/drawing/2014/main" id="{2097E80D-BB22-4608-A31F-AE340B4500D8}"/>
                      </a:ext>
                    </a:extLst>
                  </p:cNvPr>
                  <p:cNvSpPr/>
                  <p:nvPr/>
                </p:nvSpPr>
                <p:spPr>
                  <a:xfrm>
                    <a:off x="9121391" y="5448719"/>
                    <a:ext cx="834014" cy="834014"/>
                  </a:xfrm>
                  <a:prstGeom prst="ellipse">
                    <a:avLst/>
                  </a:prstGeom>
                  <a:solidFill>
                    <a:srgbClr val="060606">
                      <a:alpha val="18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182880" tIns="182880" rIns="182880" bIns="182880" rtlCol="0" anchor="t"/>
                  <a:lstStyle/>
                  <a:p>
                    <a:pPr algn="l"/>
                    <a:endParaRPr lang="en-US">
                      <a:solidFill>
                        <a:schemeClr val="bg1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24" name="Freeform: Shape 23">
                    <a:extLst>
                      <a:ext uri="{FF2B5EF4-FFF2-40B4-BE49-F238E27FC236}">
                        <a16:creationId xmlns:a16="http://schemas.microsoft.com/office/drawing/2014/main" id="{8BB12C27-7D7C-46C5-937A-E8522AE888DA}"/>
                      </a:ext>
                    </a:extLst>
                  </p:cNvPr>
                  <p:cNvSpPr/>
                  <p:nvPr/>
                </p:nvSpPr>
                <p:spPr>
                  <a:xfrm>
                    <a:off x="9111343" y="5438671"/>
                    <a:ext cx="854110" cy="854110"/>
                  </a:xfrm>
                  <a:custGeom>
                    <a:avLst/>
                    <a:gdLst>
                      <a:gd name="connsiteX0" fmla="*/ 427055 w 854110"/>
                      <a:gd name="connsiteY0" fmla="*/ 0 h 854110"/>
                      <a:gd name="connsiteX1" fmla="*/ 854110 w 854110"/>
                      <a:gd name="connsiteY1" fmla="*/ 427055 h 854110"/>
                      <a:gd name="connsiteX2" fmla="*/ 427055 w 854110"/>
                      <a:gd name="connsiteY2" fmla="*/ 854110 h 854110"/>
                      <a:gd name="connsiteX3" fmla="*/ 0 w 854110"/>
                      <a:gd name="connsiteY3" fmla="*/ 427055 h 854110"/>
                      <a:gd name="connsiteX4" fmla="*/ 427055 w 854110"/>
                      <a:gd name="connsiteY4" fmla="*/ 0 h 854110"/>
                      <a:gd name="connsiteX5" fmla="*/ 427055 w 854110"/>
                      <a:gd name="connsiteY5" fmla="*/ 17584 h 854110"/>
                      <a:gd name="connsiteX6" fmla="*/ 17584 w 854110"/>
                      <a:gd name="connsiteY6" fmla="*/ 427055 h 854110"/>
                      <a:gd name="connsiteX7" fmla="*/ 427055 w 854110"/>
                      <a:gd name="connsiteY7" fmla="*/ 836526 h 854110"/>
                      <a:gd name="connsiteX8" fmla="*/ 836526 w 854110"/>
                      <a:gd name="connsiteY8" fmla="*/ 427055 h 854110"/>
                      <a:gd name="connsiteX9" fmla="*/ 427055 w 854110"/>
                      <a:gd name="connsiteY9" fmla="*/ 17584 h 8541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854110" h="854110">
                        <a:moveTo>
                          <a:pt x="427055" y="0"/>
                        </a:moveTo>
                        <a:cubicBezTo>
                          <a:pt x="662911" y="0"/>
                          <a:pt x="854110" y="191199"/>
                          <a:pt x="854110" y="427055"/>
                        </a:cubicBezTo>
                        <a:cubicBezTo>
                          <a:pt x="854110" y="662911"/>
                          <a:pt x="662911" y="854110"/>
                          <a:pt x="427055" y="854110"/>
                        </a:cubicBezTo>
                        <a:cubicBezTo>
                          <a:pt x="191199" y="854110"/>
                          <a:pt x="0" y="662911"/>
                          <a:pt x="0" y="427055"/>
                        </a:cubicBezTo>
                        <a:cubicBezTo>
                          <a:pt x="0" y="191199"/>
                          <a:pt x="191199" y="0"/>
                          <a:pt x="427055" y="0"/>
                        </a:cubicBezTo>
                        <a:close/>
                        <a:moveTo>
                          <a:pt x="427055" y="17584"/>
                        </a:moveTo>
                        <a:cubicBezTo>
                          <a:pt x="200910" y="17584"/>
                          <a:pt x="17584" y="200910"/>
                          <a:pt x="17584" y="427055"/>
                        </a:cubicBezTo>
                        <a:cubicBezTo>
                          <a:pt x="17584" y="653200"/>
                          <a:pt x="200910" y="836526"/>
                          <a:pt x="427055" y="836526"/>
                        </a:cubicBezTo>
                        <a:cubicBezTo>
                          <a:pt x="653200" y="836526"/>
                          <a:pt x="836526" y="653200"/>
                          <a:pt x="836526" y="427055"/>
                        </a:cubicBezTo>
                        <a:cubicBezTo>
                          <a:pt x="836526" y="200910"/>
                          <a:pt x="653200" y="17584"/>
                          <a:pt x="427055" y="17584"/>
                        </a:cubicBezTo>
                        <a:close/>
                      </a:path>
                    </a:pathLst>
                  </a:custGeom>
                  <a:solidFill>
                    <a:srgbClr val="50ABE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182880" tIns="182880" rIns="182880" bIns="182880" rtlCol="0" anchor="t"/>
                  <a:lstStyle/>
                  <a:p>
                    <a:pPr algn="l"/>
                    <a:endParaRPr lang="en-US">
                      <a:solidFill>
                        <a:schemeClr val="bg1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25" name="Freeform: Shape 24">
                    <a:extLst>
                      <a:ext uri="{FF2B5EF4-FFF2-40B4-BE49-F238E27FC236}">
                        <a16:creationId xmlns:a16="http://schemas.microsoft.com/office/drawing/2014/main" id="{E6FD6423-9B1C-4F3B-BDC7-1DA80F17A547}"/>
                      </a:ext>
                    </a:extLst>
                  </p:cNvPr>
                  <p:cNvSpPr/>
                  <p:nvPr/>
                </p:nvSpPr>
                <p:spPr>
                  <a:xfrm>
                    <a:off x="9184193" y="5511521"/>
                    <a:ext cx="708410" cy="708410"/>
                  </a:xfrm>
                  <a:custGeom>
                    <a:avLst/>
                    <a:gdLst>
                      <a:gd name="connsiteX0" fmla="*/ 427055 w 854110"/>
                      <a:gd name="connsiteY0" fmla="*/ 0 h 854110"/>
                      <a:gd name="connsiteX1" fmla="*/ 854110 w 854110"/>
                      <a:gd name="connsiteY1" fmla="*/ 427055 h 854110"/>
                      <a:gd name="connsiteX2" fmla="*/ 427055 w 854110"/>
                      <a:gd name="connsiteY2" fmla="*/ 854110 h 854110"/>
                      <a:gd name="connsiteX3" fmla="*/ 0 w 854110"/>
                      <a:gd name="connsiteY3" fmla="*/ 427055 h 854110"/>
                      <a:gd name="connsiteX4" fmla="*/ 427055 w 854110"/>
                      <a:gd name="connsiteY4" fmla="*/ 0 h 854110"/>
                      <a:gd name="connsiteX5" fmla="*/ 427055 w 854110"/>
                      <a:gd name="connsiteY5" fmla="*/ 17584 h 854110"/>
                      <a:gd name="connsiteX6" fmla="*/ 17584 w 854110"/>
                      <a:gd name="connsiteY6" fmla="*/ 427055 h 854110"/>
                      <a:gd name="connsiteX7" fmla="*/ 427055 w 854110"/>
                      <a:gd name="connsiteY7" fmla="*/ 836526 h 854110"/>
                      <a:gd name="connsiteX8" fmla="*/ 836526 w 854110"/>
                      <a:gd name="connsiteY8" fmla="*/ 427055 h 854110"/>
                      <a:gd name="connsiteX9" fmla="*/ 427055 w 854110"/>
                      <a:gd name="connsiteY9" fmla="*/ 17584 h 8541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854110" h="854110">
                        <a:moveTo>
                          <a:pt x="427055" y="0"/>
                        </a:moveTo>
                        <a:cubicBezTo>
                          <a:pt x="662911" y="0"/>
                          <a:pt x="854110" y="191199"/>
                          <a:pt x="854110" y="427055"/>
                        </a:cubicBezTo>
                        <a:cubicBezTo>
                          <a:pt x="854110" y="662911"/>
                          <a:pt x="662911" y="854110"/>
                          <a:pt x="427055" y="854110"/>
                        </a:cubicBezTo>
                        <a:cubicBezTo>
                          <a:pt x="191199" y="854110"/>
                          <a:pt x="0" y="662911"/>
                          <a:pt x="0" y="427055"/>
                        </a:cubicBezTo>
                        <a:cubicBezTo>
                          <a:pt x="0" y="191199"/>
                          <a:pt x="191199" y="0"/>
                          <a:pt x="427055" y="0"/>
                        </a:cubicBezTo>
                        <a:close/>
                        <a:moveTo>
                          <a:pt x="427055" y="17584"/>
                        </a:moveTo>
                        <a:cubicBezTo>
                          <a:pt x="200910" y="17584"/>
                          <a:pt x="17584" y="200910"/>
                          <a:pt x="17584" y="427055"/>
                        </a:cubicBezTo>
                        <a:cubicBezTo>
                          <a:pt x="17584" y="653200"/>
                          <a:pt x="200910" y="836526"/>
                          <a:pt x="427055" y="836526"/>
                        </a:cubicBezTo>
                        <a:cubicBezTo>
                          <a:pt x="653200" y="836526"/>
                          <a:pt x="836526" y="653200"/>
                          <a:pt x="836526" y="427055"/>
                        </a:cubicBezTo>
                        <a:cubicBezTo>
                          <a:pt x="836526" y="200910"/>
                          <a:pt x="653200" y="17584"/>
                          <a:pt x="427055" y="17584"/>
                        </a:cubicBezTo>
                        <a:close/>
                      </a:path>
                    </a:pathLst>
                  </a:cu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182880" tIns="182880" rIns="182880" bIns="182880" rtlCol="0" anchor="t"/>
                  <a:lstStyle/>
                  <a:p>
                    <a:pPr algn="l"/>
                    <a:endParaRPr lang="en-US">
                      <a:solidFill>
                        <a:schemeClr val="bg1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pic>
              <p:nvPicPr>
                <p:cNvPr id="67" name="Graphic 66">
                  <a:extLst>
                    <a:ext uri="{FF2B5EF4-FFF2-40B4-BE49-F238E27FC236}">
                      <a16:creationId xmlns:a16="http://schemas.microsoft.com/office/drawing/2014/main" id="{94D50C0E-F1A6-44FB-AAD9-FB426BA541A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screen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993006" y="5645426"/>
                  <a:ext cx="689364" cy="689364"/>
                </a:xfrm>
                <a:prstGeom prst="rect">
                  <a:avLst/>
                </a:prstGeom>
              </p:spPr>
            </p:pic>
          </p:grpSp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5C6DA975-E94A-4FD0-BC8E-C5557B607B67}"/>
                  </a:ext>
                </a:extLst>
              </p:cNvPr>
              <p:cNvGrpSpPr/>
              <p:nvPr/>
            </p:nvGrpSpPr>
            <p:grpSpPr>
              <a:xfrm>
                <a:off x="2584563" y="2878831"/>
                <a:ext cx="1103809" cy="1103809"/>
                <a:chOff x="3290631" y="4081650"/>
                <a:chExt cx="1169296" cy="1169296"/>
              </a:xfrm>
            </p:grpSpPr>
            <p:grpSp>
              <p:nvGrpSpPr>
                <p:cNvPr id="27" name="Group 26">
                  <a:extLst>
                    <a:ext uri="{FF2B5EF4-FFF2-40B4-BE49-F238E27FC236}">
                      <a16:creationId xmlns:a16="http://schemas.microsoft.com/office/drawing/2014/main" id="{83125970-5063-4BF8-9B57-4254FEB3CD0A}"/>
                    </a:ext>
                  </a:extLst>
                </p:cNvPr>
                <p:cNvGrpSpPr/>
                <p:nvPr/>
              </p:nvGrpSpPr>
              <p:grpSpPr>
                <a:xfrm>
                  <a:off x="3290631" y="4081650"/>
                  <a:ext cx="1169296" cy="1169296"/>
                  <a:chOff x="9111343" y="5438671"/>
                  <a:chExt cx="854110" cy="854110"/>
                </a:xfrm>
              </p:grpSpPr>
              <p:sp>
                <p:nvSpPr>
                  <p:cNvPr id="29" name="Oval 28">
                    <a:extLst>
                      <a:ext uri="{FF2B5EF4-FFF2-40B4-BE49-F238E27FC236}">
                        <a16:creationId xmlns:a16="http://schemas.microsoft.com/office/drawing/2014/main" id="{D608C7A5-E28C-4439-A9E4-72642AEC980D}"/>
                      </a:ext>
                    </a:extLst>
                  </p:cNvPr>
                  <p:cNvSpPr/>
                  <p:nvPr/>
                </p:nvSpPr>
                <p:spPr>
                  <a:xfrm>
                    <a:off x="9121391" y="5448719"/>
                    <a:ext cx="834014" cy="834014"/>
                  </a:xfrm>
                  <a:prstGeom prst="ellipse">
                    <a:avLst/>
                  </a:prstGeom>
                  <a:solidFill>
                    <a:srgbClr val="060606">
                      <a:alpha val="18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182880" tIns="182880" rIns="182880" bIns="182880" rtlCol="0" anchor="t"/>
                  <a:lstStyle/>
                  <a:p>
                    <a:pPr algn="l"/>
                    <a:endParaRPr lang="en-US">
                      <a:solidFill>
                        <a:schemeClr val="bg1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0" name="Freeform: Shape 29">
                    <a:extLst>
                      <a:ext uri="{FF2B5EF4-FFF2-40B4-BE49-F238E27FC236}">
                        <a16:creationId xmlns:a16="http://schemas.microsoft.com/office/drawing/2014/main" id="{DA81C04F-443D-454D-B033-61A823401BE5}"/>
                      </a:ext>
                    </a:extLst>
                  </p:cNvPr>
                  <p:cNvSpPr/>
                  <p:nvPr/>
                </p:nvSpPr>
                <p:spPr>
                  <a:xfrm>
                    <a:off x="9111343" y="5438671"/>
                    <a:ext cx="854110" cy="854110"/>
                  </a:xfrm>
                  <a:custGeom>
                    <a:avLst/>
                    <a:gdLst>
                      <a:gd name="connsiteX0" fmla="*/ 427055 w 854110"/>
                      <a:gd name="connsiteY0" fmla="*/ 0 h 854110"/>
                      <a:gd name="connsiteX1" fmla="*/ 854110 w 854110"/>
                      <a:gd name="connsiteY1" fmla="*/ 427055 h 854110"/>
                      <a:gd name="connsiteX2" fmla="*/ 427055 w 854110"/>
                      <a:gd name="connsiteY2" fmla="*/ 854110 h 854110"/>
                      <a:gd name="connsiteX3" fmla="*/ 0 w 854110"/>
                      <a:gd name="connsiteY3" fmla="*/ 427055 h 854110"/>
                      <a:gd name="connsiteX4" fmla="*/ 427055 w 854110"/>
                      <a:gd name="connsiteY4" fmla="*/ 0 h 854110"/>
                      <a:gd name="connsiteX5" fmla="*/ 427055 w 854110"/>
                      <a:gd name="connsiteY5" fmla="*/ 17584 h 854110"/>
                      <a:gd name="connsiteX6" fmla="*/ 17584 w 854110"/>
                      <a:gd name="connsiteY6" fmla="*/ 427055 h 854110"/>
                      <a:gd name="connsiteX7" fmla="*/ 427055 w 854110"/>
                      <a:gd name="connsiteY7" fmla="*/ 836526 h 854110"/>
                      <a:gd name="connsiteX8" fmla="*/ 836526 w 854110"/>
                      <a:gd name="connsiteY8" fmla="*/ 427055 h 854110"/>
                      <a:gd name="connsiteX9" fmla="*/ 427055 w 854110"/>
                      <a:gd name="connsiteY9" fmla="*/ 17584 h 8541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854110" h="854110">
                        <a:moveTo>
                          <a:pt x="427055" y="0"/>
                        </a:moveTo>
                        <a:cubicBezTo>
                          <a:pt x="662911" y="0"/>
                          <a:pt x="854110" y="191199"/>
                          <a:pt x="854110" y="427055"/>
                        </a:cubicBezTo>
                        <a:cubicBezTo>
                          <a:pt x="854110" y="662911"/>
                          <a:pt x="662911" y="854110"/>
                          <a:pt x="427055" y="854110"/>
                        </a:cubicBezTo>
                        <a:cubicBezTo>
                          <a:pt x="191199" y="854110"/>
                          <a:pt x="0" y="662911"/>
                          <a:pt x="0" y="427055"/>
                        </a:cubicBezTo>
                        <a:cubicBezTo>
                          <a:pt x="0" y="191199"/>
                          <a:pt x="191199" y="0"/>
                          <a:pt x="427055" y="0"/>
                        </a:cubicBezTo>
                        <a:close/>
                        <a:moveTo>
                          <a:pt x="427055" y="17584"/>
                        </a:moveTo>
                        <a:cubicBezTo>
                          <a:pt x="200910" y="17584"/>
                          <a:pt x="17584" y="200910"/>
                          <a:pt x="17584" y="427055"/>
                        </a:cubicBezTo>
                        <a:cubicBezTo>
                          <a:pt x="17584" y="653200"/>
                          <a:pt x="200910" y="836526"/>
                          <a:pt x="427055" y="836526"/>
                        </a:cubicBezTo>
                        <a:cubicBezTo>
                          <a:pt x="653200" y="836526"/>
                          <a:pt x="836526" y="653200"/>
                          <a:pt x="836526" y="427055"/>
                        </a:cubicBezTo>
                        <a:cubicBezTo>
                          <a:pt x="836526" y="200910"/>
                          <a:pt x="653200" y="17584"/>
                          <a:pt x="427055" y="17584"/>
                        </a:cubicBezTo>
                        <a:close/>
                      </a:path>
                    </a:pathLst>
                  </a:custGeom>
                  <a:solidFill>
                    <a:srgbClr val="FF9B0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182880" tIns="182880" rIns="182880" bIns="182880" rtlCol="0" anchor="t"/>
                  <a:lstStyle/>
                  <a:p>
                    <a:pPr algn="l"/>
                    <a:endParaRPr lang="en-US">
                      <a:solidFill>
                        <a:schemeClr val="bg1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1" name="Freeform: Shape 30">
                    <a:extLst>
                      <a:ext uri="{FF2B5EF4-FFF2-40B4-BE49-F238E27FC236}">
                        <a16:creationId xmlns:a16="http://schemas.microsoft.com/office/drawing/2014/main" id="{F22E3CF3-72B2-4578-A3D9-384F43DB6D2E}"/>
                      </a:ext>
                    </a:extLst>
                  </p:cNvPr>
                  <p:cNvSpPr/>
                  <p:nvPr/>
                </p:nvSpPr>
                <p:spPr>
                  <a:xfrm>
                    <a:off x="9184193" y="5511521"/>
                    <a:ext cx="708410" cy="708410"/>
                  </a:xfrm>
                  <a:custGeom>
                    <a:avLst/>
                    <a:gdLst>
                      <a:gd name="connsiteX0" fmla="*/ 427055 w 854110"/>
                      <a:gd name="connsiteY0" fmla="*/ 0 h 854110"/>
                      <a:gd name="connsiteX1" fmla="*/ 854110 w 854110"/>
                      <a:gd name="connsiteY1" fmla="*/ 427055 h 854110"/>
                      <a:gd name="connsiteX2" fmla="*/ 427055 w 854110"/>
                      <a:gd name="connsiteY2" fmla="*/ 854110 h 854110"/>
                      <a:gd name="connsiteX3" fmla="*/ 0 w 854110"/>
                      <a:gd name="connsiteY3" fmla="*/ 427055 h 854110"/>
                      <a:gd name="connsiteX4" fmla="*/ 427055 w 854110"/>
                      <a:gd name="connsiteY4" fmla="*/ 0 h 854110"/>
                      <a:gd name="connsiteX5" fmla="*/ 427055 w 854110"/>
                      <a:gd name="connsiteY5" fmla="*/ 17584 h 854110"/>
                      <a:gd name="connsiteX6" fmla="*/ 17584 w 854110"/>
                      <a:gd name="connsiteY6" fmla="*/ 427055 h 854110"/>
                      <a:gd name="connsiteX7" fmla="*/ 427055 w 854110"/>
                      <a:gd name="connsiteY7" fmla="*/ 836526 h 854110"/>
                      <a:gd name="connsiteX8" fmla="*/ 836526 w 854110"/>
                      <a:gd name="connsiteY8" fmla="*/ 427055 h 854110"/>
                      <a:gd name="connsiteX9" fmla="*/ 427055 w 854110"/>
                      <a:gd name="connsiteY9" fmla="*/ 17584 h 8541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854110" h="854110">
                        <a:moveTo>
                          <a:pt x="427055" y="0"/>
                        </a:moveTo>
                        <a:cubicBezTo>
                          <a:pt x="662911" y="0"/>
                          <a:pt x="854110" y="191199"/>
                          <a:pt x="854110" y="427055"/>
                        </a:cubicBezTo>
                        <a:cubicBezTo>
                          <a:pt x="854110" y="662911"/>
                          <a:pt x="662911" y="854110"/>
                          <a:pt x="427055" y="854110"/>
                        </a:cubicBezTo>
                        <a:cubicBezTo>
                          <a:pt x="191199" y="854110"/>
                          <a:pt x="0" y="662911"/>
                          <a:pt x="0" y="427055"/>
                        </a:cubicBezTo>
                        <a:cubicBezTo>
                          <a:pt x="0" y="191199"/>
                          <a:pt x="191199" y="0"/>
                          <a:pt x="427055" y="0"/>
                        </a:cubicBezTo>
                        <a:close/>
                        <a:moveTo>
                          <a:pt x="427055" y="17584"/>
                        </a:moveTo>
                        <a:cubicBezTo>
                          <a:pt x="200910" y="17584"/>
                          <a:pt x="17584" y="200910"/>
                          <a:pt x="17584" y="427055"/>
                        </a:cubicBezTo>
                        <a:cubicBezTo>
                          <a:pt x="17584" y="653200"/>
                          <a:pt x="200910" y="836526"/>
                          <a:pt x="427055" y="836526"/>
                        </a:cubicBezTo>
                        <a:cubicBezTo>
                          <a:pt x="653200" y="836526"/>
                          <a:pt x="836526" y="653200"/>
                          <a:pt x="836526" y="427055"/>
                        </a:cubicBezTo>
                        <a:cubicBezTo>
                          <a:pt x="836526" y="200910"/>
                          <a:pt x="653200" y="17584"/>
                          <a:pt x="427055" y="17584"/>
                        </a:cubicBezTo>
                        <a:close/>
                      </a:path>
                    </a:pathLst>
                  </a:cu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182880" tIns="182880" rIns="182880" bIns="182880" rtlCol="0" anchor="t"/>
                  <a:lstStyle/>
                  <a:p>
                    <a:pPr algn="l"/>
                    <a:endParaRPr lang="en-US">
                      <a:solidFill>
                        <a:schemeClr val="bg1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pic>
              <p:nvPicPr>
                <p:cNvPr id="69" name="Graphic 68">
                  <a:extLst>
                    <a:ext uri="{FF2B5EF4-FFF2-40B4-BE49-F238E27FC236}">
                      <a16:creationId xmlns:a16="http://schemas.microsoft.com/office/drawing/2014/main" id="{D11F17FD-08A1-4CB5-B2F5-1133406E7E8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screen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630392" y="4389120"/>
                  <a:ext cx="487721" cy="487721"/>
                </a:xfrm>
                <a:prstGeom prst="rect">
                  <a:avLst/>
                </a:prstGeom>
              </p:spPr>
            </p:pic>
          </p:grp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AE4B4698-2061-4828-93D3-41CDB0223896}"/>
                  </a:ext>
                </a:extLst>
              </p:cNvPr>
              <p:cNvGrpSpPr/>
              <p:nvPr/>
            </p:nvGrpSpPr>
            <p:grpSpPr>
              <a:xfrm>
                <a:off x="8324539" y="4016959"/>
                <a:ext cx="815932" cy="815932"/>
                <a:chOff x="8801921" y="4317263"/>
                <a:chExt cx="864340" cy="864340"/>
              </a:xfrm>
            </p:grpSpPr>
            <p:grpSp>
              <p:nvGrpSpPr>
                <p:cNvPr id="33" name="Group 32">
                  <a:extLst>
                    <a:ext uri="{FF2B5EF4-FFF2-40B4-BE49-F238E27FC236}">
                      <a16:creationId xmlns:a16="http://schemas.microsoft.com/office/drawing/2014/main" id="{89D165A3-770C-4C4F-ABD9-FD0EF45FFF62}"/>
                    </a:ext>
                  </a:extLst>
                </p:cNvPr>
                <p:cNvGrpSpPr/>
                <p:nvPr/>
              </p:nvGrpSpPr>
              <p:grpSpPr>
                <a:xfrm>
                  <a:off x="8801921" y="4317263"/>
                  <a:ext cx="864340" cy="864340"/>
                  <a:chOff x="9111343" y="5438671"/>
                  <a:chExt cx="854110" cy="854110"/>
                </a:xfrm>
              </p:grpSpPr>
              <p:sp>
                <p:nvSpPr>
                  <p:cNvPr id="35" name="Oval 34">
                    <a:extLst>
                      <a:ext uri="{FF2B5EF4-FFF2-40B4-BE49-F238E27FC236}">
                        <a16:creationId xmlns:a16="http://schemas.microsoft.com/office/drawing/2014/main" id="{736709BB-B6F7-4138-B305-18885B421435}"/>
                      </a:ext>
                    </a:extLst>
                  </p:cNvPr>
                  <p:cNvSpPr/>
                  <p:nvPr/>
                </p:nvSpPr>
                <p:spPr>
                  <a:xfrm>
                    <a:off x="9121391" y="5448719"/>
                    <a:ext cx="834014" cy="834014"/>
                  </a:xfrm>
                  <a:prstGeom prst="ellipse">
                    <a:avLst/>
                  </a:prstGeom>
                  <a:solidFill>
                    <a:srgbClr val="060606">
                      <a:alpha val="18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182880" tIns="182880" rIns="182880" bIns="182880" rtlCol="0" anchor="t"/>
                  <a:lstStyle/>
                  <a:p>
                    <a:pPr algn="l"/>
                    <a:endParaRPr lang="en-US">
                      <a:solidFill>
                        <a:schemeClr val="bg1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6" name="Freeform: Shape 35">
                    <a:extLst>
                      <a:ext uri="{FF2B5EF4-FFF2-40B4-BE49-F238E27FC236}">
                        <a16:creationId xmlns:a16="http://schemas.microsoft.com/office/drawing/2014/main" id="{8AC480F1-418C-4DE5-A73A-327D768736EB}"/>
                      </a:ext>
                    </a:extLst>
                  </p:cNvPr>
                  <p:cNvSpPr/>
                  <p:nvPr/>
                </p:nvSpPr>
                <p:spPr>
                  <a:xfrm>
                    <a:off x="9111343" y="5438671"/>
                    <a:ext cx="854110" cy="854110"/>
                  </a:xfrm>
                  <a:custGeom>
                    <a:avLst/>
                    <a:gdLst>
                      <a:gd name="connsiteX0" fmla="*/ 427055 w 854110"/>
                      <a:gd name="connsiteY0" fmla="*/ 0 h 854110"/>
                      <a:gd name="connsiteX1" fmla="*/ 854110 w 854110"/>
                      <a:gd name="connsiteY1" fmla="*/ 427055 h 854110"/>
                      <a:gd name="connsiteX2" fmla="*/ 427055 w 854110"/>
                      <a:gd name="connsiteY2" fmla="*/ 854110 h 854110"/>
                      <a:gd name="connsiteX3" fmla="*/ 0 w 854110"/>
                      <a:gd name="connsiteY3" fmla="*/ 427055 h 854110"/>
                      <a:gd name="connsiteX4" fmla="*/ 427055 w 854110"/>
                      <a:gd name="connsiteY4" fmla="*/ 0 h 854110"/>
                      <a:gd name="connsiteX5" fmla="*/ 427055 w 854110"/>
                      <a:gd name="connsiteY5" fmla="*/ 17584 h 854110"/>
                      <a:gd name="connsiteX6" fmla="*/ 17584 w 854110"/>
                      <a:gd name="connsiteY6" fmla="*/ 427055 h 854110"/>
                      <a:gd name="connsiteX7" fmla="*/ 427055 w 854110"/>
                      <a:gd name="connsiteY7" fmla="*/ 836526 h 854110"/>
                      <a:gd name="connsiteX8" fmla="*/ 836526 w 854110"/>
                      <a:gd name="connsiteY8" fmla="*/ 427055 h 854110"/>
                      <a:gd name="connsiteX9" fmla="*/ 427055 w 854110"/>
                      <a:gd name="connsiteY9" fmla="*/ 17584 h 8541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854110" h="854110">
                        <a:moveTo>
                          <a:pt x="427055" y="0"/>
                        </a:moveTo>
                        <a:cubicBezTo>
                          <a:pt x="662911" y="0"/>
                          <a:pt x="854110" y="191199"/>
                          <a:pt x="854110" y="427055"/>
                        </a:cubicBezTo>
                        <a:cubicBezTo>
                          <a:pt x="854110" y="662911"/>
                          <a:pt x="662911" y="854110"/>
                          <a:pt x="427055" y="854110"/>
                        </a:cubicBezTo>
                        <a:cubicBezTo>
                          <a:pt x="191199" y="854110"/>
                          <a:pt x="0" y="662911"/>
                          <a:pt x="0" y="427055"/>
                        </a:cubicBezTo>
                        <a:cubicBezTo>
                          <a:pt x="0" y="191199"/>
                          <a:pt x="191199" y="0"/>
                          <a:pt x="427055" y="0"/>
                        </a:cubicBezTo>
                        <a:close/>
                        <a:moveTo>
                          <a:pt x="427055" y="17584"/>
                        </a:moveTo>
                        <a:cubicBezTo>
                          <a:pt x="200910" y="17584"/>
                          <a:pt x="17584" y="200910"/>
                          <a:pt x="17584" y="427055"/>
                        </a:cubicBezTo>
                        <a:cubicBezTo>
                          <a:pt x="17584" y="653200"/>
                          <a:pt x="200910" y="836526"/>
                          <a:pt x="427055" y="836526"/>
                        </a:cubicBezTo>
                        <a:cubicBezTo>
                          <a:pt x="653200" y="836526"/>
                          <a:pt x="836526" y="653200"/>
                          <a:pt x="836526" y="427055"/>
                        </a:cubicBezTo>
                        <a:cubicBezTo>
                          <a:pt x="836526" y="200910"/>
                          <a:pt x="653200" y="17584"/>
                          <a:pt x="427055" y="17584"/>
                        </a:cubicBezTo>
                        <a:close/>
                      </a:path>
                    </a:pathLst>
                  </a:custGeom>
                  <a:solidFill>
                    <a:srgbClr val="98B81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182880" tIns="182880" rIns="182880" bIns="182880" rtlCol="0" anchor="t"/>
                  <a:lstStyle/>
                  <a:p>
                    <a:pPr algn="l"/>
                    <a:endParaRPr lang="en-US">
                      <a:solidFill>
                        <a:schemeClr val="bg1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7" name="Freeform: Shape 36">
                    <a:extLst>
                      <a:ext uri="{FF2B5EF4-FFF2-40B4-BE49-F238E27FC236}">
                        <a16:creationId xmlns:a16="http://schemas.microsoft.com/office/drawing/2014/main" id="{472B60DA-6A32-4F66-87E2-1380D554A2B5}"/>
                      </a:ext>
                    </a:extLst>
                  </p:cNvPr>
                  <p:cNvSpPr/>
                  <p:nvPr/>
                </p:nvSpPr>
                <p:spPr>
                  <a:xfrm>
                    <a:off x="9184193" y="5511521"/>
                    <a:ext cx="708410" cy="708410"/>
                  </a:xfrm>
                  <a:custGeom>
                    <a:avLst/>
                    <a:gdLst>
                      <a:gd name="connsiteX0" fmla="*/ 427055 w 854110"/>
                      <a:gd name="connsiteY0" fmla="*/ 0 h 854110"/>
                      <a:gd name="connsiteX1" fmla="*/ 854110 w 854110"/>
                      <a:gd name="connsiteY1" fmla="*/ 427055 h 854110"/>
                      <a:gd name="connsiteX2" fmla="*/ 427055 w 854110"/>
                      <a:gd name="connsiteY2" fmla="*/ 854110 h 854110"/>
                      <a:gd name="connsiteX3" fmla="*/ 0 w 854110"/>
                      <a:gd name="connsiteY3" fmla="*/ 427055 h 854110"/>
                      <a:gd name="connsiteX4" fmla="*/ 427055 w 854110"/>
                      <a:gd name="connsiteY4" fmla="*/ 0 h 854110"/>
                      <a:gd name="connsiteX5" fmla="*/ 427055 w 854110"/>
                      <a:gd name="connsiteY5" fmla="*/ 17584 h 854110"/>
                      <a:gd name="connsiteX6" fmla="*/ 17584 w 854110"/>
                      <a:gd name="connsiteY6" fmla="*/ 427055 h 854110"/>
                      <a:gd name="connsiteX7" fmla="*/ 427055 w 854110"/>
                      <a:gd name="connsiteY7" fmla="*/ 836526 h 854110"/>
                      <a:gd name="connsiteX8" fmla="*/ 836526 w 854110"/>
                      <a:gd name="connsiteY8" fmla="*/ 427055 h 854110"/>
                      <a:gd name="connsiteX9" fmla="*/ 427055 w 854110"/>
                      <a:gd name="connsiteY9" fmla="*/ 17584 h 8541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854110" h="854110">
                        <a:moveTo>
                          <a:pt x="427055" y="0"/>
                        </a:moveTo>
                        <a:cubicBezTo>
                          <a:pt x="662911" y="0"/>
                          <a:pt x="854110" y="191199"/>
                          <a:pt x="854110" y="427055"/>
                        </a:cubicBezTo>
                        <a:cubicBezTo>
                          <a:pt x="854110" y="662911"/>
                          <a:pt x="662911" y="854110"/>
                          <a:pt x="427055" y="854110"/>
                        </a:cubicBezTo>
                        <a:cubicBezTo>
                          <a:pt x="191199" y="854110"/>
                          <a:pt x="0" y="662911"/>
                          <a:pt x="0" y="427055"/>
                        </a:cubicBezTo>
                        <a:cubicBezTo>
                          <a:pt x="0" y="191199"/>
                          <a:pt x="191199" y="0"/>
                          <a:pt x="427055" y="0"/>
                        </a:cubicBezTo>
                        <a:close/>
                        <a:moveTo>
                          <a:pt x="427055" y="17584"/>
                        </a:moveTo>
                        <a:cubicBezTo>
                          <a:pt x="200910" y="17584"/>
                          <a:pt x="17584" y="200910"/>
                          <a:pt x="17584" y="427055"/>
                        </a:cubicBezTo>
                        <a:cubicBezTo>
                          <a:pt x="17584" y="653200"/>
                          <a:pt x="200910" y="836526"/>
                          <a:pt x="427055" y="836526"/>
                        </a:cubicBezTo>
                        <a:cubicBezTo>
                          <a:pt x="653200" y="836526"/>
                          <a:pt x="836526" y="653200"/>
                          <a:pt x="836526" y="427055"/>
                        </a:cubicBezTo>
                        <a:cubicBezTo>
                          <a:pt x="836526" y="200910"/>
                          <a:pt x="653200" y="17584"/>
                          <a:pt x="427055" y="17584"/>
                        </a:cubicBezTo>
                        <a:close/>
                      </a:path>
                    </a:pathLst>
                  </a:cu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182880" tIns="182880" rIns="182880" bIns="182880" rtlCol="0" anchor="t"/>
                  <a:lstStyle/>
                  <a:p>
                    <a:pPr algn="l"/>
                    <a:endParaRPr lang="en-US">
                      <a:solidFill>
                        <a:schemeClr val="bg1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pic>
              <p:nvPicPr>
                <p:cNvPr id="70" name="Graphic 69">
                  <a:extLst>
                    <a:ext uri="{FF2B5EF4-FFF2-40B4-BE49-F238E27FC236}">
                      <a16:creationId xmlns:a16="http://schemas.microsoft.com/office/drawing/2014/main" id="{2DF0CC34-1FD6-4756-B6F1-55AC35659D5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screen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69616" y="4445982"/>
                  <a:ext cx="532810" cy="532810"/>
                </a:xfrm>
                <a:prstGeom prst="rect">
                  <a:avLst/>
                </a:prstGeom>
              </p:spPr>
            </p:pic>
          </p:grpSp>
          <p:grpSp>
            <p:nvGrpSpPr>
              <p:cNvPr id="167" name="Group 166">
                <a:extLst>
                  <a:ext uri="{FF2B5EF4-FFF2-40B4-BE49-F238E27FC236}">
                    <a16:creationId xmlns:a16="http://schemas.microsoft.com/office/drawing/2014/main" id="{859F7787-37D6-4EBD-9E56-644B038D8D33}"/>
                  </a:ext>
                </a:extLst>
              </p:cNvPr>
              <p:cNvGrpSpPr/>
              <p:nvPr/>
            </p:nvGrpSpPr>
            <p:grpSpPr>
              <a:xfrm>
                <a:off x="9258181" y="3026449"/>
                <a:ext cx="1280754" cy="1280754"/>
                <a:chOff x="9258181" y="3026449"/>
                <a:chExt cx="1280754" cy="1280754"/>
              </a:xfrm>
            </p:grpSpPr>
            <p:grpSp>
              <p:nvGrpSpPr>
                <p:cNvPr id="39" name="Group 38">
                  <a:extLst>
                    <a:ext uri="{FF2B5EF4-FFF2-40B4-BE49-F238E27FC236}">
                      <a16:creationId xmlns:a16="http://schemas.microsoft.com/office/drawing/2014/main" id="{E573907A-1CE2-4AAE-A5D1-EDF9A703B459}"/>
                    </a:ext>
                  </a:extLst>
                </p:cNvPr>
                <p:cNvGrpSpPr/>
                <p:nvPr/>
              </p:nvGrpSpPr>
              <p:grpSpPr>
                <a:xfrm>
                  <a:off x="9258181" y="3026449"/>
                  <a:ext cx="1280754" cy="1280754"/>
                  <a:chOff x="9111343" y="5438671"/>
                  <a:chExt cx="854110" cy="854110"/>
                </a:xfrm>
              </p:grpSpPr>
              <p:sp>
                <p:nvSpPr>
                  <p:cNvPr id="41" name="Oval 40">
                    <a:extLst>
                      <a:ext uri="{FF2B5EF4-FFF2-40B4-BE49-F238E27FC236}">
                        <a16:creationId xmlns:a16="http://schemas.microsoft.com/office/drawing/2014/main" id="{88B458A1-8509-47D9-9695-77533AA34B39}"/>
                      </a:ext>
                    </a:extLst>
                  </p:cNvPr>
                  <p:cNvSpPr/>
                  <p:nvPr/>
                </p:nvSpPr>
                <p:spPr>
                  <a:xfrm>
                    <a:off x="9121391" y="5448719"/>
                    <a:ext cx="834014" cy="834014"/>
                  </a:xfrm>
                  <a:prstGeom prst="ellipse">
                    <a:avLst/>
                  </a:prstGeom>
                  <a:solidFill>
                    <a:srgbClr val="060606">
                      <a:alpha val="18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182880" tIns="182880" rIns="182880" bIns="182880" rtlCol="0" anchor="t"/>
                  <a:lstStyle/>
                  <a:p>
                    <a:pPr algn="l"/>
                    <a:endParaRPr lang="en-US">
                      <a:solidFill>
                        <a:schemeClr val="bg1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2" name="Freeform: Shape 41">
                    <a:extLst>
                      <a:ext uri="{FF2B5EF4-FFF2-40B4-BE49-F238E27FC236}">
                        <a16:creationId xmlns:a16="http://schemas.microsoft.com/office/drawing/2014/main" id="{79918C5E-5B81-4764-9C58-7438D9FFCA59}"/>
                      </a:ext>
                    </a:extLst>
                  </p:cNvPr>
                  <p:cNvSpPr/>
                  <p:nvPr/>
                </p:nvSpPr>
                <p:spPr>
                  <a:xfrm>
                    <a:off x="9111343" y="5438671"/>
                    <a:ext cx="854110" cy="854110"/>
                  </a:xfrm>
                  <a:custGeom>
                    <a:avLst/>
                    <a:gdLst>
                      <a:gd name="connsiteX0" fmla="*/ 427055 w 854110"/>
                      <a:gd name="connsiteY0" fmla="*/ 0 h 854110"/>
                      <a:gd name="connsiteX1" fmla="*/ 854110 w 854110"/>
                      <a:gd name="connsiteY1" fmla="*/ 427055 h 854110"/>
                      <a:gd name="connsiteX2" fmla="*/ 427055 w 854110"/>
                      <a:gd name="connsiteY2" fmla="*/ 854110 h 854110"/>
                      <a:gd name="connsiteX3" fmla="*/ 0 w 854110"/>
                      <a:gd name="connsiteY3" fmla="*/ 427055 h 854110"/>
                      <a:gd name="connsiteX4" fmla="*/ 427055 w 854110"/>
                      <a:gd name="connsiteY4" fmla="*/ 0 h 854110"/>
                      <a:gd name="connsiteX5" fmla="*/ 427055 w 854110"/>
                      <a:gd name="connsiteY5" fmla="*/ 17584 h 854110"/>
                      <a:gd name="connsiteX6" fmla="*/ 17584 w 854110"/>
                      <a:gd name="connsiteY6" fmla="*/ 427055 h 854110"/>
                      <a:gd name="connsiteX7" fmla="*/ 427055 w 854110"/>
                      <a:gd name="connsiteY7" fmla="*/ 836526 h 854110"/>
                      <a:gd name="connsiteX8" fmla="*/ 836526 w 854110"/>
                      <a:gd name="connsiteY8" fmla="*/ 427055 h 854110"/>
                      <a:gd name="connsiteX9" fmla="*/ 427055 w 854110"/>
                      <a:gd name="connsiteY9" fmla="*/ 17584 h 8541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854110" h="854110">
                        <a:moveTo>
                          <a:pt x="427055" y="0"/>
                        </a:moveTo>
                        <a:cubicBezTo>
                          <a:pt x="662911" y="0"/>
                          <a:pt x="854110" y="191199"/>
                          <a:pt x="854110" y="427055"/>
                        </a:cubicBezTo>
                        <a:cubicBezTo>
                          <a:pt x="854110" y="662911"/>
                          <a:pt x="662911" y="854110"/>
                          <a:pt x="427055" y="854110"/>
                        </a:cubicBezTo>
                        <a:cubicBezTo>
                          <a:pt x="191199" y="854110"/>
                          <a:pt x="0" y="662911"/>
                          <a:pt x="0" y="427055"/>
                        </a:cubicBezTo>
                        <a:cubicBezTo>
                          <a:pt x="0" y="191199"/>
                          <a:pt x="191199" y="0"/>
                          <a:pt x="427055" y="0"/>
                        </a:cubicBezTo>
                        <a:close/>
                        <a:moveTo>
                          <a:pt x="427055" y="17584"/>
                        </a:moveTo>
                        <a:cubicBezTo>
                          <a:pt x="200910" y="17584"/>
                          <a:pt x="17584" y="200910"/>
                          <a:pt x="17584" y="427055"/>
                        </a:cubicBezTo>
                        <a:cubicBezTo>
                          <a:pt x="17584" y="653200"/>
                          <a:pt x="200910" y="836526"/>
                          <a:pt x="427055" y="836526"/>
                        </a:cubicBezTo>
                        <a:cubicBezTo>
                          <a:pt x="653200" y="836526"/>
                          <a:pt x="836526" y="653200"/>
                          <a:pt x="836526" y="427055"/>
                        </a:cubicBezTo>
                        <a:cubicBezTo>
                          <a:pt x="836526" y="200910"/>
                          <a:pt x="653200" y="17584"/>
                          <a:pt x="427055" y="17584"/>
                        </a:cubicBezTo>
                        <a:close/>
                      </a:path>
                    </a:pathLst>
                  </a:custGeom>
                  <a:solidFill>
                    <a:srgbClr val="50ABE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182880" tIns="182880" rIns="182880" bIns="182880" rtlCol="0" anchor="t"/>
                  <a:lstStyle/>
                  <a:p>
                    <a:pPr algn="l"/>
                    <a:endParaRPr lang="en-US">
                      <a:solidFill>
                        <a:schemeClr val="bg1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3" name="Freeform: Shape 42">
                    <a:extLst>
                      <a:ext uri="{FF2B5EF4-FFF2-40B4-BE49-F238E27FC236}">
                        <a16:creationId xmlns:a16="http://schemas.microsoft.com/office/drawing/2014/main" id="{624BBD34-FDDE-4045-A20F-821D8191888B}"/>
                      </a:ext>
                    </a:extLst>
                  </p:cNvPr>
                  <p:cNvSpPr/>
                  <p:nvPr/>
                </p:nvSpPr>
                <p:spPr>
                  <a:xfrm>
                    <a:off x="9184193" y="5511521"/>
                    <a:ext cx="708410" cy="708410"/>
                  </a:xfrm>
                  <a:custGeom>
                    <a:avLst/>
                    <a:gdLst>
                      <a:gd name="connsiteX0" fmla="*/ 427055 w 854110"/>
                      <a:gd name="connsiteY0" fmla="*/ 0 h 854110"/>
                      <a:gd name="connsiteX1" fmla="*/ 854110 w 854110"/>
                      <a:gd name="connsiteY1" fmla="*/ 427055 h 854110"/>
                      <a:gd name="connsiteX2" fmla="*/ 427055 w 854110"/>
                      <a:gd name="connsiteY2" fmla="*/ 854110 h 854110"/>
                      <a:gd name="connsiteX3" fmla="*/ 0 w 854110"/>
                      <a:gd name="connsiteY3" fmla="*/ 427055 h 854110"/>
                      <a:gd name="connsiteX4" fmla="*/ 427055 w 854110"/>
                      <a:gd name="connsiteY4" fmla="*/ 0 h 854110"/>
                      <a:gd name="connsiteX5" fmla="*/ 427055 w 854110"/>
                      <a:gd name="connsiteY5" fmla="*/ 17584 h 854110"/>
                      <a:gd name="connsiteX6" fmla="*/ 17584 w 854110"/>
                      <a:gd name="connsiteY6" fmla="*/ 427055 h 854110"/>
                      <a:gd name="connsiteX7" fmla="*/ 427055 w 854110"/>
                      <a:gd name="connsiteY7" fmla="*/ 836526 h 854110"/>
                      <a:gd name="connsiteX8" fmla="*/ 836526 w 854110"/>
                      <a:gd name="connsiteY8" fmla="*/ 427055 h 854110"/>
                      <a:gd name="connsiteX9" fmla="*/ 427055 w 854110"/>
                      <a:gd name="connsiteY9" fmla="*/ 17584 h 8541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854110" h="854110">
                        <a:moveTo>
                          <a:pt x="427055" y="0"/>
                        </a:moveTo>
                        <a:cubicBezTo>
                          <a:pt x="662911" y="0"/>
                          <a:pt x="854110" y="191199"/>
                          <a:pt x="854110" y="427055"/>
                        </a:cubicBezTo>
                        <a:cubicBezTo>
                          <a:pt x="854110" y="662911"/>
                          <a:pt x="662911" y="854110"/>
                          <a:pt x="427055" y="854110"/>
                        </a:cubicBezTo>
                        <a:cubicBezTo>
                          <a:pt x="191199" y="854110"/>
                          <a:pt x="0" y="662911"/>
                          <a:pt x="0" y="427055"/>
                        </a:cubicBezTo>
                        <a:cubicBezTo>
                          <a:pt x="0" y="191199"/>
                          <a:pt x="191199" y="0"/>
                          <a:pt x="427055" y="0"/>
                        </a:cubicBezTo>
                        <a:close/>
                        <a:moveTo>
                          <a:pt x="427055" y="17584"/>
                        </a:moveTo>
                        <a:cubicBezTo>
                          <a:pt x="200910" y="17584"/>
                          <a:pt x="17584" y="200910"/>
                          <a:pt x="17584" y="427055"/>
                        </a:cubicBezTo>
                        <a:cubicBezTo>
                          <a:pt x="17584" y="653200"/>
                          <a:pt x="200910" y="836526"/>
                          <a:pt x="427055" y="836526"/>
                        </a:cubicBezTo>
                        <a:cubicBezTo>
                          <a:pt x="653200" y="836526"/>
                          <a:pt x="836526" y="653200"/>
                          <a:pt x="836526" y="427055"/>
                        </a:cubicBezTo>
                        <a:cubicBezTo>
                          <a:pt x="836526" y="200910"/>
                          <a:pt x="653200" y="17584"/>
                          <a:pt x="427055" y="17584"/>
                        </a:cubicBezTo>
                        <a:close/>
                      </a:path>
                    </a:pathLst>
                  </a:cu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182880" tIns="182880" rIns="182880" bIns="182880" rtlCol="0" anchor="t"/>
                  <a:lstStyle/>
                  <a:p>
                    <a:pPr algn="l"/>
                    <a:endParaRPr lang="en-US">
                      <a:solidFill>
                        <a:schemeClr val="bg1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pic>
              <p:nvPicPr>
                <p:cNvPr id="44" name="Graphic 43">
                  <a:extLst>
                    <a:ext uri="{FF2B5EF4-FFF2-40B4-BE49-F238E27FC236}">
                      <a16:creationId xmlns:a16="http://schemas.microsoft.com/office/drawing/2014/main" id="{F04B55B5-EFC7-46E2-99C8-5EEA3037661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 cstate="screen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12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600234" y="3349205"/>
                  <a:ext cx="596648" cy="596644"/>
                </a:xfrm>
                <a:prstGeom prst="rect">
                  <a:avLst/>
                </a:prstGeom>
              </p:spPr>
            </p:pic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BDB625A6-1600-4C98-8939-95881FFE7CC6}"/>
                  </a:ext>
                </a:extLst>
              </p:cNvPr>
              <p:cNvGrpSpPr/>
              <p:nvPr/>
            </p:nvGrpSpPr>
            <p:grpSpPr>
              <a:xfrm>
                <a:off x="908623" y="4272442"/>
                <a:ext cx="1115893" cy="1115893"/>
                <a:chOff x="961934" y="4651513"/>
                <a:chExt cx="1182097" cy="1182097"/>
              </a:xfrm>
            </p:grpSpPr>
            <p:grpSp>
              <p:nvGrpSpPr>
                <p:cNvPr id="47" name="Group 46">
                  <a:extLst>
                    <a:ext uri="{FF2B5EF4-FFF2-40B4-BE49-F238E27FC236}">
                      <a16:creationId xmlns:a16="http://schemas.microsoft.com/office/drawing/2014/main" id="{AFB0547B-54F7-4F18-A810-20249C2BDE25}"/>
                    </a:ext>
                  </a:extLst>
                </p:cNvPr>
                <p:cNvGrpSpPr/>
                <p:nvPr/>
              </p:nvGrpSpPr>
              <p:grpSpPr>
                <a:xfrm>
                  <a:off x="961934" y="4651513"/>
                  <a:ext cx="1182097" cy="1182097"/>
                  <a:chOff x="9111343" y="5438671"/>
                  <a:chExt cx="854110" cy="854110"/>
                </a:xfrm>
              </p:grpSpPr>
              <p:sp>
                <p:nvSpPr>
                  <p:cNvPr id="49" name="Oval 48">
                    <a:extLst>
                      <a:ext uri="{FF2B5EF4-FFF2-40B4-BE49-F238E27FC236}">
                        <a16:creationId xmlns:a16="http://schemas.microsoft.com/office/drawing/2014/main" id="{B528858A-3A4B-4675-8EFC-1B96EB376C14}"/>
                      </a:ext>
                    </a:extLst>
                  </p:cNvPr>
                  <p:cNvSpPr/>
                  <p:nvPr/>
                </p:nvSpPr>
                <p:spPr>
                  <a:xfrm>
                    <a:off x="9121391" y="5448719"/>
                    <a:ext cx="834014" cy="834014"/>
                  </a:xfrm>
                  <a:prstGeom prst="ellipse">
                    <a:avLst/>
                  </a:prstGeom>
                  <a:solidFill>
                    <a:srgbClr val="060606">
                      <a:alpha val="18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182880" tIns="182880" rIns="182880" bIns="182880" rtlCol="0" anchor="t"/>
                  <a:lstStyle/>
                  <a:p>
                    <a:pPr algn="l"/>
                    <a:endParaRPr lang="en-US">
                      <a:solidFill>
                        <a:schemeClr val="bg1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50" name="Freeform: Shape 49">
                    <a:extLst>
                      <a:ext uri="{FF2B5EF4-FFF2-40B4-BE49-F238E27FC236}">
                        <a16:creationId xmlns:a16="http://schemas.microsoft.com/office/drawing/2014/main" id="{B3FF85AB-FBF0-4B14-A15C-522D8D149E6E}"/>
                      </a:ext>
                    </a:extLst>
                  </p:cNvPr>
                  <p:cNvSpPr/>
                  <p:nvPr/>
                </p:nvSpPr>
                <p:spPr>
                  <a:xfrm>
                    <a:off x="9111343" y="5438671"/>
                    <a:ext cx="854110" cy="854110"/>
                  </a:xfrm>
                  <a:custGeom>
                    <a:avLst/>
                    <a:gdLst>
                      <a:gd name="connsiteX0" fmla="*/ 427055 w 854110"/>
                      <a:gd name="connsiteY0" fmla="*/ 0 h 854110"/>
                      <a:gd name="connsiteX1" fmla="*/ 854110 w 854110"/>
                      <a:gd name="connsiteY1" fmla="*/ 427055 h 854110"/>
                      <a:gd name="connsiteX2" fmla="*/ 427055 w 854110"/>
                      <a:gd name="connsiteY2" fmla="*/ 854110 h 854110"/>
                      <a:gd name="connsiteX3" fmla="*/ 0 w 854110"/>
                      <a:gd name="connsiteY3" fmla="*/ 427055 h 854110"/>
                      <a:gd name="connsiteX4" fmla="*/ 427055 w 854110"/>
                      <a:gd name="connsiteY4" fmla="*/ 0 h 854110"/>
                      <a:gd name="connsiteX5" fmla="*/ 427055 w 854110"/>
                      <a:gd name="connsiteY5" fmla="*/ 17584 h 854110"/>
                      <a:gd name="connsiteX6" fmla="*/ 17584 w 854110"/>
                      <a:gd name="connsiteY6" fmla="*/ 427055 h 854110"/>
                      <a:gd name="connsiteX7" fmla="*/ 427055 w 854110"/>
                      <a:gd name="connsiteY7" fmla="*/ 836526 h 854110"/>
                      <a:gd name="connsiteX8" fmla="*/ 836526 w 854110"/>
                      <a:gd name="connsiteY8" fmla="*/ 427055 h 854110"/>
                      <a:gd name="connsiteX9" fmla="*/ 427055 w 854110"/>
                      <a:gd name="connsiteY9" fmla="*/ 17584 h 8541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854110" h="854110">
                        <a:moveTo>
                          <a:pt x="427055" y="0"/>
                        </a:moveTo>
                        <a:cubicBezTo>
                          <a:pt x="662911" y="0"/>
                          <a:pt x="854110" y="191199"/>
                          <a:pt x="854110" y="427055"/>
                        </a:cubicBezTo>
                        <a:cubicBezTo>
                          <a:pt x="854110" y="662911"/>
                          <a:pt x="662911" y="854110"/>
                          <a:pt x="427055" y="854110"/>
                        </a:cubicBezTo>
                        <a:cubicBezTo>
                          <a:pt x="191199" y="854110"/>
                          <a:pt x="0" y="662911"/>
                          <a:pt x="0" y="427055"/>
                        </a:cubicBezTo>
                        <a:cubicBezTo>
                          <a:pt x="0" y="191199"/>
                          <a:pt x="191199" y="0"/>
                          <a:pt x="427055" y="0"/>
                        </a:cubicBezTo>
                        <a:close/>
                        <a:moveTo>
                          <a:pt x="427055" y="17584"/>
                        </a:moveTo>
                        <a:cubicBezTo>
                          <a:pt x="200910" y="17584"/>
                          <a:pt x="17584" y="200910"/>
                          <a:pt x="17584" y="427055"/>
                        </a:cubicBezTo>
                        <a:cubicBezTo>
                          <a:pt x="17584" y="653200"/>
                          <a:pt x="200910" y="836526"/>
                          <a:pt x="427055" y="836526"/>
                        </a:cubicBezTo>
                        <a:cubicBezTo>
                          <a:pt x="653200" y="836526"/>
                          <a:pt x="836526" y="653200"/>
                          <a:pt x="836526" y="427055"/>
                        </a:cubicBezTo>
                        <a:cubicBezTo>
                          <a:pt x="836526" y="200910"/>
                          <a:pt x="653200" y="17584"/>
                          <a:pt x="427055" y="17584"/>
                        </a:cubicBezTo>
                        <a:close/>
                      </a:path>
                    </a:pathLst>
                  </a:custGeom>
                  <a:solidFill>
                    <a:srgbClr val="98B81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182880" tIns="182880" rIns="182880" bIns="182880" rtlCol="0" anchor="t"/>
                  <a:lstStyle/>
                  <a:p>
                    <a:pPr algn="l"/>
                    <a:endParaRPr lang="en-US">
                      <a:solidFill>
                        <a:schemeClr val="bg1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51" name="Freeform: Shape 50">
                    <a:extLst>
                      <a:ext uri="{FF2B5EF4-FFF2-40B4-BE49-F238E27FC236}">
                        <a16:creationId xmlns:a16="http://schemas.microsoft.com/office/drawing/2014/main" id="{4BA00B5A-4258-4190-B526-72394235C8ED}"/>
                      </a:ext>
                    </a:extLst>
                  </p:cNvPr>
                  <p:cNvSpPr/>
                  <p:nvPr/>
                </p:nvSpPr>
                <p:spPr>
                  <a:xfrm>
                    <a:off x="9184193" y="5511521"/>
                    <a:ext cx="708410" cy="708410"/>
                  </a:xfrm>
                  <a:custGeom>
                    <a:avLst/>
                    <a:gdLst>
                      <a:gd name="connsiteX0" fmla="*/ 427055 w 854110"/>
                      <a:gd name="connsiteY0" fmla="*/ 0 h 854110"/>
                      <a:gd name="connsiteX1" fmla="*/ 854110 w 854110"/>
                      <a:gd name="connsiteY1" fmla="*/ 427055 h 854110"/>
                      <a:gd name="connsiteX2" fmla="*/ 427055 w 854110"/>
                      <a:gd name="connsiteY2" fmla="*/ 854110 h 854110"/>
                      <a:gd name="connsiteX3" fmla="*/ 0 w 854110"/>
                      <a:gd name="connsiteY3" fmla="*/ 427055 h 854110"/>
                      <a:gd name="connsiteX4" fmla="*/ 427055 w 854110"/>
                      <a:gd name="connsiteY4" fmla="*/ 0 h 854110"/>
                      <a:gd name="connsiteX5" fmla="*/ 427055 w 854110"/>
                      <a:gd name="connsiteY5" fmla="*/ 17584 h 854110"/>
                      <a:gd name="connsiteX6" fmla="*/ 17584 w 854110"/>
                      <a:gd name="connsiteY6" fmla="*/ 427055 h 854110"/>
                      <a:gd name="connsiteX7" fmla="*/ 427055 w 854110"/>
                      <a:gd name="connsiteY7" fmla="*/ 836526 h 854110"/>
                      <a:gd name="connsiteX8" fmla="*/ 836526 w 854110"/>
                      <a:gd name="connsiteY8" fmla="*/ 427055 h 854110"/>
                      <a:gd name="connsiteX9" fmla="*/ 427055 w 854110"/>
                      <a:gd name="connsiteY9" fmla="*/ 17584 h 8541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854110" h="854110">
                        <a:moveTo>
                          <a:pt x="427055" y="0"/>
                        </a:moveTo>
                        <a:cubicBezTo>
                          <a:pt x="662911" y="0"/>
                          <a:pt x="854110" y="191199"/>
                          <a:pt x="854110" y="427055"/>
                        </a:cubicBezTo>
                        <a:cubicBezTo>
                          <a:pt x="854110" y="662911"/>
                          <a:pt x="662911" y="854110"/>
                          <a:pt x="427055" y="854110"/>
                        </a:cubicBezTo>
                        <a:cubicBezTo>
                          <a:pt x="191199" y="854110"/>
                          <a:pt x="0" y="662911"/>
                          <a:pt x="0" y="427055"/>
                        </a:cubicBezTo>
                        <a:cubicBezTo>
                          <a:pt x="0" y="191199"/>
                          <a:pt x="191199" y="0"/>
                          <a:pt x="427055" y="0"/>
                        </a:cubicBezTo>
                        <a:close/>
                        <a:moveTo>
                          <a:pt x="427055" y="17584"/>
                        </a:moveTo>
                        <a:cubicBezTo>
                          <a:pt x="200910" y="17584"/>
                          <a:pt x="17584" y="200910"/>
                          <a:pt x="17584" y="427055"/>
                        </a:cubicBezTo>
                        <a:cubicBezTo>
                          <a:pt x="17584" y="653200"/>
                          <a:pt x="200910" y="836526"/>
                          <a:pt x="427055" y="836526"/>
                        </a:cubicBezTo>
                        <a:cubicBezTo>
                          <a:pt x="653200" y="836526"/>
                          <a:pt x="836526" y="653200"/>
                          <a:pt x="836526" y="427055"/>
                        </a:cubicBezTo>
                        <a:cubicBezTo>
                          <a:pt x="836526" y="200910"/>
                          <a:pt x="653200" y="17584"/>
                          <a:pt x="427055" y="17584"/>
                        </a:cubicBezTo>
                        <a:close/>
                      </a:path>
                    </a:pathLst>
                  </a:cu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182880" tIns="182880" rIns="182880" bIns="182880" rtlCol="0" anchor="t"/>
                  <a:lstStyle/>
                  <a:p>
                    <a:pPr algn="l"/>
                    <a:endParaRPr lang="en-US">
                      <a:solidFill>
                        <a:schemeClr val="bg1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pic>
              <p:nvPicPr>
                <p:cNvPr id="52" name="Graphic 51">
                  <a:extLst>
                    <a:ext uri="{FF2B5EF4-FFF2-40B4-BE49-F238E27FC236}">
                      <a16:creationId xmlns:a16="http://schemas.microsoft.com/office/drawing/2014/main" id="{C74E54EA-E289-4697-9224-CE3E3B19EF0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 cstate="screen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1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96266" y="4985846"/>
                  <a:ext cx="513432" cy="513430"/>
                </a:xfrm>
                <a:prstGeom prst="rect">
                  <a:avLst/>
                </a:prstGeom>
              </p:spPr>
            </p:pic>
          </p:grp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1715E0A7-6A98-422D-8678-94B98BC054C8}"/>
                  </a:ext>
                </a:extLst>
              </p:cNvPr>
              <p:cNvGrpSpPr/>
              <p:nvPr/>
            </p:nvGrpSpPr>
            <p:grpSpPr>
              <a:xfrm>
                <a:off x="10897157" y="2343870"/>
                <a:ext cx="902579" cy="902579"/>
                <a:chOff x="11298803" y="2221064"/>
                <a:chExt cx="1107742" cy="1107742"/>
              </a:xfrm>
            </p:grpSpPr>
            <p:grpSp>
              <p:nvGrpSpPr>
                <p:cNvPr id="54" name="Group 53">
                  <a:extLst>
                    <a:ext uri="{FF2B5EF4-FFF2-40B4-BE49-F238E27FC236}">
                      <a16:creationId xmlns:a16="http://schemas.microsoft.com/office/drawing/2014/main" id="{3F7C9E71-2344-427F-BAF6-6050F93976E2}"/>
                    </a:ext>
                  </a:extLst>
                </p:cNvPr>
                <p:cNvGrpSpPr/>
                <p:nvPr/>
              </p:nvGrpSpPr>
              <p:grpSpPr>
                <a:xfrm>
                  <a:off x="11298803" y="2221064"/>
                  <a:ext cx="1107742" cy="1107742"/>
                  <a:chOff x="9111343" y="5438671"/>
                  <a:chExt cx="854110" cy="854110"/>
                </a:xfrm>
              </p:grpSpPr>
              <p:sp>
                <p:nvSpPr>
                  <p:cNvPr id="57" name="Oval 56">
                    <a:extLst>
                      <a:ext uri="{FF2B5EF4-FFF2-40B4-BE49-F238E27FC236}">
                        <a16:creationId xmlns:a16="http://schemas.microsoft.com/office/drawing/2014/main" id="{92808F4E-350C-4B5E-90F5-A0B0490A6233}"/>
                      </a:ext>
                    </a:extLst>
                  </p:cNvPr>
                  <p:cNvSpPr/>
                  <p:nvPr/>
                </p:nvSpPr>
                <p:spPr>
                  <a:xfrm>
                    <a:off x="9121391" y="5448719"/>
                    <a:ext cx="834014" cy="834014"/>
                  </a:xfrm>
                  <a:prstGeom prst="ellipse">
                    <a:avLst/>
                  </a:prstGeom>
                  <a:solidFill>
                    <a:srgbClr val="060606">
                      <a:alpha val="18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182880" tIns="182880" rIns="182880" bIns="182880" rtlCol="0" anchor="t"/>
                  <a:lstStyle/>
                  <a:p>
                    <a:pPr algn="l"/>
                    <a:endParaRPr lang="en-US">
                      <a:solidFill>
                        <a:schemeClr val="bg1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58" name="Freeform: Shape 57">
                    <a:extLst>
                      <a:ext uri="{FF2B5EF4-FFF2-40B4-BE49-F238E27FC236}">
                        <a16:creationId xmlns:a16="http://schemas.microsoft.com/office/drawing/2014/main" id="{1D5DC4EA-373E-415D-82EA-C0EAA8D41DE7}"/>
                      </a:ext>
                    </a:extLst>
                  </p:cNvPr>
                  <p:cNvSpPr/>
                  <p:nvPr/>
                </p:nvSpPr>
                <p:spPr>
                  <a:xfrm>
                    <a:off x="9111343" y="5438671"/>
                    <a:ext cx="854110" cy="854110"/>
                  </a:xfrm>
                  <a:custGeom>
                    <a:avLst/>
                    <a:gdLst>
                      <a:gd name="connsiteX0" fmla="*/ 427055 w 854110"/>
                      <a:gd name="connsiteY0" fmla="*/ 0 h 854110"/>
                      <a:gd name="connsiteX1" fmla="*/ 854110 w 854110"/>
                      <a:gd name="connsiteY1" fmla="*/ 427055 h 854110"/>
                      <a:gd name="connsiteX2" fmla="*/ 427055 w 854110"/>
                      <a:gd name="connsiteY2" fmla="*/ 854110 h 854110"/>
                      <a:gd name="connsiteX3" fmla="*/ 0 w 854110"/>
                      <a:gd name="connsiteY3" fmla="*/ 427055 h 854110"/>
                      <a:gd name="connsiteX4" fmla="*/ 427055 w 854110"/>
                      <a:gd name="connsiteY4" fmla="*/ 0 h 854110"/>
                      <a:gd name="connsiteX5" fmla="*/ 427055 w 854110"/>
                      <a:gd name="connsiteY5" fmla="*/ 17584 h 854110"/>
                      <a:gd name="connsiteX6" fmla="*/ 17584 w 854110"/>
                      <a:gd name="connsiteY6" fmla="*/ 427055 h 854110"/>
                      <a:gd name="connsiteX7" fmla="*/ 427055 w 854110"/>
                      <a:gd name="connsiteY7" fmla="*/ 836526 h 854110"/>
                      <a:gd name="connsiteX8" fmla="*/ 836526 w 854110"/>
                      <a:gd name="connsiteY8" fmla="*/ 427055 h 854110"/>
                      <a:gd name="connsiteX9" fmla="*/ 427055 w 854110"/>
                      <a:gd name="connsiteY9" fmla="*/ 17584 h 8541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854110" h="854110">
                        <a:moveTo>
                          <a:pt x="427055" y="0"/>
                        </a:moveTo>
                        <a:cubicBezTo>
                          <a:pt x="662911" y="0"/>
                          <a:pt x="854110" y="191199"/>
                          <a:pt x="854110" y="427055"/>
                        </a:cubicBezTo>
                        <a:cubicBezTo>
                          <a:pt x="854110" y="662911"/>
                          <a:pt x="662911" y="854110"/>
                          <a:pt x="427055" y="854110"/>
                        </a:cubicBezTo>
                        <a:cubicBezTo>
                          <a:pt x="191199" y="854110"/>
                          <a:pt x="0" y="662911"/>
                          <a:pt x="0" y="427055"/>
                        </a:cubicBezTo>
                        <a:cubicBezTo>
                          <a:pt x="0" y="191199"/>
                          <a:pt x="191199" y="0"/>
                          <a:pt x="427055" y="0"/>
                        </a:cubicBezTo>
                        <a:close/>
                        <a:moveTo>
                          <a:pt x="427055" y="17584"/>
                        </a:moveTo>
                        <a:cubicBezTo>
                          <a:pt x="200910" y="17584"/>
                          <a:pt x="17584" y="200910"/>
                          <a:pt x="17584" y="427055"/>
                        </a:cubicBezTo>
                        <a:cubicBezTo>
                          <a:pt x="17584" y="653200"/>
                          <a:pt x="200910" y="836526"/>
                          <a:pt x="427055" y="836526"/>
                        </a:cubicBezTo>
                        <a:cubicBezTo>
                          <a:pt x="653200" y="836526"/>
                          <a:pt x="836526" y="653200"/>
                          <a:pt x="836526" y="427055"/>
                        </a:cubicBezTo>
                        <a:cubicBezTo>
                          <a:pt x="836526" y="200910"/>
                          <a:pt x="653200" y="17584"/>
                          <a:pt x="427055" y="17584"/>
                        </a:cubicBezTo>
                        <a:close/>
                      </a:path>
                    </a:pathLst>
                  </a:custGeom>
                  <a:solidFill>
                    <a:srgbClr val="FF9B0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182880" tIns="182880" rIns="182880" bIns="182880" rtlCol="0" anchor="t"/>
                  <a:lstStyle/>
                  <a:p>
                    <a:pPr algn="l"/>
                    <a:endParaRPr lang="en-US">
                      <a:solidFill>
                        <a:schemeClr val="bg1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59" name="Freeform: Shape 58">
                    <a:extLst>
                      <a:ext uri="{FF2B5EF4-FFF2-40B4-BE49-F238E27FC236}">
                        <a16:creationId xmlns:a16="http://schemas.microsoft.com/office/drawing/2014/main" id="{12957121-7A51-4668-8AAD-10B2C285E024}"/>
                      </a:ext>
                    </a:extLst>
                  </p:cNvPr>
                  <p:cNvSpPr/>
                  <p:nvPr/>
                </p:nvSpPr>
                <p:spPr>
                  <a:xfrm>
                    <a:off x="9184193" y="5511521"/>
                    <a:ext cx="708410" cy="708410"/>
                  </a:xfrm>
                  <a:custGeom>
                    <a:avLst/>
                    <a:gdLst>
                      <a:gd name="connsiteX0" fmla="*/ 427055 w 854110"/>
                      <a:gd name="connsiteY0" fmla="*/ 0 h 854110"/>
                      <a:gd name="connsiteX1" fmla="*/ 854110 w 854110"/>
                      <a:gd name="connsiteY1" fmla="*/ 427055 h 854110"/>
                      <a:gd name="connsiteX2" fmla="*/ 427055 w 854110"/>
                      <a:gd name="connsiteY2" fmla="*/ 854110 h 854110"/>
                      <a:gd name="connsiteX3" fmla="*/ 0 w 854110"/>
                      <a:gd name="connsiteY3" fmla="*/ 427055 h 854110"/>
                      <a:gd name="connsiteX4" fmla="*/ 427055 w 854110"/>
                      <a:gd name="connsiteY4" fmla="*/ 0 h 854110"/>
                      <a:gd name="connsiteX5" fmla="*/ 427055 w 854110"/>
                      <a:gd name="connsiteY5" fmla="*/ 17584 h 854110"/>
                      <a:gd name="connsiteX6" fmla="*/ 17584 w 854110"/>
                      <a:gd name="connsiteY6" fmla="*/ 427055 h 854110"/>
                      <a:gd name="connsiteX7" fmla="*/ 427055 w 854110"/>
                      <a:gd name="connsiteY7" fmla="*/ 836526 h 854110"/>
                      <a:gd name="connsiteX8" fmla="*/ 836526 w 854110"/>
                      <a:gd name="connsiteY8" fmla="*/ 427055 h 854110"/>
                      <a:gd name="connsiteX9" fmla="*/ 427055 w 854110"/>
                      <a:gd name="connsiteY9" fmla="*/ 17584 h 8541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854110" h="854110">
                        <a:moveTo>
                          <a:pt x="427055" y="0"/>
                        </a:moveTo>
                        <a:cubicBezTo>
                          <a:pt x="662911" y="0"/>
                          <a:pt x="854110" y="191199"/>
                          <a:pt x="854110" y="427055"/>
                        </a:cubicBezTo>
                        <a:cubicBezTo>
                          <a:pt x="854110" y="662911"/>
                          <a:pt x="662911" y="854110"/>
                          <a:pt x="427055" y="854110"/>
                        </a:cubicBezTo>
                        <a:cubicBezTo>
                          <a:pt x="191199" y="854110"/>
                          <a:pt x="0" y="662911"/>
                          <a:pt x="0" y="427055"/>
                        </a:cubicBezTo>
                        <a:cubicBezTo>
                          <a:pt x="0" y="191199"/>
                          <a:pt x="191199" y="0"/>
                          <a:pt x="427055" y="0"/>
                        </a:cubicBezTo>
                        <a:close/>
                        <a:moveTo>
                          <a:pt x="427055" y="17584"/>
                        </a:moveTo>
                        <a:cubicBezTo>
                          <a:pt x="200910" y="17584"/>
                          <a:pt x="17584" y="200910"/>
                          <a:pt x="17584" y="427055"/>
                        </a:cubicBezTo>
                        <a:cubicBezTo>
                          <a:pt x="17584" y="653200"/>
                          <a:pt x="200910" y="836526"/>
                          <a:pt x="427055" y="836526"/>
                        </a:cubicBezTo>
                        <a:cubicBezTo>
                          <a:pt x="653200" y="836526"/>
                          <a:pt x="836526" y="653200"/>
                          <a:pt x="836526" y="427055"/>
                        </a:cubicBezTo>
                        <a:cubicBezTo>
                          <a:pt x="836526" y="200910"/>
                          <a:pt x="653200" y="17584"/>
                          <a:pt x="427055" y="17584"/>
                        </a:cubicBezTo>
                        <a:close/>
                      </a:path>
                    </a:pathLst>
                  </a:cu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182880" tIns="182880" rIns="182880" bIns="182880" rtlCol="0" anchor="t"/>
                  <a:lstStyle/>
                  <a:p>
                    <a:pPr algn="l"/>
                    <a:endParaRPr lang="en-US">
                      <a:solidFill>
                        <a:schemeClr val="bg1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pic>
              <p:nvPicPr>
                <p:cNvPr id="61" name="Graphic 60">
                  <a:extLst>
                    <a:ext uri="{FF2B5EF4-FFF2-40B4-BE49-F238E27FC236}">
                      <a16:creationId xmlns:a16="http://schemas.microsoft.com/office/drawing/2014/main" id="{C857E8F7-419E-440C-8D4B-038CC6831AC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5" cstate="screen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1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563832" y="2486094"/>
                  <a:ext cx="577685" cy="577683"/>
                </a:xfrm>
                <a:prstGeom prst="rect">
                  <a:avLst/>
                </a:prstGeom>
              </p:spPr>
            </p:pic>
          </p:grpSp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8671D840-8AD5-4781-83E7-CF14E9694C00}"/>
                  </a:ext>
                </a:extLst>
              </p:cNvPr>
              <p:cNvGrpSpPr/>
              <p:nvPr/>
            </p:nvGrpSpPr>
            <p:grpSpPr>
              <a:xfrm>
                <a:off x="4931832" y="3386736"/>
                <a:ext cx="928242" cy="928242"/>
                <a:chOff x="5223833" y="3713259"/>
                <a:chExt cx="983313" cy="983313"/>
              </a:xfrm>
            </p:grpSpPr>
            <p:grpSp>
              <p:nvGrpSpPr>
                <p:cNvPr id="72" name="Group 71">
                  <a:extLst>
                    <a:ext uri="{FF2B5EF4-FFF2-40B4-BE49-F238E27FC236}">
                      <a16:creationId xmlns:a16="http://schemas.microsoft.com/office/drawing/2014/main" id="{D9EF28C8-8513-40DC-97F0-CECA2419D83D}"/>
                    </a:ext>
                  </a:extLst>
                </p:cNvPr>
                <p:cNvGrpSpPr/>
                <p:nvPr/>
              </p:nvGrpSpPr>
              <p:grpSpPr>
                <a:xfrm>
                  <a:off x="5223833" y="3713259"/>
                  <a:ext cx="983313" cy="983313"/>
                  <a:chOff x="9111343" y="5438671"/>
                  <a:chExt cx="854110" cy="854110"/>
                </a:xfrm>
              </p:grpSpPr>
              <p:sp>
                <p:nvSpPr>
                  <p:cNvPr id="74" name="Oval 73">
                    <a:extLst>
                      <a:ext uri="{FF2B5EF4-FFF2-40B4-BE49-F238E27FC236}">
                        <a16:creationId xmlns:a16="http://schemas.microsoft.com/office/drawing/2014/main" id="{8A08E794-842A-419D-8A5E-79FFE1B993C8}"/>
                      </a:ext>
                    </a:extLst>
                  </p:cNvPr>
                  <p:cNvSpPr/>
                  <p:nvPr/>
                </p:nvSpPr>
                <p:spPr>
                  <a:xfrm>
                    <a:off x="9121391" y="5448719"/>
                    <a:ext cx="834014" cy="834014"/>
                  </a:xfrm>
                  <a:prstGeom prst="ellipse">
                    <a:avLst/>
                  </a:prstGeom>
                  <a:solidFill>
                    <a:srgbClr val="060606">
                      <a:alpha val="18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182880" tIns="182880" rIns="182880" bIns="182880" rtlCol="0" anchor="t"/>
                  <a:lstStyle/>
                  <a:p>
                    <a:pPr algn="l"/>
                    <a:endParaRPr lang="en-US">
                      <a:solidFill>
                        <a:schemeClr val="bg1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75" name="Freeform: Shape 74">
                    <a:extLst>
                      <a:ext uri="{FF2B5EF4-FFF2-40B4-BE49-F238E27FC236}">
                        <a16:creationId xmlns:a16="http://schemas.microsoft.com/office/drawing/2014/main" id="{D38175C5-D5FB-41CB-87C8-51DE506087AF}"/>
                      </a:ext>
                    </a:extLst>
                  </p:cNvPr>
                  <p:cNvSpPr/>
                  <p:nvPr/>
                </p:nvSpPr>
                <p:spPr>
                  <a:xfrm>
                    <a:off x="9111343" y="5438671"/>
                    <a:ext cx="854110" cy="854110"/>
                  </a:xfrm>
                  <a:custGeom>
                    <a:avLst/>
                    <a:gdLst>
                      <a:gd name="connsiteX0" fmla="*/ 427055 w 854110"/>
                      <a:gd name="connsiteY0" fmla="*/ 0 h 854110"/>
                      <a:gd name="connsiteX1" fmla="*/ 854110 w 854110"/>
                      <a:gd name="connsiteY1" fmla="*/ 427055 h 854110"/>
                      <a:gd name="connsiteX2" fmla="*/ 427055 w 854110"/>
                      <a:gd name="connsiteY2" fmla="*/ 854110 h 854110"/>
                      <a:gd name="connsiteX3" fmla="*/ 0 w 854110"/>
                      <a:gd name="connsiteY3" fmla="*/ 427055 h 854110"/>
                      <a:gd name="connsiteX4" fmla="*/ 427055 w 854110"/>
                      <a:gd name="connsiteY4" fmla="*/ 0 h 854110"/>
                      <a:gd name="connsiteX5" fmla="*/ 427055 w 854110"/>
                      <a:gd name="connsiteY5" fmla="*/ 17584 h 854110"/>
                      <a:gd name="connsiteX6" fmla="*/ 17584 w 854110"/>
                      <a:gd name="connsiteY6" fmla="*/ 427055 h 854110"/>
                      <a:gd name="connsiteX7" fmla="*/ 427055 w 854110"/>
                      <a:gd name="connsiteY7" fmla="*/ 836526 h 854110"/>
                      <a:gd name="connsiteX8" fmla="*/ 836526 w 854110"/>
                      <a:gd name="connsiteY8" fmla="*/ 427055 h 854110"/>
                      <a:gd name="connsiteX9" fmla="*/ 427055 w 854110"/>
                      <a:gd name="connsiteY9" fmla="*/ 17584 h 8541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854110" h="854110">
                        <a:moveTo>
                          <a:pt x="427055" y="0"/>
                        </a:moveTo>
                        <a:cubicBezTo>
                          <a:pt x="662911" y="0"/>
                          <a:pt x="854110" y="191199"/>
                          <a:pt x="854110" y="427055"/>
                        </a:cubicBezTo>
                        <a:cubicBezTo>
                          <a:pt x="854110" y="662911"/>
                          <a:pt x="662911" y="854110"/>
                          <a:pt x="427055" y="854110"/>
                        </a:cubicBezTo>
                        <a:cubicBezTo>
                          <a:pt x="191199" y="854110"/>
                          <a:pt x="0" y="662911"/>
                          <a:pt x="0" y="427055"/>
                        </a:cubicBezTo>
                        <a:cubicBezTo>
                          <a:pt x="0" y="191199"/>
                          <a:pt x="191199" y="0"/>
                          <a:pt x="427055" y="0"/>
                        </a:cubicBezTo>
                        <a:close/>
                        <a:moveTo>
                          <a:pt x="427055" y="17584"/>
                        </a:moveTo>
                        <a:cubicBezTo>
                          <a:pt x="200910" y="17584"/>
                          <a:pt x="17584" y="200910"/>
                          <a:pt x="17584" y="427055"/>
                        </a:cubicBezTo>
                        <a:cubicBezTo>
                          <a:pt x="17584" y="653200"/>
                          <a:pt x="200910" y="836526"/>
                          <a:pt x="427055" y="836526"/>
                        </a:cubicBezTo>
                        <a:cubicBezTo>
                          <a:pt x="653200" y="836526"/>
                          <a:pt x="836526" y="653200"/>
                          <a:pt x="836526" y="427055"/>
                        </a:cubicBezTo>
                        <a:cubicBezTo>
                          <a:pt x="836526" y="200910"/>
                          <a:pt x="653200" y="17584"/>
                          <a:pt x="427055" y="17584"/>
                        </a:cubicBezTo>
                        <a:close/>
                      </a:path>
                    </a:pathLst>
                  </a:custGeom>
                  <a:solidFill>
                    <a:srgbClr val="98B81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182880" tIns="182880" rIns="182880" bIns="182880" rtlCol="0" anchor="t"/>
                  <a:lstStyle/>
                  <a:p>
                    <a:pPr algn="l"/>
                    <a:endParaRPr lang="en-US">
                      <a:solidFill>
                        <a:schemeClr val="bg1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76" name="Freeform: Shape 75">
                    <a:extLst>
                      <a:ext uri="{FF2B5EF4-FFF2-40B4-BE49-F238E27FC236}">
                        <a16:creationId xmlns:a16="http://schemas.microsoft.com/office/drawing/2014/main" id="{243E08E2-FDCD-4FCE-898F-C35EA3379ED3}"/>
                      </a:ext>
                    </a:extLst>
                  </p:cNvPr>
                  <p:cNvSpPr/>
                  <p:nvPr/>
                </p:nvSpPr>
                <p:spPr>
                  <a:xfrm>
                    <a:off x="9184193" y="5511521"/>
                    <a:ext cx="708410" cy="708410"/>
                  </a:xfrm>
                  <a:custGeom>
                    <a:avLst/>
                    <a:gdLst>
                      <a:gd name="connsiteX0" fmla="*/ 427055 w 854110"/>
                      <a:gd name="connsiteY0" fmla="*/ 0 h 854110"/>
                      <a:gd name="connsiteX1" fmla="*/ 854110 w 854110"/>
                      <a:gd name="connsiteY1" fmla="*/ 427055 h 854110"/>
                      <a:gd name="connsiteX2" fmla="*/ 427055 w 854110"/>
                      <a:gd name="connsiteY2" fmla="*/ 854110 h 854110"/>
                      <a:gd name="connsiteX3" fmla="*/ 0 w 854110"/>
                      <a:gd name="connsiteY3" fmla="*/ 427055 h 854110"/>
                      <a:gd name="connsiteX4" fmla="*/ 427055 w 854110"/>
                      <a:gd name="connsiteY4" fmla="*/ 0 h 854110"/>
                      <a:gd name="connsiteX5" fmla="*/ 427055 w 854110"/>
                      <a:gd name="connsiteY5" fmla="*/ 17584 h 854110"/>
                      <a:gd name="connsiteX6" fmla="*/ 17584 w 854110"/>
                      <a:gd name="connsiteY6" fmla="*/ 427055 h 854110"/>
                      <a:gd name="connsiteX7" fmla="*/ 427055 w 854110"/>
                      <a:gd name="connsiteY7" fmla="*/ 836526 h 854110"/>
                      <a:gd name="connsiteX8" fmla="*/ 836526 w 854110"/>
                      <a:gd name="connsiteY8" fmla="*/ 427055 h 854110"/>
                      <a:gd name="connsiteX9" fmla="*/ 427055 w 854110"/>
                      <a:gd name="connsiteY9" fmla="*/ 17584 h 8541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854110" h="854110">
                        <a:moveTo>
                          <a:pt x="427055" y="0"/>
                        </a:moveTo>
                        <a:cubicBezTo>
                          <a:pt x="662911" y="0"/>
                          <a:pt x="854110" y="191199"/>
                          <a:pt x="854110" y="427055"/>
                        </a:cubicBezTo>
                        <a:cubicBezTo>
                          <a:pt x="854110" y="662911"/>
                          <a:pt x="662911" y="854110"/>
                          <a:pt x="427055" y="854110"/>
                        </a:cubicBezTo>
                        <a:cubicBezTo>
                          <a:pt x="191199" y="854110"/>
                          <a:pt x="0" y="662911"/>
                          <a:pt x="0" y="427055"/>
                        </a:cubicBezTo>
                        <a:cubicBezTo>
                          <a:pt x="0" y="191199"/>
                          <a:pt x="191199" y="0"/>
                          <a:pt x="427055" y="0"/>
                        </a:cubicBezTo>
                        <a:close/>
                        <a:moveTo>
                          <a:pt x="427055" y="17584"/>
                        </a:moveTo>
                        <a:cubicBezTo>
                          <a:pt x="200910" y="17584"/>
                          <a:pt x="17584" y="200910"/>
                          <a:pt x="17584" y="427055"/>
                        </a:cubicBezTo>
                        <a:cubicBezTo>
                          <a:pt x="17584" y="653200"/>
                          <a:pt x="200910" y="836526"/>
                          <a:pt x="427055" y="836526"/>
                        </a:cubicBezTo>
                        <a:cubicBezTo>
                          <a:pt x="653200" y="836526"/>
                          <a:pt x="836526" y="653200"/>
                          <a:pt x="836526" y="427055"/>
                        </a:cubicBezTo>
                        <a:cubicBezTo>
                          <a:pt x="836526" y="200910"/>
                          <a:pt x="653200" y="17584"/>
                          <a:pt x="427055" y="17584"/>
                        </a:cubicBezTo>
                        <a:close/>
                      </a:path>
                    </a:pathLst>
                  </a:cu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182880" tIns="182880" rIns="182880" bIns="182880" rtlCol="0" anchor="t"/>
                  <a:lstStyle/>
                  <a:p>
                    <a:pPr algn="l"/>
                    <a:endParaRPr lang="en-US">
                      <a:solidFill>
                        <a:schemeClr val="bg1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pic>
              <p:nvPicPr>
                <p:cNvPr id="22" name="Graphic 21">
                  <a:extLst>
                    <a:ext uri="{FF2B5EF4-FFF2-40B4-BE49-F238E27FC236}">
                      <a16:creationId xmlns:a16="http://schemas.microsoft.com/office/drawing/2014/main" id="{B2FAC0AF-FB8F-4A71-B4FC-7B68FD0A903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7" cstate="screen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18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89162" y="3863671"/>
                  <a:ext cx="622024" cy="622024"/>
                </a:xfrm>
                <a:prstGeom prst="rect">
                  <a:avLst/>
                </a:prstGeom>
              </p:spPr>
            </p:pic>
          </p:grp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21999A17-2534-4A49-BBFA-2E3A768269E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974637" y="3867119"/>
                <a:ext cx="773116" cy="720574"/>
              </a:xfrm>
              <a:prstGeom prst="line">
                <a:avLst/>
              </a:prstGeom>
              <a:ln w="6350">
                <a:solidFill>
                  <a:schemeClr val="bg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9B6806B6-02BF-4F4E-9D09-4CF9D6365C7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112832" y="4129828"/>
                <a:ext cx="300238" cy="225179"/>
              </a:xfrm>
              <a:prstGeom prst="line">
                <a:avLst/>
              </a:prstGeom>
              <a:ln w="6350">
                <a:solidFill>
                  <a:schemeClr val="bg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275880C2-5DBB-4558-AB9D-9C28971F620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501440" y="3053301"/>
                <a:ext cx="479311" cy="400988"/>
              </a:xfrm>
              <a:prstGeom prst="line">
                <a:avLst/>
              </a:prstGeom>
              <a:ln w="6350">
                <a:solidFill>
                  <a:schemeClr val="bg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F48C79BC-93D0-4FE2-8D6D-24AFF714785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0328801" y="4092300"/>
                <a:ext cx="894796" cy="352745"/>
              </a:xfrm>
              <a:prstGeom prst="line">
                <a:avLst/>
              </a:prstGeom>
              <a:ln w="6350">
                <a:solidFill>
                  <a:schemeClr val="bg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>
                <a:extLst>
                  <a:ext uri="{FF2B5EF4-FFF2-40B4-BE49-F238E27FC236}">
                    <a16:creationId xmlns:a16="http://schemas.microsoft.com/office/drawing/2014/main" id="{621CDD32-BDF8-4548-A9F0-10C14589D2A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52" y="4234961"/>
                <a:ext cx="906241" cy="465322"/>
              </a:xfrm>
              <a:prstGeom prst="line">
                <a:avLst/>
              </a:prstGeom>
              <a:ln w="6350">
                <a:solidFill>
                  <a:schemeClr val="bg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66" name="Group 165">
                <a:extLst>
                  <a:ext uri="{FF2B5EF4-FFF2-40B4-BE49-F238E27FC236}">
                    <a16:creationId xmlns:a16="http://schemas.microsoft.com/office/drawing/2014/main" id="{CC11C410-4196-4942-8570-D6A48FC9A0AF}"/>
                  </a:ext>
                </a:extLst>
              </p:cNvPr>
              <p:cNvGrpSpPr/>
              <p:nvPr/>
            </p:nvGrpSpPr>
            <p:grpSpPr>
              <a:xfrm>
                <a:off x="11210611" y="4077140"/>
                <a:ext cx="1103809" cy="1103809"/>
                <a:chOff x="11210611" y="4077140"/>
                <a:chExt cx="1103809" cy="1103809"/>
              </a:xfrm>
            </p:grpSpPr>
            <p:grpSp>
              <p:nvGrpSpPr>
                <p:cNvPr id="155" name="Group 154">
                  <a:extLst>
                    <a:ext uri="{FF2B5EF4-FFF2-40B4-BE49-F238E27FC236}">
                      <a16:creationId xmlns:a16="http://schemas.microsoft.com/office/drawing/2014/main" id="{64E3E0F2-22C4-4FFB-9171-8B8331C5D50E}"/>
                    </a:ext>
                  </a:extLst>
                </p:cNvPr>
                <p:cNvGrpSpPr/>
                <p:nvPr/>
              </p:nvGrpSpPr>
              <p:grpSpPr>
                <a:xfrm>
                  <a:off x="11210611" y="4077140"/>
                  <a:ext cx="1103809" cy="1103809"/>
                  <a:chOff x="9111343" y="5438671"/>
                  <a:chExt cx="854110" cy="854110"/>
                </a:xfrm>
              </p:grpSpPr>
              <p:sp>
                <p:nvSpPr>
                  <p:cNvPr id="157" name="Oval 156">
                    <a:extLst>
                      <a:ext uri="{FF2B5EF4-FFF2-40B4-BE49-F238E27FC236}">
                        <a16:creationId xmlns:a16="http://schemas.microsoft.com/office/drawing/2014/main" id="{B43EDEBF-C14A-4D15-B341-CC6E3FC93743}"/>
                      </a:ext>
                    </a:extLst>
                  </p:cNvPr>
                  <p:cNvSpPr/>
                  <p:nvPr/>
                </p:nvSpPr>
                <p:spPr>
                  <a:xfrm>
                    <a:off x="9121391" y="5448719"/>
                    <a:ext cx="834014" cy="834014"/>
                  </a:xfrm>
                  <a:prstGeom prst="ellipse">
                    <a:avLst/>
                  </a:prstGeom>
                  <a:solidFill>
                    <a:srgbClr val="060606">
                      <a:alpha val="18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182880" tIns="182880" rIns="182880" bIns="182880" rtlCol="0" anchor="t"/>
                  <a:lstStyle/>
                  <a:p>
                    <a:pPr algn="l"/>
                    <a:endParaRPr lang="en-US">
                      <a:solidFill>
                        <a:schemeClr val="bg1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58" name="Freeform: Shape 157">
                    <a:extLst>
                      <a:ext uri="{FF2B5EF4-FFF2-40B4-BE49-F238E27FC236}">
                        <a16:creationId xmlns:a16="http://schemas.microsoft.com/office/drawing/2014/main" id="{43A89212-D576-45E9-9723-83BFABA46D59}"/>
                      </a:ext>
                    </a:extLst>
                  </p:cNvPr>
                  <p:cNvSpPr/>
                  <p:nvPr/>
                </p:nvSpPr>
                <p:spPr>
                  <a:xfrm>
                    <a:off x="9111343" y="5438671"/>
                    <a:ext cx="854110" cy="854110"/>
                  </a:xfrm>
                  <a:custGeom>
                    <a:avLst/>
                    <a:gdLst>
                      <a:gd name="connsiteX0" fmla="*/ 427055 w 854110"/>
                      <a:gd name="connsiteY0" fmla="*/ 0 h 854110"/>
                      <a:gd name="connsiteX1" fmla="*/ 854110 w 854110"/>
                      <a:gd name="connsiteY1" fmla="*/ 427055 h 854110"/>
                      <a:gd name="connsiteX2" fmla="*/ 427055 w 854110"/>
                      <a:gd name="connsiteY2" fmla="*/ 854110 h 854110"/>
                      <a:gd name="connsiteX3" fmla="*/ 0 w 854110"/>
                      <a:gd name="connsiteY3" fmla="*/ 427055 h 854110"/>
                      <a:gd name="connsiteX4" fmla="*/ 427055 w 854110"/>
                      <a:gd name="connsiteY4" fmla="*/ 0 h 854110"/>
                      <a:gd name="connsiteX5" fmla="*/ 427055 w 854110"/>
                      <a:gd name="connsiteY5" fmla="*/ 17584 h 854110"/>
                      <a:gd name="connsiteX6" fmla="*/ 17584 w 854110"/>
                      <a:gd name="connsiteY6" fmla="*/ 427055 h 854110"/>
                      <a:gd name="connsiteX7" fmla="*/ 427055 w 854110"/>
                      <a:gd name="connsiteY7" fmla="*/ 836526 h 854110"/>
                      <a:gd name="connsiteX8" fmla="*/ 836526 w 854110"/>
                      <a:gd name="connsiteY8" fmla="*/ 427055 h 854110"/>
                      <a:gd name="connsiteX9" fmla="*/ 427055 w 854110"/>
                      <a:gd name="connsiteY9" fmla="*/ 17584 h 8541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854110" h="854110">
                        <a:moveTo>
                          <a:pt x="427055" y="0"/>
                        </a:moveTo>
                        <a:cubicBezTo>
                          <a:pt x="662911" y="0"/>
                          <a:pt x="854110" y="191199"/>
                          <a:pt x="854110" y="427055"/>
                        </a:cubicBezTo>
                        <a:cubicBezTo>
                          <a:pt x="854110" y="662911"/>
                          <a:pt x="662911" y="854110"/>
                          <a:pt x="427055" y="854110"/>
                        </a:cubicBezTo>
                        <a:cubicBezTo>
                          <a:pt x="191199" y="854110"/>
                          <a:pt x="0" y="662911"/>
                          <a:pt x="0" y="427055"/>
                        </a:cubicBezTo>
                        <a:cubicBezTo>
                          <a:pt x="0" y="191199"/>
                          <a:pt x="191199" y="0"/>
                          <a:pt x="427055" y="0"/>
                        </a:cubicBezTo>
                        <a:close/>
                        <a:moveTo>
                          <a:pt x="427055" y="17584"/>
                        </a:moveTo>
                        <a:cubicBezTo>
                          <a:pt x="200910" y="17584"/>
                          <a:pt x="17584" y="200910"/>
                          <a:pt x="17584" y="427055"/>
                        </a:cubicBezTo>
                        <a:cubicBezTo>
                          <a:pt x="17584" y="653200"/>
                          <a:pt x="200910" y="836526"/>
                          <a:pt x="427055" y="836526"/>
                        </a:cubicBezTo>
                        <a:cubicBezTo>
                          <a:pt x="653200" y="836526"/>
                          <a:pt x="836526" y="653200"/>
                          <a:pt x="836526" y="427055"/>
                        </a:cubicBezTo>
                        <a:cubicBezTo>
                          <a:pt x="836526" y="200910"/>
                          <a:pt x="653200" y="17584"/>
                          <a:pt x="427055" y="17584"/>
                        </a:cubicBezTo>
                        <a:close/>
                      </a:path>
                    </a:pathLst>
                  </a:custGeom>
                  <a:solidFill>
                    <a:srgbClr val="50ABE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182880" tIns="182880" rIns="182880" bIns="182880" rtlCol="0" anchor="t"/>
                  <a:lstStyle/>
                  <a:p>
                    <a:pPr algn="l"/>
                    <a:endParaRPr lang="en-US">
                      <a:solidFill>
                        <a:schemeClr val="bg1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59" name="Freeform: Shape 158">
                    <a:extLst>
                      <a:ext uri="{FF2B5EF4-FFF2-40B4-BE49-F238E27FC236}">
                        <a16:creationId xmlns:a16="http://schemas.microsoft.com/office/drawing/2014/main" id="{06204B0E-DDDB-4FEA-99D9-8FB2608DBF9B}"/>
                      </a:ext>
                    </a:extLst>
                  </p:cNvPr>
                  <p:cNvSpPr/>
                  <p:nvPr/>
                </p:nvSpPr>
                <p:spPr>
                  <a:xfrm>
                    <a:off x="9184193" y="5511521"/>
                    <a:ext cx="708410" cy="708410"/>
                  </a:xfrm>
                  <a:custGeom>
                    <a:avLst/>
                    <a:gdLst>
                      <a:gd name="connsiteX0" fmla="*/ 427055 w 854110"/>
                      <a:gd name="connsiteY0" fmla="*/ 0 h 854110"/>
                      <a:gd name="connsiteX1" fmla="*/ 854110 w 854110"/>
                      <a:gd name="connsiteY1" fmla="*/ 427055 h 854110"/>
                      <a:gd name="connsiteX2" fmla="*/ 427055 w 854110"/>
                      <a:gd name="connsiteY2" fmla="*/ 854110 h 854110"/>
                      <a:gd name="connsiteX3" fmla="*/ 0 w 854110"/>
                      <a:gd name="connsiteY3" fmla="*/ 427055 h 854110"/>
                      <a:gd name="connsiteX4" fmla="*/ 427055 w 854110"/>
                      <a:gd name="connsiteY4" fmla="*/ 0 h 854110"/>
                      <a:gd name="connsiteX5" fmla="*/ 427055 w 854110"/>
                      <a:gd name="connsiteY5" fmla="*/ 17584 h 854110"/>
                      <a:gd name="connsiteX6" fmla="*/ 17584 w 854110"/>
                      <a:gd name="connsiteY6" fmla="*/ 427055 h 854110"/>
                      <a:gd name="connsiteX7" fmla="*/ 427055 w 854110"/>
                      <a:gd name="connsiteY7" fmla="*/ 836526 h 854110"/>
                      <a:gd name="connsiteX8" fmla="*/ 836526 w 854110"/>
                      <a:gd name="connsiteY8" fmla="*/ 427055 h 854110"/>
                      <a:gd name="connsiteX9" fmla="*/ 427055 w 854110"/>
                      <a:gd name="connsiteY9" fmla="*/ 17584 h 8541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854110" h="854110">
                        <a:moveTo>
                          <a:pt x="427055" y="0"/>
                        </a:moveTo>
                        <a:cubicBezTo>
                          <a:pt x="662911" y="0"/>
                          <a:pt x="854110" y="191199"/>
                          <a:pt x="854110" y="427055"/>
                        </a:cubicBezTo>
                        <a:cubicBezTo>
                          <a:pt x="854110" y="662911"/>
                          <a:pt x="662911" y="854110"/>
                          <a:pt x="427055" y="854110"/>
                        </a:cubicBezTo>
                        <a:cubicBezTo>
                          <a:pt x="191199" y="854110"/>
                          <a:pt x="0" y="662911"/>
                          <a:pt x="0" y="427055"/>
                        </a:cubicBezTo>
                        <a:cubicBezTo>
                          <a:pt x="0" y="191199"/>
                          <a:pt x="191199" y="0"/>
                          <a:pt x="427055" y="0"/>
                        </a:cubicBezTo>
                        <a:close/>
                        <a:moveTo>
                          <a:pt x="427055" y="17584"/>
                        </a:moveTo>
                        <a:cubicBezTo>
                          <a:pt x="200910" y="17584"/>
                          <a:pt x="17584" y="200910"/>
                          <a:pt x="17584" y="427055"/>
                        </a:cubicBezTo>
                        <a:cubicBezTo>
                          <a:pt x="17584" y="653200"/>
                          <a:pt x="200910" y="836526"/>
                          <a:pt x="427055" y="836526"/>
                        </a:cubicBezTo>
                        <a:cubicBezTo>
                          <a:pt x="653200" y="836526"/>
                          <a:pt x="836526" y="653200"/>
                          <a:pt x="836526" y="427055"/>
                        </a:cubicBezTo>
                        <a:cubicBezTo>
                          <a:pt x="836526" y="200910"/>
                          <a:pt x="653200" y="17584"/>
                          <a:pt x="427055" y="17584"/>
                        </a:cubicBezTo>
                        <a:close/>
                      </a:path>
                    </a:pathLst>
                  </a:cu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182880" tIns="182880" rIns="182880" bIns="182880" rtlCol="0" anchor="t"/>
                  <a:lstStyle/>
                  <a:p>
                    <a:pPr algn="l"/>
                    <a:endParaRPr lang="en-US">
                      <a:solidFill>
                        <a:schemeClr val="bg1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pic>
              <p:nvPicPr>
                <p:cNvPr id="165" name="Graphic 164">
                  <a:extLst>
                    <a:ext uri="{FF2B5EF4-FFF2-40B4-BE49-F238E27FC236}">
                      <a16:creationId xmlns:a16="http://schemas.microsoft.com/office/drawing/2014/main" id="{73B471B5-E330-465F-B3E6-75A12A3C233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9" cstate="screen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2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236232" y="4102761"/>
                  <a:ext cx="1052566" cy="1052566"/>
                </a:xfrm>
                <a:prstGeom prst="rect">
                  <a:avLst/>
                </a:prstGeom>
              </p:spPr>
            </p:pic>
          </p:grpSp>
          <p:cxnSp>
            <p:nvCxnSpPr>
              <p:cNvPr id="168" name="Straight Connector 167">
                <a:extLst>
                  <a:ext uri="{FF2B5EF4-FFF2-40B4-BE49-F238E27FC236}">
                    <a16:creationId xmlns:a16="http://schemas.microsoft.com/office/drawing/2014/main" id="{DF2B8CCE-604E-4180-9E20-BA1FC5F8EBA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916755" y="5041127"/>
                <a:ext cx="461562" cy="593262"/>
              </a:xfrm>
              <a:prstGeom prst="line">
                <a:avLst/>
              </a:prstGeom>
              <a:ln w="6350">
                <a:solidFill>
                  <a:schemeClr val="bg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1" name="TextBox 70">
            <a:extLst>
              <a:ext uri="{FF2B5EF4-FFF2-40B4-BE49-F238E27FC236}">
                <a16:creationId xmlns:a16="http://schemas.microsoft.com/office/drawing/2014/main" id="{49B2C86A-5B7A-430D-BD55-564488401846}"/>
              </a:ext>
            </a:extLst>
          </p:cNvPr>
          <p:cNvSpPr txBox="1"/>
          <p:nvPr/>
        </p:nvSpPr>
        <p:spPr>
          <a:xfrm>
            <a:off x="5682597" y="6069641"/>
            <a:ext cx="63919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>
              <a:spcBef>
                <a:spcPts val="0"/>
              </a:spcBef>
              <a:spcAft>
                <a:spcPct val="0"/>
              </a:spcAft>
              <a:buNone/>
            </a:pPr>
            <a:r>
              <a:rPr lang="en-US" sz="1800" b="1" kern="1200" cap="all" spc="30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</a:rPr>
              <a:t>Contact: </a:t>
            </a:r>
            <a:r>
              <a:rPr lang="en-US" sz="1800" b="1" kern="1200" cap="all" spc="30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hlinkClick r:id="rId21"/>
              </a:rPr>
              <a:t>pqc@nxp.com</a:t>
            </a:r>
            <a:r>
              <a:rPr lang="en-US" sz="1800" b="1" kern="1200" cap="all" spc="30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</a:rPr>
              <a:t> </a:t>
            </a:r>
            <a:r>
              <a:rPr lang="en-AU" sz="1800" b="1" kern="1200" cap="all" spc="30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</a:rPr>
              <a:t>| </a:t>
            </a:r>
            <a:r>
              <a:rPr lang="en-US" sz="1800" b="1" kern="1200" cap="all" spc="30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</a:rPr>
              <a:t>NXP.com/PQC</a:t>
            </a:r>
          </a:p>
        </p:txBody>
      </p:sp>
    </p:spTree>
    <p:extLst>
      <p:ext uri="{BB962C8B-B14F-4D97-AF65-F5344CB8AC3E}">
        <p14:creationId xmlns:p14="http://schemas.microsoft.com/office/powerpoint/2010/main" val="2824359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42FE737-EDDE-F1A3-A86D-53C776AC8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Back up / Appendix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2917727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093F3E-4EDE-D5D8-1968-DED177C2F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775" y="414064"/>
            <a:ext cx="11425752" cy="461007"/>
          </a:xfrm>
        </p:spPr>
        <p:txBody>
          <a:bodyPr/>
          <a:lstStyle/>
          <a:p>
            <a:r>
              <a:rPr lang="en-US"/>
              <a:t>Overview of the new Fault Attack</a:t>
            </a:r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17CC62E-71F9-4969-B5E7-7A2FF8BA6F0A}"/>
                  </a:ext>
                </a:extLst>
              </p:cNvPr>
              <p:cNvSpPr txBox="1"/>
              <p:nvPr/>
            </p:nvSpPr>
            <p:spPr>
              <a:xfrm>
                <a:off x="4633147" y="1288027"/>
                <a:ext cx="7187380" cy="107171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rtlCol="0" anchor="t">
                <a:noAutofit/>
              </a:bodyPr>
              <a:lstStyle/>
              <a:p>
                <a:pPr>
                  <a:spcBef>
                    <a:spcPts val="600"/>
                  </a:spcBef>
                </a:pP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170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170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7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𝐴</m:t>
                              </m:r>
                              <m:r>
                                <a:rPr lang="en-US" sz="1700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[0,0]</m:t>
                              </m:r>
                            </m:e>
                            <m:e>
                              <m:r>
                                <a:rPr lang="en-US" sz="170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⋯</m:t>
                              </m:r>
                            </m:e>
                            <m:e>
                              <m:r>
                                <a:rPr lang="en-US" sz="17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𝐴</m:t>
                              </m:r>
                              <m:r>
                                <a:rPr lang="en-US" sz="17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[0,ℓ−1]</m:t>
                              </m:r>
                            </m:e>
                          </m:mr>
                          <m:mr>
                            <m:e>
                              <m:r>
                                <a:rPr lang="en-US" sz="170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⋮</m:t>
                              </m:r>
                            </m:e>
                            <m:e>
                              <m:r>
                                <a:rPr lang="en-US" sz="170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⋱</m:t>
                              </m:r>
                            </m:e>
                            <m:e>
                              <m:r>
                                <a:rPr lang="en-US" sz="170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r>
                                <a:rPr lang="en-US" sz="17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𝐴</m:t>
                              </m:r>
                              <m:r>
                                <a:rPr lang="en-US" sz="17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[</m:t>
                              </m:r>
                              <m:r>
                                <a:rPr lang="en-US" sz="17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𝑘</m:t>
                              </m:r>
                              <m:r>
                                <a:rPr lang="en-US" sz="17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−1,0]</m:t>
                              </m:r>
                            </m:e>
                            <m:e>
                              <m:r>
                                <a:rPr lang="en-US" sz="170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⋯</m:t>
                              </m:r>
                            </m:e>
                            <m:e>
                              <m:r>
                                <a:rPr lang="en-US" sz="17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𝐴</m:t>
                              </m:r>
                              <m:r>
                                <a:rPr lang="en-US" sz="17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[</m:t>
                              </m:r>
                              <m:r>
                                <a:rPr lang="en-US" sz="17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𝑘</m:t>
                              </m:r>
                              <m:r>
                                <a:rPr lang="en-US" sz="17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−1,ℓ−1]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170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⋅</m:t>
                    </m:r>
                  </m:oMath>
                </a14:m>
                <a:r>
                  <a:rPr lang="en-US" sz="170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17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17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sz="17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17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sz="17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17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[0]</m:t>
                            </m:r>
                          </m:e>
                          <m:e>
                            <m:r>
                              <a:rPr lang="en-US" sz="17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⋮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sz="17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17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sz="17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sub>
                            </m:sSub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17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17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ℓ−1</m:t>
                                </m:r>
                              </m:e>
                            </m:d>
                          </m:e>
                        </m:eqArr>
                      </m:e>
                    </m:d>
                    <m:r>
                      <a:rPr lang="en-US" sz="17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d>
                      <m:dPr>
                        <m:begChr m:val="["/>
                        <m:endChr m:val="]"/>
                        <m:ctrlPr>
                          <a:rPr lang="en-US" sz="17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17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sz="17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17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sz="17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17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[0]</m:t>
                            </m:r>
                          </m:e>
                          <m:e>
                            <m:r>
                              <a:rPr lang="en-US" sz="17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⋮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sz="17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17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sz="17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b>
                            </m:sSub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17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17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𝑘</m:t>
                                </m:r>
                                <m:r>
                                  <a:rPr lang="en-US" sz="17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−1</m:t>
                                </m:r>
                              </m:e>
                            </m:d>
                          </m:e>
                        </m:eqArr>
                      </m:e>
                    </m:d>
                  </m:oMath>
                </a14:m>
                <a:r>
                  <a:rPr lang="en-US" sz="1700">
                    <a:latin typeface="Arial" panose="020B0604020202020204" pitchFamily="34" charset="0"/>
                    <a:cs typeface="Arial" panose="020B0604020202020204" pitchFamily="34" charset="0"/>
                  </a:rPr>
                  <a:t> =</a:t>
                </a:r>
                <a:r>
                  <a:rPr lang="en-US" sz="1700">
                    <a:solidFill>
                      <a:srgbClr val="FF0000"/>
                    </a:solidFill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17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1700" i="1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eqArrPr>
                          <m:e>
                            <m:r>
                              <a:rPr lang="en-US" sz="1700" i="1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𝑡</m:t>
                            </m:r>
                            <m:r>
                              <a:rPr lang="en-US" sz="1700" i="1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 [0]</m:t>
                            </m:r>
                          </m:e>
                          <m:e>
                            <m:r>
                              <a:rPr lang="en-US" sz="1700" i="1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⋮</m:t>
                            </m:r>
                          </m:e>
                          <m:e>
                            <m:r>
                              <a:rPr lang="en-US" sz="1700" i="1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𝑡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1700" i="1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1700" i="1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𝑘</m:t>
                                </m:r>
                                <m:r>
                                  <a:rPr lang="en-US" sz="1700" i="1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−1</m:t>
                                </m:r>
                              </m:e>
                            </m:d>
                          </m:e>
                        </m:eqArr>
                      </m:e>
                    </m:d>
                  </m:oMath>
                </a14:m>
                <a:r>
                  <a:rPr lang="en-US" sz="170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17CC62E-71F9-4969-B5E7-7A2FF8BA6F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3147" y="1288027"/>
                <a:ext cx="7187380" cy="107171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714D535-F439-D254-E100-C05494C1B94A}"/>
                  </a:ext>
                </a:extLst>
              </p:cNvPr>
              <p:cNvSpPr txBox="1"/>
              <p:nvPr/>
            </p:nvSpPr>
            <p:spPr>
              <a:xfrm>
                <a:off x="218463" y="1288028"/>
                <a:ext cx="4414684" cy="1340878"/>
              </a:xfrm>
              <a:prstGeom prst="rect">
                <a:avLst/>
              </a:prstGeom>
              <a:noFill/>
            </p:spPr>
            <p:txBody>
              <a:bodyPr wrap="square" lIns="91440" tIns="45720" rIns="91440" rtlCol="0" anchor="t">
                <a:noAutofit/>
              </a:bodyPr>
              <a:lstStyle/>
              <a:p>
                <a:pPr algn="l">
                  <a:spcBef>
                    <a:spcPts val="600"/>
                  </a:spcBef>
                </a:pPr>
                <a:r>
                  <a:rPr lang="en-US" sz="1700" b="1" u="sng">
                    <a:latin typeface="Arial" panose="020B0604020202020204" pitchFamily="34" charset="0"/>
                    <a:cs typeface="Arial" panose="020B0604020202020204" pitchFamily="34" charset="0"/>
                  </a:rPr>
                  <a:t>MLWE:</a:t>
                </a:r>
              </a:p>
              <a:p>
                <a:pPr marL="285750" indent="-285750" algn="l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US" sz="1700">
                    <a:latin typeface="Arial" panose="020B0604020202020204" pitchFamily="34" charset="0"/>
                    <a:cs typeface="Arial" panose="020B0604020202020204" pitchFamily="34" charset="0"/>
                  </a:rPr>
                  <a:t>Manipulated variables are polynomials.</a:t>
                </a:r>
              </a:p>
              <a:p>
                <a:pPr marL="2857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US" sz="1700">
                    <a:latin typeface="Arial" panose="020B0604020202020204" pitchFamily="34" charset="0"/>
                    <a:cs typeface="Arial" panose="020B0604020202020204" pitchFamily="34" charset="0"/>
                  </a:rPr>
                  <a:t>Security depends on the module </a:t>
                </a:r>
                <a14:m>
                  <m:oMath xmlns:m="http://schemas.openxmlformats.org/officeDocument/2006/math">
                    <m:r>
                      <a:rPr lang="en-US" sz="17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17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  <m:r>
                      <a:rPr lang="en-US" sz="17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,ℓ)</m:t>
                    </m:r>
                  </m:oMath>
                </a14:m>
                <a:r>
                  <a:rPr lang="en-US" sz="1700">
                    <a:latin typeface="Arial" panose="020B0604020202020204" pitchFamily="34" charset="0"/>
                    <a:cs typeface="Arial" panose="020B0604020202020204" pitchFamily="34" charset="0"/>
                  </a:rPr>
                  <a:t> and size of polynomials.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714D535-F439-D254-E100-C05494C1B9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463" y="1288028"/>
                <a:ext cx="4414684" cy="1340878"/>
              </a:xfrm>
              <a:prstGeom prst="rect">
                <a:avLst/>
              </a:prstGeom>
              <a:blipFill>
                <a:blip r:embed="rId5"/>
                <a:stretch>
                  <a:fillRect l="-967" t="-1364" b="-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E2C8A660-DE12-AEBA-B245-CBEADA8C576D}"/>
              </a:ext>
            </a:extLst>
          </p:cNvPr>
          <p:cNvSpPr txBox="1"/>
          <p:nvPr/>
        </p:nvSpPr>
        <p:spPr>
          <a:xfrm>
            <a:off x="9731355" y="3325088"/>
            <a:ext cx="2935909" cy="461007"/>
          </a:xfrm>
          <a:prstGeom prst="rect">
            <a:avLst/>
          </a:prstGeom>
          <a:noFill/>
        </p:spPr>
        <p:txBody>
          <a:bodyPr wrap="square" lIns="91440" tIns="45720" rIns="91440" rtlCol="0" anchor="t">
            <a:noAutofit/>
          </a:bodyPr>
          <a:lstStyle/>
          <a:p>
            <a:pPr algn="l">
              <a:spcBef>
                <a:spcPts val="600"/>
              </a:spcBef>
            </a:pPr>
            <a:r>
              <a:rPr lang="en-US" sz="17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Known by adversary</a:t>
            </a:r>
          </a:p>
          <a:p>
            <a:pPr algn="l">
              <a:spcBef>
                <a:spcPts val="600"/>
              </a:spcBef>
            </a:pPr>
            <a:r>
              <a:rPr lang="en-US" sz="17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 of the adversary</a:t>
            </a:r>
          </a:p>
        </p:txBody>
      </p:sp>
      <p:sp>
        <p:nvSpPr>
          <p:cNvPr id="10" name="Right Brace 9">
            <a:extLst>
              <a:ext uri="{FF2B5EF4-FFF2-40B4-BE49-F238E27FC236}">
                <a16:creationId xmlns:a16="http://schemas.microsoft.com/office/drawing/2014/main" id="{3035C04F-D3D1-E4E8-4CBC-076130C945DE}"/>
              </a:ext>
            </a:extLst>
          </p:cNvPr>
          <p:cNvSpPr/>
          <p:nvPr/>
        </p:nvSpPr>
        <p:spPr>
          <a:xfrm rot="5400000">
            <a:off x="6001969" y="906708"/>
            <a:ext cx="430159" cy="3144503"/>
          </a:xfrm>
          <a:prstGeom prst="rightBrac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B56F752-0E9E-9F2A-EDE4-D2908467D5F2}"/>
                  </a:ext>
                </a:extLst>
              </p:cNvPr>
              <p:cNvSpPr txBox="1"/>
              <p:nvPr/>
            </p:nvSpPr>
            <p:spPr>
              <a:xfrm>
                <a:off x="5519866" y="2641747"/>
                <a:ext cx="2281084" cy="430159"/>
              </a:xfrm>
              <a:prstGeom prst="rect">
                <a:avLst/>
              </a:prstGeom>
              <a:noFill/>
            </p:spPr>
            <p:txBody>
              <a:bodyPr wrap="square" lIns="91440" tIns="45720" rIns="91440" rtlCol="0" anchor="t">
                <a:noAutofit/>
              </a:bodyPr>
              <a:lstStyle/>
              <a:p>
                <a:pPr algn="l">
                  <a:spcBef>
                    <a:spcPts val="600"/>
                  </a:spcBef>
                </a:pPr>
                <a:r>
                  <a:rPr lang="en-US" sz="1700">
                    <a:solidFill>
                      <a:schemeClr val="accent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Public matrix </a:t>
                </a:r>
                <a14:m>
                  <m:oMath xmlns:m="http://schemas.openxmlformats.org/officeDocument/2006/math">
                    <m:r>
                      <a:rPr lang="en-US" sz="17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endParaRPr lang="en-US" sz="1700">
                  <a:solidFill>
                    <a:schemeClr val="accent3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B56F752-0E9E-9F2A-EDE4-D2908467D5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9866" y="2641747"/>
                <a:ext cx="2281084" cy="430159"/>
              </a:xfrm>
              <a:prstGeom prst="rect">
                <a:avLst/>
              </a:prstGeom>
              <a:blipFill>
                <a:blip r:embed="rId6"/>
                <a:stretch>
                  <a:fillRect l="-1600" t="-42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ight Brace 13">
            <a:extLst>
              <a:ext uri="{FF2B5EF4-FFF2-40B4-BE49-F238E27FC236}">
                <a16:creationId xmlns:a16="http://schemas.microsoft.com/office/drawing/2014/main" id="{4E133C7E-2DF0-DA71-9169-05B26DF039D0}"/>
              </a:ext>
            </a:extLst>
          </p:cNvPr>
          <p:cNvSpPr/>
          <p:nvPr/>
        </p:nvSpPr>
        <p:spPr>
          <a:xfrm rot="5400000">
            <a:off x="10917052" y="1943101"/>
            <a:ext cx="430159" cy="1071717"/>
          </a:xfrm>
          <a:prstGeom prst="rightBrac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B043F80-D1C9-D47B-931F-0C99AAF60005}"/>
              </a:ext>
            </a:extLst>
          </p:cNvPr>
          <p:cNvSpPr txBox="1"/>
          <p:nvPr/>
        </p:nvSpPr>
        <p:spPr>
          <a:xfrm>
            <a:off x="10578093" y="2641747"/>
            <a:ext cx="1242434" cy="430159"/>
          </a:xfrm>
          <a:prstGeom prst="rect">
            <a:avLst/>
          </a:prstGeom>
          <a:noFill/>
        </p:spPr>
        <p:txBody>
          <a:bodyPr wrap="square" lIns="91440" tIns="45720" rIns="91440" rtlCol="0" anchor="t">
            <a:noAutofit/>
          </a:bodyPr>
          <a:lstStyle/>
          <a:p>
            <a:pPr algn="l">
              <a:spcBef>
                <a:spcPts val="600"/>
              </a:spcBef>
            </a:pPr>
            <a:r>
              <a:rPr lang="en-US" sz="17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 Key</a:t>
            </a:r>
          </a:p>
        </p:txBody>
      </p:sp>
      <p:sp>
        <p:nvSpPr>
          <p:cNvPr id="16" name="Right Brace 15">
            <a:extLst>
              <a:ext uri="{FF2B5EF4-FFF2-40B4-BE49-F238E27FC236}">
                <a16:creationId xmlns:a16="http://schemas.microsoft.com/office/drawing/2014/main" id="{A4B57165-4097-1BBA-E4F6-49ADC474B33B}"/>
              </a:ext>
            </a:extLst>
          </p:cNvPr>
          <p:cNvSpPr/>
          <p:nvPr/>
        </p:nvSpPr>
        <p:spPr>
          <a:xfrm rot="5400000">
            <a:off x="9003573" y="1338418"/>
            <a:ext cx="430159" cy="2281083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E04BAC6-FC08-2C58-0B6A-C36B2D51AAD6}"/>
              </a:ext>
            </a:extLst>
          </p:cNvPr>
          <p:cNvSpPr txBox="1"/>
          <p:nvPr/>
        </p:nvSpPr>
        <p:spPr>
          <a:xfrm>
            <a:off x="8530394" y="2648449"/>
            <a:ext cx="1654742" cy="430159"/>
          </a:xfrm>
          <a:prstGeom prst="rect">
            <a:avLst/>
          </a:prstGeom>
          <a:noFill/>
        </p:spPr>
        <p:txBody>
          <a:bodyPr wrap="square" lIns="91440" tIns="45720" rIns="91440" rtlCol="0" anchor="t">
            <a:noAutofit/>
          </a:bodyPr>
          <a:lstStyle/>
          <a:p>
            <a:pPr algn="l">
              <a:spcBef>
                <a:spcPts val="600"/>
              </a:spcBef>
            </a:pPr>
            <a:r>
              <a:rPr lang="en-US" sz="17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 Keys</a:t>
            </a:r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0A3D2727-A0ED-7066-42AA-8028EF143D80}"/>
              </a:ext>
            </a:extLst>
          </p:cNvPr>
          <p:cNvSpPr/>
          <p:nvPr/>
        </p:nvSpPr>
        <p:spPr>
          <a:xfrm>
            <a:off x="308306" y="2963203"/>
            <a:ext cx="598283" cy="1467845"/>
          </a:xfrm>
          <a:prstGeom prst="down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t"/>
          <a:lstStyle/>
          <a:p>
            <a:pPr algn="l"/>
            <a:endParaRPr lang="en-US">
              <a:solidFill>
                <a:schemeClr val="bg1"/>
              </a:solidFill>
              <a:latin typeface="+mj-l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493BE85-DA64-3755-31D5-A1A9A72155E6}"/>
              </a:ext>
            </a:extLst>
          </p:cNvPr>
          <p:cNvSpPr txBox="1"/>
          <p:nvPr/>
        </p:nvSpPr>
        <p:spPr>
          <a:xfrm>
            <a:off x="1117036" y="2983429"/>
            <a:ext cx="5372254" cy="1467845"/>
          </a:xfrm>
          <a:prstGeom prst="rect">
            <a:avLst/>
          </a:prstGeom>
          <a:noFill/>
        </p:spPr>
        <p:txBody>
          <a:bodyPr wrap="square" lIns="91440" tIns="45720" rIns="91440" rtlCol="0" anchor="t">
            <a:noAutofit/>
          </a:bodyPr>
          <a:lstStyle/>
          <a:p>
            <a:pPr algn="l">
              <a:spcBef>
                <a:spcPts val="600"/>
              </a:spcBef>
            </a:pPr>
            <a:r>
              <a:rPr lang="en-US" sz="1700" b="1" u="sng">
                <a:latin typeface="Arial" panose="020B0604020202020204" pitchFamily="34" charset="0"/>
                <a:cs typeface="Arial" panose="020B0604020202020204" pitchFamily="34" charset="0"/>
              </a:rPr>
              <a:t>Fault Injections:</a:t>
            </a:r>
          </a:p>
          <a:p>
            <a:pPr marL="285750" indent="-28575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700">
                <a:latin typeface="Arial" panose="020B0604020202020204" pitchFamily="34" charset="0"/>
                <a:cs typeface="Arial" panose="020B0604020202020204" pitchFamily="34" charset="0"/>
              </a:rPr>
              <a:t>Force the target to manipulate corrupted data.</a:t>
            </a:r>
          </a:p>
          <a:p>
            <a:pPr marL="285750" indent="-28575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700">
                <a:latin typeface="Arial" panose="020B0604020202020204" pitchFamily="34" charset="0"/>
                <a:cs typeface="Arial" panose="020B0604020202020204" pitchFamily="34" charset="0"/>
              </a:rPr>
              <a:t>Observe the resulting faulted signatures.</a:t>
            </a:r>
          </a:p>
          <a:p>
            <a:pPr marL="285750" indent="-28575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700">
                <a:latin typeface="Arial" panose="020B0604020202020204" pitchFamily="34" charset="0"/>
                <a:cs typeface="Arial" panose="020B0604020202020204" pitchFamily="34" charset="0"/>
              </a:rPr>
              <a:t>Use them to reduce the hardness of the problem.</a:t>
            </a:r>
          </a:p>
          <a:p>
            <a:pPr marL="285750" indent="-285750" algn="l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0DE61DD-0705-AD6A-A40A-35FC8BF518D1}"/>
                  </a:ext>
                </a:extLst>
              </p:cNvPr>
              <p:cNvSpPr txBox="1"/>
              <p:nvPr/>
            </p:nvSpPr>
            <p:spPr>
              <a:xfrm>
                <a:off x="502873" y="5675951"/>
                <a:ext cx="3575831" cy="7679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rtlCol="0" anchor="t">
                <a:noAutofit/>
              </a:bodyPr>
              <a:lstStyle/>
              <a:p>
                <a:pPr>
                  <a:spcBef>
                    <a:spcPts val="600"/>
                  </a:spcBef>
                </a:pP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⋅</m:t>
                    </m:r>
                  </m:oMath>
                </a14:m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𝑠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𝑠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2400" i="1" dirty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en-US" sz="2400" i="1" dirty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endParaRPr lang="en-US" sz="2400" dirty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0DE61DD-0705-AD6A-A40A-35FC8BF518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873" y="5675951"/>
                <a:ext cx="3575831" cy="76798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6CF331FE-963D-D462-F2DC-E0945012929A}"/>
              </a:ext>
            </a:extLst>
          </p:cNvPr>
          <p:cNvSpPr txBox="1"/>
          <p:nvPr/>
        </p:nvSpPr>
        <p:spPr>
          <a:xfrm>
            <a:off x="308306" y="4537028"/>
            <a:ext cx="4414684" cy="1159148"/>
          </a:xfrm>
          <a:prstGeom prst="rect">
            <a:avLst/>
          </a:prstGeom>
          <a:noFill/>
        </p:spPr>
        <p:txBody>
          <a:bodyPr wrap="square" lIns="91440" tIns="45720" rIns="91440" rtlCol="0" anchor="t">
            <a:noAutofit/>
          </a:bodyPr>
          <a:lstStyle/>
          <a:p>
            <a:pPr algn="l">
              <a:spcBef>
                <a:spcPts val="600"/>
              </a:spcBef>
            </a:pPr>
            <a:r>
              <a:rPr lang="en-US" sz="1700" b="1" u="sng">
                <a:latin typeface="Arial" panose="020B0604020202020204" pitchFamily="34" charset="0"/>
                <a:cs typeface="Arial" panose="020B0604020202020204" pitchFamily="34" charset="0"/>
              </a:rPr>
              <a:t>RLWE:</a:t>
            </a:r>
          </a:p>
          <a:p>
            <a:pPr marL="285750" indent="-28575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700">
                <a:latin typeface="Arial" panose="020B0604020202020204" pitchFamily="34" charset="0"/>
                <a:cs typeface="Arial" panose="020B0604020202020204" pitchFamily="34" charset="0"/>
              </a:rPr>
              <a:t>Security depends on the size of polynomials.</a:t>
            </a:r>
            <a:endParaRPr lang="en-US" sz="17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Arrow: Down 27">
            <a:extLst>
              <a:ext uri="{FF2B5EF4-FFF2-40B4-BE49-F238E27FC236}">
                <a16:creationId xmlns:a16="http://schemas.microsoft.com/office/drawing/2014/main" id="{ACD230F9-2D0E-7635-F4F1-0ECF59891C0F}"/>
              </a:ext>
            </a:extLst>
          </p:cNvPr>
          <p:cNvSpPr/>
          <p:nvPr/>
        </p:nvSpPr>
        <p:spPr>
          <a:xfrm rot="16200000">
            <a:off x="4642479" y="4798169"/>
            <a:ext cx="598283" cy="1467845"/>
          </a:xfrm>
          <a:prstGeom prst="down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t"/>
          <a:lstStyle/>
          <a:p>
            <a:pPr algn="l"/>
            <a:endParaRPr lang="en-US">
              <a:solidFill>
                <a:schemeClr val="bg1"/>
              </a:solidFill>
              <a:latin typeface="+mj-lt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94A2973-CBAF-6446-250A-ABA7341D3752}"/>
              </a:ext>
            </a:extLst>
          </p:cNvPr>
          <p:cNvSpPr txBox="1"/>
          <p:nvPr/>
        </p:nvSpPr>
        <p:spPr>
          <a:xfrm>
            <a:off x="6096000" y="4567643"/>
            <a:ext cx="6095999" cy="1773613"/>
          </a:xfrm>
          <a:prstGeom prst="rect">
            <a:avLst/>
          </a:prstGeom>
          <a:noFill/>
        </p:spPr>
        <p:txBody>
          <a:bodyPr wrap="square" lIns="91440" tIns="45720" rIns="91440" rtlCol="0" anchor="t">
            <a:noAutofit/>
          </a:bodyPr>
          <a:lstStyle/>
          <a:p>
            <a:pPr algn="l">
              <a:spcBef>
                <a:spcPts val="600"/>
              </a:spcBef>
            </a:pPr>
            <a:r>
              <a:rPr lang="en-US" sz="1700" b="1" u="sng">
                <a:latin typeface="Arial" panose="020B0604020202020204" pitchFamily="34" charset="0"/>
                <a:cs typeface="Arial" panose="020B0604020202020204" pitchFamily="34" charset="0"/>
              </a:rPr>
              <a:t>Key Recovery:</a:t>
            </a:r>
          </a:p>
          <a:p>
            <a:pPr marL="285750" indent="-28575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700">
                <a:latin typeface="Arial" panose="020B0604020202020204" pitchFamily="34" charset="0"/>
                <a:cs typeface="Arial" panose="020B0604020202020204" pitchFamily="34" charset="0"/>
              </a:rPr>
              <a:t>Dilithium polynomials size is chosen to be used in MLWE, not RLWE.</a:t>
            </a:r>
          </a:p>
          <a:p>
            <a:pPr marL="285750" indent="-28575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700">
                <a:latin typeface="Arial" panose="020B0604020202020204" pitchFamily="34" charset="0"/>
                <a:cs typeface="Arial" panose="020B0604020202020204" pitchFamily="34" charset="0"/>
              </a:rPr>
              <a:t>The hardness of the instance is decreased.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700">
                <a:latin typeface="Arial" panose="020B0604020202020204" pitchFamily="34" charset="0"/>
                <a:cs typeface="Arial" panose="020B0604020202020204" pitchFamily="34" charset="0"/>
              </a:rPr>
              <a:t>Lattice solving tools can practically recover the secret keys.</a:t>
            </a:r>
          </a:p>
          <a:p>
            <a:pPr marL="285750" indent="-285750" algn="l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50037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 animBg="1"/>
      <p:bldP spid="12" grpId="0"/>
      <p:bldP spid="14" grpId="0" animBg="1"/>
      <p:bldP spid="15" grpId="0"/>
      <p:bldP spid="16" grpId="0" animBg="1"/>
      <p:bldP spid="17" grpId="0"/>
      <p:bldP spid="18" grpId="0" animBg="1"/>
      <p:bldP spid="19" grpId="0"/>
      <p:bldP spid="20" grpId="0"/>
      <p:bldP spid="21" grpId="0"/>
      <p:bldP spid="28" grpId="0" animBg="1"/>
      <p:bldP spid="2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F8745E6-9D0B-A6D9-3B39-0D2F37660B5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/>
                  <a:t>Attack estimations without knowledge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F8745E6-9D0B-A6D9-3B39-0D2F37660B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587" t="-46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49051B31-59C6-6015-36C8-9272B2243EF7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/>
                  <a:t>Lattice key recovery with hints results without knowledge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/>
                  <a:t>.  </a:t>
                </a:r>
              </a:p>
              <a:p>
                <a:pPr marL="0" indent="0">
                  <a:buNone/>
                </a:pPr>
                <a:endParaRPr lang="en-US"/>
              </a:p>
              <a:p>
                <a:pPr marL="0" indent="0">
                  <a:buNone/>
                </a:pPr>
                <a:endParaRPr lang="en-US"/>
              </a:p>
              <a:p>
                <a:pPr marL="0" indent="0">
                  <a:buNone/>
                </a:pPr>
                <a:endParaRPr lang="en-US"/>
              </a:p>
              <a:p>
                <a:pPr marL="0" indent="0">
                  <a:buNone/>
                </a:pPr>
                <a:endParaRPr lang="en-US"/>
              </a:p>
              <a:p>
                <a:pPr marL="0" indent="0">
                  <a:buNone/>
                </a:pPr>
                <a:endParaRPr lang="en-US"/>
              </a:p>
              <a:p>
                <a:pPr marL="0" indent="0">
                  <a:buNone/>
                </a:pPr>
                <a:endParaRPr lang="en-US"/>
              </a:p>
              <a:p>
                <a:pPr marL="0" indent="0">
                  <a:buNone/>
                </a:pPr>
                <a:endParaRPr lang="en-US"/>
              </a:p>
              <a:p>
                <a:pPr marL="0" indent="0">
                  <a:buNone/>
                </a:pPr>
                <a:endParaRPr lang="en-US"/>
              </a:p>
              <a:p>
                <a:pPr marL="0" indent="0">
                  <a:buNone/>
                </a:pPr>
                <a:endParaRPr lang="en-US"/>
              </a:p>
              <a:p>
                <a:pPr marL="0" indent="0">
                  <a:buNone/>
                </a:pPr>
                <a:endParaRPr lang="en-US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49051B31-59C6-6015-36C8-9272B2243E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3"/>
                <a:stretch>
                  <a:fillRect l="-694" t="-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B7E4E6A1-1102-BE7F-55A6-8ED172800D5B}"/>
              </a:ext>
            </a:extLst>
          </p:cNvPr>
          <p:cNvSpPr txBox="1"/>
          <p:nvPr/>
        </p:nvSpPr>
        <p:spPr>
          <a:xfrm>
            <a:off x="554165" y="6550550"/>
            <a:ext cx="1068708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200"/>
              <a:t>[DDGR20] D. </a:t>
            </a:r>
            <a:r>
              <a:rPr lang="de-DE" sz="1200" err="1"/>
              <a:t>Dachman-Soled</a:t>
            </a:r>
            <a:r>
              <a:rPr lang="de-DE" sz="1200"/>
              <a:t>, L. Ducas, H. Gong, M. Rossi. LWE </a:t>
            </a:r>
            <a:r>
              <a:rPr lang="de-DE" sz="1200" err="1"/>
              <a:t>with</a:t>
            </a:r>
            <a:r>
              <a:rPr lang="de-DE" sz="1200"/>
              <a:t> Side Information: Attacks and </a:t>
            </a:r>
            <a:r>
              <a:rPr lang="de-DE" sz="1200" err="1"/>
              <a:t>Concrete</a:t>
            </a:r>
            <a:r>
              <a:rPr lang="de-DE" sz="1200"/>
              <a:t> Security </a:t>
            </a:r>
            <a:r>
              <a:rPr lang="de-DE" sz="1200" err="1"/>
              <a:t>Estimation</a:t>
            </a:r>
            <a:r>
              <a:rPr lang="de-DE" sz="1200"/>
              <a:t>. CRYPTO 2020.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717A5F6-4513-CB29-7076-E4273CD9C6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9468" y="1895911"/>
            <a:ext cx="9333063" cy="3548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394748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B2E0B-3C48-7AA1-88B6-37B396CEF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 of the presentation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5D6382-569C-2C4F-12E7-23FFF7B5C2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4774" y="1153267"/>
            <a:ext cx="11283704" cy="2633542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/>
              <a:t>Overview of Dilithium signature generation.</a:t>
            </a:r>
          </a:p>
          <a:p>
            <a:pPr marL="457200" indent="-457200">
              <a:buFont typeface="+mj-lt"/>
              <a:buAutoNum type="arabicPeriod"/>
            </a:pPr>
            <a:r>
              <a:rPr lang="en-US"/>
              <a:t>High-level attack description:</a:t>
            </a:r>
          </a:p>
          <a:p>
            <a:pPr marL="628650" lvl="1" indent="-457200">
              <a:buFont typeface="+mj-lt"/>
              <a:buAutoNum type="arabicPeriod"/>
            </a:pPr>
            <a:r>
              <a:rPr lang="en-US"/>
              <a:t>Identify a potential fault location.</a:t>
            </a:r>
          </a:p>
          <a:p>
            <a:pPr marL="628650" lvl="1" indent="-457200">
              <a:buFont typeface="+mj-lt"/>
              <a:buAutoNum type="arabicPeriod"/>
            </a:pPr>
            <a:r>
              <a:rPr lang="en-US"/>
              <a:t>Reduction from MLWE to RLWE.</a:t>
            </a:r>
          </a:p>
          <a:p>
            <a:pPr marL="457200" indent="-457200">
              <a:buFont typeface="+mj-lt"/>
              <a:buAutoNum type="arabicPeriod"/>
            </a:pPr>
            <a:r>
              <a:rPr lang="en-US"/>
              <a:t>Impact of Fiat-Shamir with Aborts on the number of faults.</a:t>
            </a:r>
          </a:p>
          <a:p>
            <a:pPr marL="457200" indent="-457200">
              <a:buFont typeface="+mj-lt"/>
              <a:buAutoNum type="arabicPeriod"/>
            </a:pPr>
            <a:r>
              <a:rPr lang="en-US"/>
              <a:t>Extra content in the paper.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6F9C65-3D55-EC4C-56A6-F71748D82BD9}"/>
              </a:ext>
            </a:extLst>
          </p:cNvPr>
          <p:cNvSpPr txBox="1"/>
          <p:nvPr/>
        </p:nvSpPr>
        <p:spPr>
          <a:xfrm>
            <a:off x="394774" y="4144617"/>
            <a:ext cx="11283704" cy="214685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45720" rIns="91440" rtlCol="0" anchor="t">
            <a:noAutofit/>
          </a:bodyPr>
          <a:lstStyle/>
          <a:p>
            <a:pPr algn="l">
              <a:spcBef>
                <a:spcPts val="600"/>
              </a:spcBef>
            </a:pPr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Notes for this presentation:</a:t>
            </a:r>
          </a:p>
          <a:p>
            <a:pPr marL="285750" indent="-28575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Omit the public key compression in Dilithium. Concept remains the same, but extra steps needed.</a:t>
            </a:r>
          </a:p>
          <a:p>
            <a:pPr marL="285750" indent="-28575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Equations are for illustration. See the paper for formalities. </a:t>
            </a:r>
          </a:p>
          <a:p>
            <a:pPr marL="285750" indent="-28575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The attack applies to all Dilithium variants (randomized / deterministic).</a:t>
            </a:r>
          </a:p>
        </p:txBody>
      </p:sp>
    </p:spTree>
    <p:extLst>
      <p:ext uri="{BB962C8B-B14F-4D97-AF65-F5344CB8AC3E}">
        <p14:creationId xmlns:p14="http://schemas.microsoft.com/office/powerpoint/2010/main" val="214920623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6BD2B24-41FA-3460-8FF9-6A2E8683C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Attack Overview</a:t>
            </a:r>
            <a:br>
              <a:rPr lang="en-US"/>
            </a:b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16865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4BB91-CB01-0007-A962-BC79D7B51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Dilithium: Simplified Sign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31E327-0E73-CEFA-B3DB-F89DCC56A3DB}"/>
              </a:ext>
            </a:extLst>
          </p:cNvPr>
          <p:cNvSpPr txBox="1"/>
          <p:nvPr/>
        </p:nvSpPr>
        <p:spPr>
          <a:xfrm>
            <a:off x="11820527" y="5873262"/>
            <a:ext cx="45719" cy="45719"/>
          </a:xfrm>
          <a:prstGeom prst="rect">
            <a:avLst/>
          </a:prstGeom>
          <a:noFill/>
        </p:spPr>
        <p:txBody>
          <a:bodyPr wrap="square" lIns="91440" tIns="45720" rIns="91440" rtlCol="0" anchor="t">
            <a:noAutofit/>
          </a:bodyPr>
          <a:lstStyle/>
          <a:p>
            <a:pPr algn="l">
              <a:spcBef>
                <a:spcPts val="600"/>
              </a:spcBef>
            </a:pPr>
            <a:endParaRPr lang="en-US" sz="1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1EFB5E8F-5EF3-0A07-3063-C1078D94F772}"/>
                  </a:ext>
                </a:extLst>
              </p:cNvPr>
              <p:cNvSpPr txBox="1"/>
              <p:nvPr/>
            </p:nvSpPr>
            <p:spPr>
              <a:xfrm>
                <a:off x="7438215" y="3602325"/>
                <a:ext cx="373500" cy="528635"/>
              </a:xfrm>
              <a:prstGeom prst="rect">
                <a:avLst/>
              </a:prstGeom>
              <a:noFill/>
            </p:spPr>
            <p:txBody>
              <a:bodyPr wrap="square" lIns="91440" tIns="45720" rIns="91440" rtlCol="0" anchor="t">
                <a:noAutofit/>
              </a:bodyPr>
              <a:lstStyle/>
              <a:p>
                <a:pPr algn="l"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𝑦</m:t>
                      </m:r>
                    </m:oMath>
                  </m:oMathPara>
                </a14:m>
                <a:endParaRPr lang="de-AT" sz="240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1EFB5E8F-5EF3-0A07-3063-C1078D94F7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8215" y="3602325"/>
                <a:ext cx="373500" cy="528635"/>
              </a:xfrm>
              <a:prstGeom prst="rect">
                <a:avLst/>
              </a:prstGeom>
              <a:blipFill>
                <a:blip r:embed="rId4"/>
                <a:stretch>
                  <a:fillRect l="-3279" r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136F0B7A-C385-3134-FE07-826FDDD140B5}"/>
                  </a:ext>
                </a:extLst>
              </p:cNvPr>
              <p:cNvSpPr txBox="1"/>
              <p:nvPr/>
            </p:nvSpPr>
            <p:spPr>
              <a:xfrm>
                <a:off x="5515308" y="2873098"/>
                <a:ext cx="385762" cy="533400"/>
              </a:xfrm>
              <a:prstGeom prst="rect">
                <a:avLst/>
              </a:prstGeom>
              <a:noFill/>
            </p:spPr>
            <p:txBody>
              <a:bodyPr wrap="square" lIns="91440" tIns="45720" rIns="91440" rtlCol="0" anchor="t">
                <a:noAutofit/>
              </a:bodyPr>
              <a:lstStyle/>
              <a:p>
                <a:pPr algn="l"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𝜌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′</m:t>
                      </m:r>
                    </m:oMath>
                  </m:oMathPara>
                </a14:m>
                <a:endParaRPr lang="de-AT" sz="24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136F0B7A-C385-3134-FE07-826FDDD140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5308" y="2873098"/>
                <a:ext cx="385762" cy="533400"/>
              </a:xfrm>
              <a:prstGeom prst="rect">
                <a:avLst/>
              </a:prstGeom>
              <a:blipFill>
                <a:blip r:embed="rId5"/>
                <a:stretch>
                  <a:fillRect l="-4762" r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7CAAADB8-F96E-C7B2-B196-B624EA69FD9C}"/>
                  </a:ext>
                </a:extLst>
              </p:cNvPr>
              <p:cNvSpPr txBox="1"/>
              <p:nvPr/>
            </p:nvSpPr>
            <p:spPr>
              <a:xfrm>
                <a:off x="6689158" y="1187342"/>
                <a:ext cx="406004" cy="533400"/>
              </a:xfrm>
              <a:prstGeom prst="rect">
                <a:avLst/>
              </a:prstGeom>
              <a:noFill/>
            </p:spPr>
            <p:txBody>
              <a:bodyPr wrap="square" lIns="91440" tIns="45720" rIns="91440" rtlCol="0" anchor="t">
                <a:noAutofit/>
              </a:bodyPr>
              <a:lstStyle/>
              <a:p>
                <a:pPr algn="l"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𝑀</m:t>
                      </m:r>
                    </m:oMath>
                  </m:oMathPara>
                </a14:m>
                <a:endParaRPr lang="de-AT" sz="2400">
                  <a:solidFill>
                    <a:srgbClr val="2496D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7CAAADB8-F96E-C7B2-B196-B624EA69FD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9158" y="1187342"/>
                <a:ext cx="406004" cy="533400"/>
              </a:xfrm>
              <a:prstGeom prst="rect">
                <a:avLst/>
              </a:prstGeom>
              <a:blipFill>
                <a:blip r:embed="rId6"/>
                <a:stretch>
                  <a:fillRect l="-2985" r="-13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868C7238-2C9C-0D51-4957-70AFC4847407}"/>
                  </a:ext>
                </a:extLst>
              </p:cNvPr>
              <p:cNvSpPr txBox="1"/>
              <p:nvPr/>
            </p:nvSpPr>
            <p:spPr>
              <a:xfrm>
                <a:off x="5901070" y="1870157"/>
                <a:ext cx="360860" cy="533400"/>
              </a:xfrm>
              <a:prstGeom prst="rect">
                <a:avLst/>
              </a:prstGeom>
              <a:noFill/>
            </p:spPr>
            <p:txBody>
              <a:bodyPr wrap="square" lIns="91440" tIns="45720" rIns="91440" rtlCol="0" anchor="t">
                <a:noAutofit/>
              </a:bodyPr>
              <a:lstStyle/>
              <a:p>
                <a:pPr algn="l"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𝐴</m:t>
                      </m:r>
                    </m:oMath>
                  </m:oMathPara>
                </a14:m>
                <a:endParaRPr lang="de-AT" sz="2400">
                  <a:solidFill>
                    <a:srgbClr val="2496D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868C7238-2C9C-0D51-4957-70AFC48474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1070" y="1870157"/>
                <a:ext cx="360860" cy="533400"/>
              </a:xfrm>
              <a:prstGeom prst="rect">
                <a:avLst/>
              </a:prstGeom>
              <a:blipFill>
                <a:blip r:embed="rId7"/>
                <a:stretch>
                  <a:fillRect l="-3390" r="-10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8B058D05-7732-3E2B-B85B-471FC15DCDFC}"/>
                  </a:ext>
                </a:extLst>
              </p:cNvPr>
              <p:cNvSpPr txBox="1"/>
              <p:nvPr/>
            </p:nvSpPr>
            <p:spPr>
              <a:xfrm>
                <a:off x="5596738" y="3638842"/>
                <a:ext cx="1511543" cy="533400"/>
              </a:xfrm>
              <a:prstGeom prst="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91440" tIns="45720" rIns="91440" rtlCol="0" anchor="ctr">
                <a:noAutofit/>
              </a:bodyPr>
              <a:lstStyle/>
              <a:p>
                <a:pPr algn="ctr"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7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𝑬𝒙𝒑𝒂𝒏𝒅𝑴𝒂𝒔𝒌</m:t>
                      </m:r>
                    </m:oMath>
                  </m:oMathPara>
                </a14:m>
                <a:endParaRPr lang="de-AT" sz="17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8B058D05-7732-3E2B-B85B-471FC15DCD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6738" y="3638842"/>
                <a:ext cx="1511543" cy="533400"/>
              </a:xfrm>
              <a:prstGeom prst="rect">
                <a:avLst/>
              </a:prstGeom>
              <a:blipFill>
                <a:blip r:embed="rId8"/>
                <a:stretch>
                  <a:fillRect l="-3557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3187C91B-1321-4727-EE8B-41E8C59558A3}"/>
                  </a:ext>
                </a:extLst>
              </p:cNvPr>
              <p:cNvSpPr txBox="1"/>
              <p:nvPr/>
            </p:nvSpPr>
            <p:spPr>
              <a:xfrm>
                <a:off x="6159628" y="4660341"/>
                <a:ext cx="385762" cy="533400"/>
              </a:xfrm>
              <a:prstGeom prst="rect">
                <a:avLst/>
              </a:prstGeom>
              <a:noFill/>
            </p:spPr>
            <p:txBody>
              <a:bodyPr wrap="square" lIns="91440" tIns="45720" rIns="91440" rtlCol="0" anchor="t">
                <a:noAutofit/>
              </a:bodyPr>
              <a:lstStyle/>
              <a:p>
                <a:pPr algn="l"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240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𝜅</m:t>
                      </m:r>
                    </m:oMath>
                  </m:oMathPara>
                </a14:m>
                <a:endParaRPr lang="de-AT" sz="2400">
                  <a:solidFill>
                    <a:srgbClr val="2496D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3187C91B-1321-4727-EE8B-41E8C59558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9628" y="4660341"/>
                <a:ext cx="385762" cy="53340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6" name="Connector: Elbow 75">
            <a:extLst>
              <a:ext uri="{FF2B5EF4-FFF2-40B4-BE49-F238E27FC236}">
                <a16:creationId xmlns:a16="http://schemas.microsoft.com/office/drawing/2014/main" id="{D58841F8-C999-6F5E-5111-86A828C3A459}"/>
              </a:ext>
            </a:extLst>
          </p:cNvPr>
          <p:cNvCxnSpPr>
            <a:cxnSpLocks/>
            <a:stCxn id="64" idx="3"/>
            <a:endCxn id="74" idx="0"/>
          </p:cNvCxnSpPr>
          <p:nvPr/>
        </p:nvCxnSpPr>
        <p:spPr>
          <a:xfrm>
            <a:off x="5901070" y="3139798"/>
            <a:ext cx="451440" cy="499044"/>
          </a:xfrm>
          <a:prstGeom prst="bentConnector2">
            <a:avLst/>
          </a:prstGeom>
          <a:ln w="38100">
            <a:solidFill>
              <a:srgbClr val="06060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10FCC906-AD74-4694-DD5E-1D80121D0FA2}"/>
              </a:ext>
            </a:extLst>
          </p:cNvPr>
          <p:cNvCxnSpPr>
            <a:cxnSpLocks/>
            <a:stCxn id="74" idx="3"/>
          </p:cNvCxnSpPr>
          <p:nvPr/>
        </p:nvCxnSpPr>
        <p:spPr>
          <a:xfrm>
            <a:off x="7108281" y="3905542"/>
            <a:ext cx="373500" cy="0"/>
          </a:xfrm>
          <a:prstGeom prst="straightConnector1">
            <a:avLst/>
          </a:prstGeom>
          <a:ln w="38100"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FD2E0BF6-CD97-AADF-3125-6F62B9E124F9}"/>
                  </a:ext>
                </a:extLst>
              </p:cNvPr>
              <p:cNvSpPr txBox="1"/>
              <p:nvPr/>
            </p:nvSpPr>
            <p:spPr>
              <a:xfrm>
                <a:off x="6783619" y="1874371"/>
                <a:ext cx="1277374" cy="533400"/>
              </a:xfrm>
              <a:prstGeom prst="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91440" tIns="45720" rIns="91440" rtlCol="0" anchor="ctr">
                <a:noAutofit/>
              </a:bodyPr>
              <a:lstStyle/>
              <a:p>
                <a:pPr algn="ctr"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7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17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𝑪𝒉𝒂𝒍𝒍𝒆𝒏𝒈𝒆</m:t>
                      </m:r>
                    </m:oMath>
                  </m:oMathPara>
                </a14:m>
                <a:endParaRPr lang="de-AT" sz="17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FD2E0BF6-CD97-AADF-3125-6F62B9E124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3619" y="1874371"/>
                <a:ext cx="1277374" cy="53340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1DEEFA86-E58C-F88A-E165-7F83C9C77013}"/>
              </a:ext>
            </a:extLst>
          </p:cNvPr>
          <p:cNvCxnSpPr>
            <a:cxnSpLocks/>
            <a:stCxn id="85" idx="3"/>
          </p:cNvCxnSpPr>
          <p:nvPr/>
        </p:nvCxnSpPr>
        <p:spPr>
          <a:xfrm flipV="1">
            <a:off x="8060993" y="2136857"/>
            <a:ext cx="411480" cy="4214"/>
          </a:xfrm>
          <a:prstGeom prst="straightConnector1">
            <a:avLst/>
          </a:prstGeom>
          <a:ln w="38100"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9" name="Connector: Elbow 88">
            <a:extLst>
              <a:ext uri="{FF2B5EF4-FFF2-40B4-BE49-F238E27FC236}">
                <a16:creationId xmlns:a16="http://schemas.microsoft.com/office/drawing/2014/main" id="{A22DA3D8-20B5-19B7-017C-E6D3B24A0F39}"/>
              </a:ext>
            </a:extLst>
          </p:cNvPr>
          <p:cNvCxnSpPr>
            <a:cxnSpLocks/>
            <a:stCxn id="66" idx="3"/>
            <a:endCxn id="85" idx="0"/>
          </p:cNvCxnSpPr>
          <p:nvPr/>
        </p:nvCxnSpPr>
        <p:spPr>
          <a:xfrm>
            <a:off x="7095162" y="1454042"/>
            <a:ext cx="327144" cy="420329"/>
          </a:xfrm>
          <a:prstGeom prst="bentConnector2">
            <a:avLst/>
          </a:prstGeom>
          <a:ln w="38100">
            <a:solidFill>
              <a:srgbClr val="06060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4529CCBE-0ABF-8C09-DF9E-DF0E2826509E}"/>
                  </a:ext>
                </a:extLst>
              </p:cNvPr>
              <p:cNvSpPr txBox="1"/>
              <p:nvPr/>
            </p:nvSpPr>
            <p:spPr>
              <a:xfrm>
                <a:off x="8373687" y="2994104"/>
                <a:ext cx="420671" cy="533400"/>
              </a:xfrm>
              <a:prstGeom prst="rect">
                <a:avLst/>
              </a:prstGeom>
              <a:noFill/>
            </p:spPr>
            <p:txBody>
              <a:bodyPr wrap="square" lIns="91440" tIns="45720" rIns="91440" rtlCol="0" anchor="t">
                <a:noAutofit/>
              </a:bodyPr>
              <a:lstStyle/>
              <a:p>
                <a:pPr algn="l"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AT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de-AT" sz="24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4529CCBE-0ABF-8C09-DF9E-DF0E282650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3687" y="2994104"/>
                <a:ext cx="420671" cy="53340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3D85DAD4-6879-1E71-BE88-19145668AC9E}"/>
                  </a:ext>
                </a:extLst>
              </p:cNvPr>
              <p:cNvSpPr txBox="1"/>
              <p:nvPr/>
            </p:nvSpPr>
            <p:spPr>
              <a:xfrm>
                <a:off x="10875090" y="2934968"/>
                <a:ext cx="420672" cy="533400"/>
              </a:xfrm>
              <a:prstGeom prst="rect">
                <a:avLst/>
              </a:prstGeom>
              <a:noFill/>
            </p:spPr>
            <p:txBody>
              <a:bodyPr wrap="square" lIns="91440" tIns="45720" rIns="91440" rtlCol="0" anchor="t">
                <a:noAutofit/>
              </a:bodyPr>
              <a:lstStyle/>
              <a:p>
                <a:pPr algn="l"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𝑧</m:t>
                      </m:r>
                    </m:oMath>
                  </m:oMathPara>
                </a14:m>
                <a:endParaRPr lang="de-AT" sz="2400">
                  <a:solidFill>
                    <a:srgbClr val="2496D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3D85DAD4-6879-1E71-BE88-19145668AC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75090" y="2934968"/>
                <a:ext cx="420672" cy="53340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6" name="Group 95">
            <a:extLst>
              <a:ext uri="{FF2B5EF4-FFF2-40B4-BE49-F238E27FC236}">
                <a16:creationId xmlns:a16="http://schemas.microsoft.com/office/drawing/2014/main" id="{F43D60F6-79DB-7B7B-B2DF-89465A931A03}"/>
              </a:ext>
            </a:extLst>
          </p:cNvPr>
          <p:cNvGrpSpPr/>
          <p:nvPr/>
        </p:nvGrpSpPr>
        <p:grpSpPr>
          <a:xfrm>
            <a:off x="9096243" y="2468247"/>
            <a:ext cx="426244" cy="426244"/>
            <a:chOff x="4782741" y="2470544"/>
            <a:chExt cx="426244" cy="426244"/>
          </a:xfrm>
        </p:grpSpPr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A35501EC-147D-77EB-981F-98307B79457E}"/>
                </a:ext>
              </a:extLst>
            </p:cNvPr>
            <p:cNvSpPr/>
            <p:nvPr/>
          </p:nvSpPr>
          <p:spPr>
            <a:xfrm>
              <a:off x="4782741" y="2470544"/>
              <a:ext cx="426244" cy="42624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lIns="182880" tIns="182880" rIns="182880" bIns="182880" rtlCol="0" anchor="t"/>
            <a:lstStyle/>
            <a:p>
              <a:pPr algn="l"/>
              <a:endParaRPr lang="de-AT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BDD2028B-7A0E-4B15-0D9F-5D24BB5D4B4C}"/>
                </a:ext>
              </a:extLst>
            </p:cNvPr>
            <p:cNvSpPr/>
            <p:nvPr/>
          </p:nvSpPr>
          <p:spPr>
            <a:xfrm>
              <a:off x="4943476" y="2631279"/>
              <a:ext cx="104774" cy="10477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lIns="182880" tIns="182880" rIns="182880" bIns="182880" rtlCol="0" anchor="t"/>
            <a:lstStyle/>
            <a:p>
              <a:pPr algn="l"/>
              <a:endParaRPr lang="de-AT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99" name="Oval 98">
            <a:extLst>
              <a:ext uri="{FF2B5EF4-FFF2-40B4-BE49-F238E27FC236}">
                <a16:creationId xmlns:a16="http://schemas.microsoft.com/office/drawing/2014/main" id="{6669B9F3-C73A-4EBF-ECCE-8D39A9001D88}"/>
              </a:ext>
            </a:extLst>
          </p:cNvPr>
          <p:cNvSpPr/>
          <p:nvPr/>
        </p:nvSpPr>
        <p:spPr>
          <a:xfrm>
            <a:off x="10040373" y="3020895"/>
            <a:ext cx="426244" cy="42624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82880" tIns="182880" rIns="182880" bIns="182880" rtlCol="0" anchor="t"/>
          <a:lstStyle/>
          <a:p>
            <a:pPr algn="l"/>
            <a:endParaRPr lang="de-AT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B7378C0F-9556-D001-A589-8BCFA1BBA446}"/>
              </a:ext>
            </a:extLst>
          </p:cNvPr>
          <p:cNvSpPr txBox="1"/>
          <p:nvPr/>
        </p:nvSpPr>
        <p:spPr>
          <a:xfrm>
            <a:off x="10049133" y="2928023"/>
            <a:ext cx="409788" cy="546417"/>
          </a:xfrm>
          <a:prstGeom prst="rect">
            <a:avLst/>
          </a:prstGeom>
          <a:noFill/>
        </p:spPr>
        <p:txBody>
          <a:bodyPr wrap="none" lIns="91440" tIns="45720" rIns="91440" rtlCol="0" anchor="t">
            <a:noAutofit/>
          </a:bodyPr>
          <a:lstStyle/>
          <a:p>
            <a:pPr algn="l">
              <a:spcBef>
                <a:spcPts val="600"/>
              </a:spcBef>
            </a:pP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de-AT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07982695-E6F4-E608-9184-F9787E272823}"/>
                  </a:ext>
                </a:extLst>
              </p:cNvPr>
              <p:cNvSpPr txBox="1"/>
              <p:nvPr/>
            </p:nvSpPr>
            <p:spPr>
              <a:xfrm>
                <a:off x="8452898" y="1870157"/>
                <a:ext cx="314324" cy="533400"/>
              </a:xfrm>
              <a:prstGeom prst="rect">
                <a:avLst/>
              </a:prstGeom>
              <a:noFill/>
            </p:spPr>
            <p:txBody>
              <a:bodyPr wrap="square" lIns="91440" tIns="45720" rIns="91440" rtlCol="0" anchor="t">
                <a:noAutofit/>
              </a:bodyPr>
              <a:lstStyle/>
              <a:p>
                <a:pPr algn="l"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𝑐</m:t>
                      </m:r>
                    </m:oMath>
                  </m:oMathPara>
                </a14:m>
                <a:endParaRPr lang="de-AT" sz="2400">
                  <a:solidFill>
                    <a:srgbClr val="2496D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07982695-E6F4-E608-9184-F9787E2728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2898" y="1870157"/>
                <a:ext cx="314324" cy="53340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3" name="Connector: Elbow 102">
            <a:extLst>
              <a:ext uri="{FF2B5EF4-FFF2-40B4-BE49-F238E27FC236}">
                <a16:creationId xmlns:a16="http://schemas.microsoft.com/office/drawing/2014/main" id="{92B128C1-E6BF-2207-F430-B7C845DD4734}"/>
              </a:ext>
            </a:extLst>
          </p:cNvPr>
          <p:cNvCxnSpPr>
            <a:cxnSpLocks/>
            <a:endCxn id="97" idx="0"/>
          </p:cNvCxnSpPr>
          <p:nvPr/>
        </p:nvCxnSpPr>
        <p:spPr>
          <a:xfrm>
            <a:off x="8794358" y="2136857"/>
            <a:ext cx="515007" cy="331390"/>
          </a:xfrm>
          <a:prstGeom prst="bentConnector2">
            <a:avLst/>
          </a:prstGeom>
          <a:ln w="38100">
            <a:solidFill>
              <a:srgbClr val="06060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Connector: Elbow 103">
            <a:extLst>
              <a:ext uri="{FF2B5EF4-FFF2-40B4-BE49-F238E27FC236}">
                <a16:creationId xmlns:a16="http://schemas.microsoft.com/office/drawing/2014/main" id="{37409103-68D8-AF8A-A1A4-7C46EF2B1B33}"/>
              </a:ext>
            </a:extLst>
          </p:cNvPr>
          <p:cNvCxnSpPr>
            <a:cxnSpLocks/>
          </p:cNvCxnSpPr>
          <p:nvPr/>
        </p:nvCxnSpPr>
        <p:spPr>
          <a:xfrm flipV="1">
            <a:off x="8744198" y="2919407"/>
            <a:ext cx="565167" cy="364528"/>
          </a:xfrm>
          <a:prstGeom prst="bentConnector2">
            <a:avLst/>
          </a:prstGeom>
          <a:ln w="38100">
            <a:solidFill>
              <a:srgbClr val="06060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Connector: Elbow 104">
            <a:extLst>
              <a:ext uri="{FF2B5EF4-FFF2-40B4-BE49-F238E27FC236}">
                <a16:creationId xmlns:a16="http://schemas.microsoft.com/office/drawing/2014/main" id="{7B303051-7DA3-051A-710F-244E691C99FC}"/>
              </a:ext>
            </a:extLst>
          </p:cNvPr>
          <p:cNvCxnSpPr>
            <a:cxnSpLocks/>
            <a:stCxn id="97" idx="6"/>
            <a:endCxn id="99" idx="0"/>
          </p:cNvCxnSpPr>
          <p:nvPr/>
        </p:nvCxnSpPr>
        <p:spPr>
          <a:xfrm>
            <a:off x="9522487" y="2681369"/>
            <a:ext cx="731008" cy="339526"/>
          </a:xfrm>
          <a:prstGeom prst="bentConnector2">
            <a:avLst/>
          </a:prstGeom>
          <a:ln w="38100">
            <a:solidFill>
              <a:srgbClr val="06060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5B537808-697E-7738-39A8-48F8AC76F59B}"/>
              </a:ext>
            </a:extLst>
          </p:cNvPr>
          <p:cNvCxnSpPr>
            <a:cxnSpLocks/>
          </p:cNvCxnSpPr>
          <p:nvPr/>
        </p:nvCxnSpPr>
        <p:spPr>
          <a:xfrm>
            <a:off x="10482453" y="3209241"/>
            <a:ext cx="457200" cy="0"/>
          </a:xfrm>
          <a:prstGeom prst="straightConnector1">
            <a:avLst/>
          </a:prstGeom>
          <a:ln w="38100"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6B0B6A35-ED28-7E33-6CFB-97324FB17761}"/>
              </a:ext>
            </a:extLst>
          </p:cNvPr>
          <p:cNvCxnSpPr>
            <a:cxnSpLocks/>
            <a:endCxn id="74" idx="2"/>
          </p:cNvCxnSpPr>
          <p:nvPr/>
        </p:nvCxnSpPr>
        <p:spPr>
          <a:xfrm flipV="1">
            <a:off x="6352510" y="4172242"/>
            <a:ext cx="0" cy="516156"/>
          </a:xfrm>
          <a:prstGeom prst="straightConnector1">
            <a:avLst/>
          </a:prstGeom>
          <a:ln w="38100"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A2CB4453-43A7-B689-DAFB-4BD54E248D7A}"/>
                  </a:ext>
                </a:extLst>
              </p:cNvPr>
              <p:cNvSpPr txBox="1"/>
              <p:nvPr/>
            </p:nvSpPr>
            <p:spPr>
              <a:xfrm>
                <a:off x="10570346" y="4434155"/>
                <a:ext cx="1157901" cy="533401"/>
              </a:xfrm>
              <a:prstGeom prst="rect">
                <a:avLst/>
              </a:prstGeom>
              <a:noFill/>
            </p:spPr>
            <p:txBody>
              <a:bodyPr wrap="square" lIns="91440" tIns="45720" rIns="91440" rtlCol="0" anchor="t">
                <a:no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en-US" sz="1400" b="0">
                    <a:cs typeface="Arial" panose="020B0604020202020204" pitchFamily="34" charset="0"/>
                  </a:rPr>
                  <a:t>Output:</a:t>
                </a:r>
              </a:p>
              <a:p>
                <a:pPr>
                  <a:spcBef>
                    <a:spcPts val="600"/>
                  </a:spcBef>
                </a:pP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𝜎</m:t>
                    </m:r>
                    <m:r>
                      <a:rPr lang="en-US" sz="1400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=(</m:t>
                    </m:r>
                    <m:r>
                      <a:rPr lang="en-US" sz="1400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en-US" sz="1400" i="1" dirty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</m:oMath>
                </a14:m>
                <a:r>
                  <a:rPr lang="de-AT" sz="1400">
                    <a:solidFill>
                      <a:schemeClr val="accent3"/>
                    </a:solidFill>
                    <a:cs typeface="Arial" panose="020B0604020202020204" pitchFamily="34" charset="0"/>
                  </a:rPr>
                  <a:t>c</a:t>
                </a:r>
                <a14:m>
                  <m:oMath xmlns:m="http://schemas.openxmlformats.org/officeDocument/2006/math">
                    <m:r>
                      <a:rPr lang="en-US" sz="1400" i="1" dirty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de-AT" sz="1400">
                  <a:solidFill>
                    <a:schemeClr val="accent3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A2CB4453-43A7-B689-DAFB-4BD54E248D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70346" y="4434155"/>
                <a:ext cx="1157901" cy="533401"/>
              </a:xfrm>
              <a:prstGeom prst="rect">
                <a:avLst/>
              </a:prstGeom>
              <a:blipFill>
                <a:blip r:embed="rId14"/>
                <a:stretch>
                  <a:fillRect l="-1579" t="-1136" b="-23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2" name="TextBox 181">
                <a:extLst>
                  <a:ext uri="{FF2B5EF4-FFF2-40B4-BE49-F238E27FC236}">
                    <a16:creationId xmlns:a16="http://schemas.microsoft.com/office/drawing/2014/main" id="{32EBDE68-59E1-D548-2A0B-CB25A398B139}"/>
                  </a:ext>
                </a:extLst>
              </p:cNvPr>
              <p:cNvSpPr txBox="1"/>
              <p:nvPr/>
            </p:nvSpPr>
            <p:spPr>
              <a:xfrm rot="20913993">
                <a:off x="8571638" y="4590814"/>
                <a:ext cx="192357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>
                    <a:solidFill>
                      <a:srgbClr val="FF0000"/>
                    </a:solidFill>
                  </a:rPr>
                  <a:t>Rejection? </a:t>
                </a:r>
                <a:br>
                  <a:rPr lang="en-US" sz="1400">
                    <a:solidFill>
                      <a:srgbClr val="FF0000"/>
                    </a:solidFill>
                  </a:rPr>
                </a:br>
                <a:r>
                  <a:rPr lang="en-US" sz="1400">
                    <a:solidFill>
                      <a:srgbClr val="FF0000"/>
                    </a:solidFill>
                  </a:rPr>
                  <a:t>Increment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𝜅</m:t>
                    </m:r>
                  </m:oMath>
                </a14:m>
                <a:endParaRPr lang="de-AT" sz="140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2" name="TextBox 181">
                <a:extLst>
                  <a:ext uri="{FF2B5EF4-FFF2-40B4-BE49-F238E27FC236}">
                    <a16:creationId xmlns:a16="http://schemas.microsoft.com/office/drawing/2014/main" id="{32EBDE68-59E1-D548-2A0B-CB25A398B1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913993">
                <a:off x="8571638" y="4590814"/>
                <a:ext cx="1923571" cy="523220"/>
              </a:xfrm>
              <a:prstGeom prst="rect">
                <a:avLst/>
              </a:prstGeom>
              <a:blipFill>
                <a:blip r:embed="rId15"/>
                <a:stretch>
                  <a:fillRect l="-610" b="-6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Connector: Elbow 7">
            <a:extLst>
              <a:ext uri="{FF2B5EF4-FFF2-40B4-BE49-F238E27FC236}">
                <a16:creationId xmlns:a16="http://schemas.microsoft.com/office/drawing/2014/main" id="{3AE9FD1E-785D-60FA-E24B-F0D1326A711C}"/>
              </a:ext>
            </a:extLst>
          </p:cNvPr>
          <p:cNvCxnSpPr>
            <a:cxnSpLocks/>
            <a:endCxn id="100" idx="2"/>
          </p:cNvCxnSpPr>
          <p:nvPr/>
        </p:nvCxnSpPr>
        <p:spPr>
          <a:xfrm flipV="1">
            <a:off x="7797379" y="3474440"/>
            <a:ext cx="2456648" cy="427142"/>
          </a:xfrm>
          <a:prstGeom prst="bentConnector2">
            <a:avLst/>
          </a:prstGeom>
          <a:ln w="38100">
            <a:solidFill>
              <a:srgbClr val="06060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8E3BD33-91D0-0DF5-FDD7-C76818734CB9}"/>
              </a:ext>
            </a:extLst>
          </p:cNvPr>
          <p:cNvCxnSpPr>
            <a:cxnSpLocks/>
            <a:stCxn id="71" idx="3"/>
            <a:endCxn id="85" idx="1"/>
          </p:cNvCxnSpPr>
          <p:nvPr/>
        </p:nvCxnSpPr>
        <p:spPr>
          <a:xfrm>
            <a:off x="6261930" y="2136857"/>
            <a:ext cx="521689" cy="4214"/>
          </a:xfrm>
          <a:prstGeom prst="straightConnector1">
            <a:avLst/>
          </a:prstGeom>
          <a:ln w="38100"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D983D0E-9C87-C455-962B-BD92814EEFE0}"/>
              </a:ext>
            </a:extLst>
          </p:cNvPr>
          <p:cNvCxnSpPr>
            <a:cxnSpLocks/>
            <a:stCxn id="77" idx="0"/>
          </p:cNvCxnSpPr>
          <p:nvPr/>
        </p:nvCxnSpPr>
        <p:spPr>
          <a:xfrm flipV="1">
            <a:off x="7624965" y="2403557"/>
            <a:ext cx="0" cy="1198768"/>
          </a:xfrm>
          <a:prstGeom prst="straightConnector1">
            <a:avLst/>
          </a:prstGeom>
          <a:ln w="38100"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Connector: Curved 20">
            <a:extLst>
              <a:ext uri="{FF2B5EF4-FFF2-40B4-BE49-F238E27FC236}">
                <a16:creationId xmlns:a16="http://schemas.microsoft.com/office/drawing/2014/main" id="{A832FD77-BB2F-2562-FD2D-EB2A1EEFCD7B}"/>
              </a:ext>
            </a:extLst>
          </p:cNvPr>
          <p:cNvCxnSpPr>
            <a:stCxn id="95" idx="2"/>
          </p:cNvCxnSpPr>
          <p:nvPr/>
        </p:nvCxnSpPr>
        <p:spPr>
          <a:xfrm rot="5400000">
            <a:off x="8074764" y="1916378"/>
            <a:ext cx="1458673" cy="4562652"/>
          </a:xfrm>
          <a:prstGeom prst="curvedConnector2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422F06E-2131-D43B-9538-204B093F5AA9}"/>
                  </a:ext>
                </a:extLst>
              </p:cNvPr>
              <p:cNvSpPr txBox="1"/>
              <p:nvPr/>
            </p:nvSpPr>
            <p:spPr>
              <a:xfrm>
                <a:off x="581655" y="2523570"/>
                <a:ext cx="4627294" cy="1881781"/>
              </a:xfrm>
              <a:prstGeom prst="rect">
                <a:avLst/>
              </a:prstGeom>
              <a:noFill/>
            </p:spPr>
            <p:txBody>
              <a:bodyPr wrap="square" lIns="91440" tIns="45720" rIns="91440" rtlCol="0" anchor="t">
                <a:noAutofit/>
              </a:bodyPr>
              <a:lstStyle/>
              <a:p>
                <a:pPr algn="l">
                  <a:spcBef>
                    <a:spcPts val="600"/>
                  </a:spcBef>
                </a:pPr>
                <a:r>
                  <a:rPr lang="en-US" sz="1700" i="1" u="sng">
                    <a:latin typeface="Arial" panose="020B0604020202020204" pitchFamily="34" charset="0"/>
                    <a:cs typeface="Arial" panose="020B0604020202020204" pitchFamily="34" charset="0"/>
                  </a:rPr>
                  <a:t>Dilithium is based on Fiat-Shamir with Aborts:</a:t>
                </a:r>
              </a:p>
              <a:p>
                <a:pPr marL="342900" indent="-342900" algn="l">
                  <a:spcBef>
                    <a:spcPts val="600"/>
                  </a:spcBef>
                  <a:buFont typeface="+mj-lt"/>
                  <a:buAutoNum type="arabicPeriod"/>
                </a:pPr>
                <a:r>
                  <a:rPr lang="en-US" sz="1700">
                    <a:latin typeface="Arial" panose="020B0604020202020204" pitchFamily="34" charset="0"/>
                    <a:cs typeface="Arial" panose="020B0604020202020204" pitchFamily="34" charset="0"/>
                  </a:rPr>
                  <a:t>Generate </a:t>
                </a:r>
                <a14:m>
                  <m:oMath xmlns:m="http://schemas.openxmlformats.org/officeDocument/2006/math">
                    <m:r>
                      <a:rPr lang="en-US" sz="17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1700">
                    <a:latin typeface="Arial" panose="020B0604020202020204" pitchFamily="34" charset="0"/>
                    <a:cs typeface="Arial" panose="020B0604020202020204" pitchFamily="34" charset="0"/>
                  </a:rPr>
                  <a:t> from a seed and a counter.</a:t>
                </a:r>
              </a:p>
              <a:p>
                <a:pPr marL="342900" indent="-342900" algn="l">
                  <a:spcBef>
                    <a:spcPts val="600"/>
                  </a:spcBef>
                  <a:buFont typeface="+mj-lt"/>
                  <a:buAutoNum type="arabicPeriod"/>
                </a:pPr>
                <a:r>
                  <a:rPr lang="en-US" sz="1700">
                    <a:latin typeface="Arial" panose="020B0604020202020204" pitchFamily="34" charset="0"/>
                    <a:cs typeface="Arial" panose="020B0604020202020204" pitchFamily="34" charset="0"/>
                  </a:rPr>
                  <a:t>Create a challenge </a:t>
                </a:r>
                <a14:m>
                  <m:oMath xmlns:m="http://schemas.openxmlformats.org/officeDocument/2006/math">
                    <m:r>
                      <a:rPr lang="en-US" sz="17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  <m:r>
                      <a:rPr lang="en-US" sz="17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en-US" sz="170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 algn="l">
                  <a:spcBef>
                    <a:spcPts val="600"/>
                  </a:spcBef>
                  <a:buFont typeface="+mj-lt"/>
                  <a:buAutoNum type="arabicPeriod"/>
                </a:pPr>
                <a:r>
                  <a:rPr lang="en-US" sz="1700">
                    <a:latin typeface="Arial" panose="020B0604020202020204" pitchFamily="34" charset="0"/>
                    <a:cs typeface="Arial" panose="020B0604020202020204" pitchFamily="34" charset="0"/>
                  </a:rPr>
                  <a:t>Compute the signature </a:t>
                </a:r>
                <a14:m>
                  <m:oMath xmlns:m="http://schemas.openxmlformats.org/officeDocument/2006/math">
                    <m:r>
                      <a:rPr lang="en-US" sz="17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</m:oMath>
                </a14:m>
                <a:r>
                  <a:rPr lang="en-US" sz="170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342900" indent="-342900" algn="l">
                  <a:spcBef>
                    <a:spcPts val="600"/>
                  </a:spcBef>
                  <a:buFont typeface="+mj-lt"/>
                  <a:buAutoNum type="arabicPeriod"/>
                </a:pPr>
                <a:r>
                  <a:rPr lang="en-US" sz="1700">
                    <a:latin typeface="Arial" panose="020B0604020202020204" pitchFamily="34" charset="0"/>
                    <a:cs typeface="Arial" panose="020B0604020202020204" pitchFamily="34" charset="0"/>
                  </a:rPr>
                  <a:t>If signature is too large: repeat !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422F06E-2131-D43B-9538-204B093F5A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655" y="2523570"/>
                <a:ext cx="4627294" cy="1881781"/>
              </a:xfrm>
              <a:prstGeom prst="rect">
                <a:avLst/>
              </a:prstGeom>
              <a:blipFill>
                <a:blip r:embed="rId16"/>
                <a:stretch>
                  <a:fillRect l="-791" t="-1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Lightning Bolt 24">
            <a:extLst>
              <a:ext uri="{FF2B5EF4-FFF2-40B4-BE49-F238E27FC236}">
                <a16:creationId xmlns:a16="http://schemas.microsoft.com/office/drawing/2014/main" id="{CCFC23E2-B2B0-6FD1-0730-20C270ACF578}"/>
              </a:ext>
            </a:extLst>
          </p:cNvPr>
          <p:cNvSpPr/>
          <p:nvPr/>
        </p:nvSpPr>
        <p:spPr>
          <a:xfrm rot="3791599">
            <a:off x="6658163" y="3221054"/>
            <a:ext cx="393290" cy="494626"/>
          </a:xfrm>
          <a:prstGeom prst="lightningBolt">
            <a:avLst/>
          </a:prstGeom>
          <a:solidFill>
            <a:schemeClr val="accent4"/>
          </a:solidFill>
          <a:ln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82880" tIns="182880" rIns="182880" bIns="182880" rtlCol="0" anchor="t"/>
          <a:lstStyle/>
          <a:p>
            <a:pPr algn="l"/>
            <a:endParaRPr lang="en-US">
              <a:solidFill>
                <a:schemeClr val="bg1"/>
              </a:solidFill>
              <a:latin typeface="+mj-lt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8E651A3-741E-7438-CF9F-27337BD66F7F}"/>
              </a:ext>
            </a:extLst>
          </p:cNvPr>
          <p:cNvSpPr txBox="1"/>
          <p:nvPr/>
        </p:nvSpPr>
        <p:spPr>
          <a:xfrm>
            <a:off x="581655" y="5502266"/>
            <a:ext cx="7667610" cy="1704423"/>
          </a:xfrm>
          <a:prstGeom prst="rect">
            <a:avLst/>
          </a:prstGeom>
          <a:noFill/>
        </p:spPr>
        <p:txBody>
          <a:bodyPr wrap="square" lIns="91440" tIns="45720" rIns="91440" rtlCol="0" anchor="t">
            <a:noAutofit/>
          </a:bodyPr>
          <a:lstStyle/>
          <a:p>
            <a:pPr algn="l">
              <a:spcBef>
                <a:spcPts val="600"/>
              </a:spcBef>
            </a:pPr>
            <a:r>
              <a:rPr lang="en-US" sz="1700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(We omit the Fiat-Shamir with Aborts for now, and will come to it later)</a:t>
            </a:r>
          </a:p>
        </p:txBody>
      </p:sp>
    </p:spTree>
    <p:extLst>
      <p:ext uri="{BB962C8B-B14F-4D97-AF65-F5344CB8AC3E}">
        <p14:creationId xmlns:p14="http://schemas.microsoft.com/office/powerpoint/2010/main" val="357239792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64" grpId="0"/>
      <p:bldP spid="66" grpId="0"/>
      <p:bldP spid="71" grpId="0"/>
      <p:bldP spid="74" grpId="0" animBg="1"/>
      <p:bldP spid="75" grpId="0"/>
      <p:bldP spid="85" grpId="0" animBg="1"/>
      <p:bldP spid="94" grpId="0"/>
      <p:bldP spid="95" grpId="0"/>
      <p:bldP spid="99" grpId="0" animBg="1"/>
      <p:bldP spid="100" grpId="0"/>
      <p:bldP spid="101" grpId="0"/>
      <p:bldP spid="182" grpId="0"/>
      <p:bldP spid="25" grpId="0" animBg="1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FCBBB-C30E-7772-5692-DB9E2CEC1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Attack Description: Impact on obtained signatures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A0BABE25-1D19-1D21-FAAC-C5A826B16152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394774" y="1153266"/>
                <a:ext cx="9083523" cy="267148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b="0"/>
                  <a:t>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98B81E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solidFill>
                              <a:srgbClr val="98B81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98B81E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ExpandMask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𝑠𝑒𝑒𝑑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ℓ.</m:t>
                        </m:r>
                        <m:r>
                          <a:rPr lang="en-US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𝜅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[0]</m:t>
                    </m:r>
                  </m:oMath>
                </a14:m>
                <a:r>
                  <a:rPr lang="en-US" sz="2400" b="0">
                    <a:solidFill>
                      <a:srgbClr val="FF0000"/>
                    </a:solidFill>
                  </a:rPr>
                  <a:t> </a:t>
                </a:r>
                <a:endParaRPr lang="en-US" sz="2400" b="0"/>
              </a:p>
              <a:p>
                <a:pPr marL="0" indent="0">
                  <a:buNone/>
                </a:pPr>
                <a:r>
                  <a:rPr lang="en-US" sz="2400" b="0"/>
                  <a:t>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98B81E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solidFill>
                              <a:srgbClr val="98B81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98B81E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ExpandMask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𝑠𝑒𝑒𝑑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ℓ.</m:t>
                        </m:r>
                        <m:r>
                          <a:rPr lang="en-US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𝜅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[1]</m:t>
                    </m:r>
                  </m:oMath>
                </a14:m>
                <a:endParaRPr lang="en-US" sz="2400" b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sz="2400" b="0" i="1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98B81E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solidFill>
                                <a:srgbClr val="98B81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98B81E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en-US" sz="2400" b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98B81E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solidFill>
                                <a:srgbClr val="98B81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98B81E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[1]</m:t>
                      </m:r>
                    </m:oMath>
                  </m:oMathPara>
                </a14:m>
                <a:endParaRPr lang="en-US" sz="2400" b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A0BABE25-1D19-1D21-FAAC-C5A826B1615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394774" y="1153266"/>
                <a:ext cx="9083523" cy="2671482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Brace 3">
            <a:extLst>
              <a:ext uri="{FF2B5EF4-FFF2-40B4-BE49-F238E27FC236}">
                <a16:creationId xmlns:a16="http://schemas.microsoft.com/office/drawing/2014/main" id="{3F70C481-4D37-2289-5A92-1ECC01E55F63}"/>
              </a:ext>
            </a:extLst>
          </p:cNvPr>
          <p:cNvSpPr/>
          <p:nvPr/>
        </p:nvSpPr>
        <p:spPr>
          <a:xfrm>
            <a:off x="8534401" y="1153266"/>
            <a:ext cx="491613" cy="2275734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42E47B-E3EC-5C21-4D05-D9D89C1086CC}"/>
              </a:ext>
            </a:extLst>
          </p:cNvPr>
          <p:cNvSpPr txBox="1"/>
          <p:nvPr/>
        </p:nvSpPr>
        <p:spPr>
          <a:xfrm>
            <a:off x="9202993" y="2097487"/>
            <a:ext cx="2182761" cy="796413"/>
          </a:xfrm>
          <a:prstGeom prst="rect">
            <a:avLst/>
          </a:prstGeom>
          <a:noFill/>
        </p:spPr>
        <p:txBody>
          <a:bodyPr wrap="square" lIns="91440" tIns="45720" rIns="91440" rtlCol="0" anchor="t">
            <a:noAutofit/>
          </a:bodyPr>
          <a:lstStyle/>
          <a:p>
            <a:pPr algn="l">
              <a:spcBef>
                <a:spcPts val="600"/>
              </a:spcBef>
            </a:pPr>
            <a:r>
              <a:rPr lang="en-US" sz="1700">
                <a:latin typeface="Arial" panose="020B0604020202020204" pitchFamily="34" charset="0"/>
                <a:cs typeface="Arial" panose="020B0604020202020204" pitchFamily="34" charset="0"/>
              </a:rPr>
              <a:t>Correct Execution</a:t>
            </a:r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18C3029E-9478-9484-D068-225B730A826A}"/>
              </a:ext>
            </a:extLst>
          </p:cNvPr>
          <p:cNvSpPr/>
          <p:nvPr/>
        </p:nvSpPr>
        <p:spPr>
          <a:xfrm>
            <a:off x="8534401" y="4066151"/>
            <a:ext cx="491613" cy="2275734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A736F2-6DE0-AD22-FAFE-3F6756475A02}"/>
              </a:ext>
            </a:extLst>
          </p:cNvPr>
          <p:cNvSpPr txBox="1"/>
          <p:nvPr/>
        </p:nvSpPr>
        <p:spPr>
          <a:xfrm>
            <a:off x="9202993" y="5010372"/>
            <a:ext cx="2182761" cy="796413"/>
          </a:xfrm>
          <a:prstGeom prst="rect">
            <a:avLst/>
          </a:prstGeom>
          <a:noFill/>
        </p:spPr>
        <p:txBody>
          <a:bodyPr wrap="square" lIns="91440" tIns="45720" rIns="91440" rtlCol="0" anchor="t">
            <a:noAutofit/>
          </a:bodyPr>
          <a:lstStyle/>
          <a:p>
            <a:pPr algn="l">
              <a:spcBef>
                <a:spcPts val="600"/>
              </a:spcBef>
            </a:pPr>
            <a:r>
              <a:rPr lang="en-US" sz="1700">
                <a:latin typeface="Arial" panose="020B0604020202020204" pitchFamily="34" charset="0"/>
                <a:cs typeface="Arial" panose="020B0604020202020204" pitchFamily="34" charset="0"/>
              </a:rPr>
              <a:t>Faulted Execution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 Placeholder 2">
                <a:extLst>
                  <a:ext uri="{FF2B5EF4-FFF2-40B4-BE49-F238E27FC236}">
                    <a16:creationId xmlns:a16="http://schemas.microsoft.com/office/drawing/2014/main" id="{4B755FB8-428F-A03A-59C3-8B65C9EB131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94773" y="3923274"/>
                <a:ext cx="9083523" cy="267148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169863" indent="-169863" algn="l" rtl="0" eaLnBrk="1" fontAlgn="base" hangingPunct="1">
                  <a:lnSpc>
                    <a:spcPct val="100000"/>
                  </a:lnSpc>
                  <a:spcBef>
                    <a:spcPts val="575"/>
                  </a:spcBef>
                  <a:spcAft>
                    <a:spcPts val="75"/>
                  </a:spcAft>
                  <a:buClrTx/>
                  <a:buSzPct val="80000"/>
                  <a:buFont typeface="Arial" pitchFamily="34" charset="0"/>
                  <a:buChar char="•"/>
                  <a:defRPr sz="22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341313" indent="-171450" algn="l" rtl="0" eaLnBrk="1" fontAlgn="base" hangingPunct="1">
                  <a:lnSpc>
                    <a:spcPct val="100000"/>
                  </a:lnSpc>
                  <a:spcBef>
                    <a:spcPts val="575"/>
                  </a:spcBef>
                  <a:spcAft>
                    <a:spcPts val="75"/>
                  </a:spcAft>
                  <a:buClrTx/>
                  <a:buSzPct val="80000"/>
                  <a:buFont typeface="Arial" pitchFamily="34" charset="0"/>
                  <a:buChar char="−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511175" indent="-169863" algn="l" rtl="0" eaLnBrk="1" fontAlgn="base" hangingPunct="1">
                  <a:lnSpc>
                    <a:spcPct val="100000"/>
                  </a:lnSpc>
                  <a:spcBef>
                    <a:spcPts val="575"/>
                  </a:spcBef>
                  <a:spcAft>
                    <a:spcPts val="75"/>
                  </a:spcAft>
                  <a:buClrTx/>
                  <a:buSzPct val="80000"/>
                  <a:buFont typeface="Wingdings" pitchFamily="2" charset="2"/>
                  <a:buChar char="§"/>
                  <a:defRPr sz="1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688975" indent="-177800" algn="l" rtl="0" eaLnBrk="1" fontAlgn="base" hangingPunct="1">
                  <a:lnSpc>
                    <a:spcPct val="100000"/>
                  </a:lnSpc>
                  <a:spcBef>
                    <a:spcPts val="575"/>
                  </a:spcBef>
                  <a:spcAft>
                    <a:spcPts val="75"/>
                  </a:spcAft>
                  <a:buClrTx/>
                  <a:buSzPct val="80000"/>
                  <a:buFont typeface="Arial" pitchFamily="34" charset="0"/>
                  <a:buChar char="•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860425" indent="-171450" algn="l" rtl="0" eaLnBrk="1" fontAlgn="base" hangingPunct="1">
                  <a:lnSpc>
                    <a:spcPct val="100000"/>
                  </a:lnSpc>
                  <a:spcBef>
                    <a:spcPts val="575"/>
                  </a:spcBef>
                  <a:spcAft>
                    <a:spcPts val="75"/>
                  </a:spcAft>
                  <a:buClrTx/>
                  <a:buSzPct val="70000"/>
                  <a:buFont typeface="Arial" pitchFamily="34" charset="0"/>
                  <a:buChar char="−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230438" indent="-157163" algn="l" rtl="0" eaLnBrk="1" fontAlgn="base" hangingPunct="1">
                  <a:spcBef>
                    <a:spcPct val="20000"/>
                  </a:spcBef>
                  <a:spcAft>
                    <a:spcPct val="3000"/>
                  </a:spcAft>
                  <a:buClr>
                    <a:schemeClr val="tx1"/>
                  </a:buClr>
                  <a:buSzPct val="70000"/>
                  <a:buFont typeface="Arial" charset="0"/>
                  <a:buChar char="►"/>
                  <a:defRPr sz="1400">
                    <a:solidFill>
                      <a:srgbClr val="000000"/>
                    </a:solidFill>
                    <a:latin typeface="+mn-lt"/>
                  </a:defRPr>
                </a:lvl6pPr>
                <a:lvl7pPr marL="2687638" indent="-157163" algn="l" rtl="0" eaLnBrk="1" fontAlgn="base" hangingPunct="1">
                  <a:spcBef>
                    <a:spcPct val="20000"/>
                  </a:spcBef>
                  <a:spcAft>
                    <a:spcPct val="3000"/>
                  </a:spcAft>
                  <a:buClr>
                    <a:schemeClr val="tx1"/>
                  </a:buClr>
                  <a:buSzPct val="70000"/>
                  <a:buFont typeface="Arial" charset="0"/>
                  <a:buChar char="►"/>
                  <a:defRPr sz="1400">
                    <a:solidFill>
                      <a:srgbClr val="000000"/>
                    </a:solidFill>
                    <a:latin typeface="+mn-lt"/>
                  </a:defRPr>
                </a:lvl7pPr>
                <a:lvl8pPr marL="3144838" indent="-157163" algn="l" rtl="0" eaLnBrk="1" fontAlgn="base" hangingPunct="1">
                  <a:spcBef>
                    <a:spcPct val="20000"/>
                  </a:spcBef>
                  <a:spcAft>
                    <a:spcPct val="3000"/>
                  </a:spcAft>
                  <a:buClr>
                    <a:schemeClr val="tx1"/>
                  </a:buClr>
                  <a:buSzPct val="70000"/>
                  <a:buFont typeface="Arial" charset="0"/>
                  <a:buChar char="►"/>
                  <a:defRPr sz="1400">
                    <a:solidFill>
                      <a:srgbClr val="000000"/>
                    </a:solidFill>
                    <a:latin typeface="+mn-lt"/>
                  </a:defRPr>
                </a:lvl8pPr>
                <a:lvl9pPr marL="3602038" indent="-157163" algn="l" rtl="0" eaLnBrk="1" fontAlgn="base" hangingPunct="1">
                  <a:spcBef>
                    <a:spcPct val="20000"/>
                  </a:spcBef>
                  <a:spcAft>
                    <a:spcPct val="3000"/>
                  </a:spcAft>
                  <a:buClr>
                    <a:schemeClr val="tx1"/>
                  </a:buClr>
                  <a:buSzPct val="70000"/>
                  <a:buFont typeface="Arial" charset="0"/>
                  <a:buChar char="►"/>
                  <a:defRPr sz="1400">
                    <a:solidFill>
                      <a:srgbClr val="000000"/>
                    </a:solidFill>
                    <a:latin typeface="+mn-lt"/>
                  </a:defRPr>
                </a:lvl9pPr>
              </a:lstStyle>
              <a:p>
                <a:pPr marL="0" indent="0">
                  <a:buNone/>
                </a:pPr>
                <a:r>
                  <a:rPr lang="en-US" sz="2400" kern="0" dirty="0"/>
                  <a:t>	</a:t>
                </a:r>
                <a14:m>
                  <m:oMath xmlns:m="http://schemas.openxmlformats.org/officeDocument/2006/math">
                    <m:r>
                      <a:rPr lang="en-US" sz="2400" i="1" kern="0" smtClean="0">
                        <a:solidFill>
                          <a:srgbClr val="98B81E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d>
                      <m:dPr>
                        <m:begChr m:val="["/>
                        <m:endChr m:val="]"/>
                        <m:ctrlPr>
                          <a:rPr lang="en-US" sz="2400" i="1" kern="0" smtClean="0">
                            <a:solidFill>
                              <a:srgbClr val="98B81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kern="0" smtClean="0">
                            <a:solidFill>
                              <a:srgbClr val="98B81E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400" i="1" kern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ExpandMask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400" i="1" kern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𝑠𝑒𝑒𝑑</m:t>
                        </m:r>
                        <m:r>
                          <a:rPr lang="en-US" sz="2400" i="1" kern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i="1" kern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ℓ.</m:t>
                        </m:r>
                        <m:r>
                          <a:rPr lang="en-US" sz="2400" i="1" kern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𝜅</m:t>
                        </m:r>
                        <m:r>
                          <a:rPr lang="en-US" sz="2400" i="1" kern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 kern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400" i="1" kern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 kern="0" smtClean="0">
                        <a:solidFill>
                          <a:srgbClr val="98B81E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sSub>
                      <m:sSubPr>
                        <m:ctrlPr>
                          <a:rPr lang="en-US" sz="2400" i="1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400" i="1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 kern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[0]</m:t>
                    </m:r>
                  </m:oMath>
                </a14:m>
                <a:r>
                  <a:rPr lang="en-US" sz="2400" kern="0" dirty="0">
                    <a:solidFill>
                      <a:srgbClr val="FF0000"/>
                    </a:solidFill>
                  </a:rPr>
                  <a:t> </a:t>
                </a:r>
                <a:endParaRPr lang="en-US" sz="2400" kern="0" dirty="0"/>
              </a:p>
              <a:p>
                <a:pPr marL="0" indent="0">
                  <a:buNone/>
                </a:pPr>
                <a:r>
                  <a:rPr lang="en-US" sz="2400" kern="0" dirty="0"/>
                  <a:t>	</a:t>
                </a:r>
                <a14:m>
                  <m:oMath xmlns:m="http://schemas.openxmlformats.org/officeDocument/2006/math">
                    <m:r>
                      <a:rPr lang="en-US" sz="2400" i="1" kern="0" smtClean="0">
                        <a:solidFill>
                          <a:srgbClr val="98B81E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d>
                      <m:dPr>
                        <m:begChr m:val="["/>
                        <m:endChr m:val="]"/>
                        <m:ctrlPr>
                          <a:rPr lang="en-US" sz="2400" i="1" kern="0" smtClean="0">
                            <a:solidFill>
                              <a:srgbClr val="98B81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kern="0" smtClean="0">
                            <a:solidFill>
                              <a:srgbClr val="98B81E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400" i="1" kern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ExpandMask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400" i="1" kern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𝑠𝑒𝑒𝑑</m:t>
                        </m:r>
                        <m:r>
                          <a:rPr lang="en-US" sz="2400" i="1" kern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i="1" kern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ℓ.</m:t>
                        </m:r>
                        <m:r>
                          <a:rPr lang="en-US" sz="2400" i="1" kern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𝜅</m:t>
                        </m:r>
                        <m:r>
                          <a:rPr lang="en-US" sz="2400" i="1" kern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1" i="1" kern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  <m:r>
                      <a:rPr lang="en-US" sz="2400" i="1" kern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 kern="0" smtClean="0">
                        <a:solidFill>
                          <a:srgbClr val="98B81E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sSub>
                      <m:sSubPr>
                        <m:ctrlPr>
                          <a:rPr lang="en-US" sz="2400" i="1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400" i="1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 kern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[1]</m:t>
                    </m:r>
                  </m:oMath>
                </a14:m>
                <a:endParaRPr lang="en-US" sz="2400" kern="0" dirty="0"/>
              </a:p>
              <a:p>
                <a:pPr marL="0" indent="0">
                  <a:buFont typeface="Arial" pitchFamily="34" charset="0"/>
                  <a:buNone/>
                </a:pPr>
                <a:endParaRPr lang="en-US" sz="2400" i="1" kern="0" dirty="0">
                  <a:latin typeface="Cambria Math" panose="02040503050406030204" pitchFamily="18" charset="0"/>
                </a:endParaRPr>
              </a:p>
              <a:p>
                <a:pPr marL="0" indent="0">
                  <a:buFont typeface="Aria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kern="0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 kern="0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kern="0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2400" i="1" kern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 kern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 kern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kern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2400" i="1" kern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 kern="0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sSub>
                        <m:sSubPr>
                          <m:ctrlPr>
                            <a:rPr lang="en-US" sz="2400" i="1" kern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kern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i="1" kern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400" i="1" kern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kern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en-US" sz="2400" kern="0" dirty="0"/>
              </a:p>
              <a:p>
                <a:pPr marL="0" indent="0">
                  <a:buFont typeface="Aria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kern="0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 kern="0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kern="0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2400" i="1" kern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 kern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 kern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kern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2400" i="1" kern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 kern="0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sSub>
                        <m:sSubPr>
                          <m:ctrlPr>
                            <a:rPr lang="en-US" sz="2400" i="1" kern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kern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i="1" kern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 kern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[1]</m:t>
                      </m:r>
                    </m:oMath>
                  </m:oMathPara>
                </a14:m>
                <a:endParaRPr lang="en-US" sz="2400" kern="0" dirty="0"/>
              </a:p>
            </p:txBody>
          </p:sp>
        </mc:Choice>
        <mc:Fallback>
          <p:sp>
            <p:nvSpPr>
              <p:cNvPr id="11" name="Text Placeholder 2">
                <a:extLst>
                  <a:ext uri="{FF2B5EF4-FFF2-40B4-BE49-F238E27FC236}">
                    <a16:creationId xmlns:a16="http://schemas.microsoft.com/office/drawing/2014/main" id="{4B755FB8-428F-A03A-59C3-8B65C9EB13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773" y="3923274"/>
                <a:ext cx="9083523" cy="267148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Lightning Bolt 11">
            <a:extLst>
              <a:ext uri="{FF2B5EF4-FFF2-40B4-BE49-F238E27FC236}">
                <a16:creationId xmlns:a16="http://schemas.microsoft.com/office/drawing/2014/main" id="{A4BE007E-BA87-3015-0989-F232E4624641}"/>
              </a:ext>
            </a:extLst>
          </p:cNvPr>
          <p:cNvSpPr/>
          <p:nvPr/>
        </p:nvSpPr>
        <p:spPr>
          <a:xfrm rot="9958495">
            <a:off x="5911004" y="4724105"/>
            <a:ext cx="393290" cy="494626"/>
          </a:xfrm>
          <a:prstGeom prst="lightningBolt">
            <a:avLst/>
          </a:prstGeom>
          <a:solidFill>
            <a:schemeClr val="accent4"/>
          </a:solidFill>
          <a:ln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82880" tIns="182880" rIns="182880" bIns="182880" rtlCol="0" anchor="t"/>
          <a:lstStyle/>
          <a:p>
            <a:pPr algn="l"/>
            <a:endParaRPr lang="en-US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Lightning Bolt 12">
            <a:extLst>
              <a:ext uri="{FF2B5EF4-FFF2-40B4-BE49-F238E27FC236}">
                <a16:creationId xmlns:a16="http://schemas.microsoft.com/office/drawing/2014/main" id="{45381289-BF5F-F0A2-1208-6B8B5BBCEBDB}"/>
              </a:ext>
            </a:extLst>
          </p:cNvPr>
          <p:cNvSpPr/>
          <p:nvPr/>
        </p:nvSpPr>
        <p:spPr>
          <a:xfrm rot="9958495">
            <a:off x="4970940" y="5934443"/>
            <a:ext cx="393290" cy="494626"/>
          </a:xfrm>
          <a:prstGeom prst="lightningBolt">
            <a:avLst/>
          </a:prstGeom>
          <a:solidFill>
            <a:schemeClr val="accent4"/>
          </a:solidFill>
          <a:ln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82880" tIns="182880" rIns="182880" bIns="182880" rtlCol="0" anchor="t"/>
          <a:lstStyle/>
          <a:p>
            <a:pPr algn="l"/>
            <a:endParaRPr lang="en-US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7281742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  <p:bldP spid="7" grpId="0"/>
      <p:bldP spid="11" grpId="0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FCBBB-C30E-7772-5692-DB9E2CEC1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Attack Description: Fault location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668B95-1C88-7637-8891-F138C7E0B0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7766" y="1894390"/>
            <a:ext cx="5930524" cy="3069219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4C01611-44D2-C82D-9D57-43706AD8334F}"/>
              </a:ext>
            </a:extLst>
          </p:cNvPr>
          <p:cNvCxnSpPr>
            <a:cxnSpLocks/>
          </p:cNvCxnSpPr>
          <p:nvPr/>
        </p:nvCxnSpPr>
        <p:spPr>
          <a:xfrm flipH="1">
            <a:off x="4943912" y="4059782"/>
            <a:ext cx="3796965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57CF5B38-1F23-D6AA-AF3B-84BBA57C2215}"/>
              </a:ext>
            </a:extLst>
          </p:cNvPr>
          <p:cNvSpPr txBox="1"/>
          <p:nvPr/>
        </p:nvSpPr>
        <p:spPr>
          <a:xfrm>
            <a:off x="8840061" y="3860543"/>
            <a:ext cx="2550253" cy="429936"/>
          </a:xfrm>
          <a:prstGeom prst="rect">
            <a:avLst/>
          </a:prstGeom>
          <a:noFill/>
        </p:spPr>
        <p:txBody>
          <a:bodyPr wrap="square" lIns="91440" tIns="45720" rIns="91440" rtlCol="0" anchor="t">
            <a:noAutofit/>
          </a:bodyPr>
          <a:lstStyle/>
          <a:p>
            <a:pPr algn="l">
              <a:spcBef>
                <a:spcPts val="600"/>
              </a:spcBef>
            </a:pPr>
            <a:r>
              <a:rPr lang="en-US" sz="17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Instruction skip</a:t>
            </a:r>
            <a:endParaRPr lang="de-DE" sz="17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3D5732-BD97-3EF3-12E9-9A767E0378AF}"/>
              </a:ext>
            </a:extLst>
          </p:cNvPr>
          <p:cNvSpPr txBox="1"/>
          <p:nvPr/>
        </p:nvSpPr>
        <p:spPr>
          <a:xfrm>
            <a:off x="5388077" y="2585884"/>
            <a:ext cx="914400" cy="914400"/>
          </a:xfrm>
          <a:prstGeom prst="rect">
            <a:avLst/>
          </a:prstGeom>
          <a:noFill/>
        </p:spPr>
        <p:txBody>
          <a:bodyPr wrap="none" lIns="91440" tIns="45720" rIns="91440" rtlCol="0" anchor="t">
            <a:noAutofit/>
          </a:bodyPr>
          <a:lstStyle/>
          <a:p>
            <a:pPr algn="l">
              <a:spcBef>
                <a:spcPts val="600"/>
              </a:spcBef>
            </a:pPr>
            <a:endParaRPr lang="en-US" sz="1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Lightning Bolt 10">
            <a:extLst>
              <a:ext uri="{FF2B5EF4-FFF2-40B4-BE49-F238E27FC236}">
                <a16:creationId xmlns:a16="http://schemas.microsoft.com/office/drawing/2014/main" id="{A99218DA-EED1-8253-F56F-2260C96FDC79}"/>
              </a:ext>
            </a:extLst>
          </p:cNvPr>
          <p:cNvSpPr/>
          <p:nvPr/>
        </p:nvSpPr>
        <p:spPr>
          <a:xfrm rot="20497496">
            <a:off x="2380237" y="3613229"/>
            <a:ext cx="393290" cy="494626"/>
          </a:xfrm>
          <a:prstGeom prst="lightningBolt">
            <a:avLst/>
          </a:prstGeom>
          <a:solidFill>
            <a:schemeClr val="accent4"/>
          </a:solidFill>
          <a:ln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82880" tIns="182880" rIns="182880" bIns="182880" rtlCol="0" anchor="t"/>
          <a:lstStyle/>
          <a:p>
            <a:pPr algn="l"/>
            <a:endParaRPr lang="en-US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0835606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FCBBB-C30E-7772-5692-DB9E2CEC1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Attack Description: Recovering Differences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26DA827-4802-B37A-CF24-92E7B71B03CC}"/>
                  </a:ext>
                </a:extLst>
              </p:cNvPr>
              <p:cNvSpPr txBox="1"/>
              <p:nvPr/>
            </p:nvSpPr>
            <p:spPr>
              <a:xfrm>
                <a:off x="4134463" y="1165695"/>
                <a:ext cx="3441291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800" b="0" i="1" smtClean="0">
                          <a:solidFill>
                            <a:srgbClr val="98B81E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sSub>
                        <m:sSubPr>
                          <m:ctrlP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en-US" sz="1800" b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98B81E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b="0" i="1" smtClean="0">
                              <a:solidFill>
                                <a:srgbClr val="98B81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solidFill>
                                <a:srgbClr val="98B81E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800" b="0" i="1" smtClean="0">
                          <a:solidFill>
                            <a:srgbClr val="98B81E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sSub>
                        <m:sSubPr>
                          <m:ctrlP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[1]</m:t>
                      </m:r>
                    </m:oMath>
                  </m:oMathPara>
                </a14:m>
                <a:endParaRPr lang="en-US" sz="1800" b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26DA827-4802-B37A-CF24-92E7B71B03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4463" y="1165695"/>
                <a:ext cx="3441291" cy="646331"/>
              </a:xfrm>
              <a:prstGeom prst="rect">
                <a:avLst/>
              </a:prstGeom>
              <a:blipFill>
                <a:blip r:embed="rId3"/>
                <a:stretch>
                  <a:fillRect b="-9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Arrow: Right 5">
            <a:extLst>
              <a:ext uri="{FF2B5EF4-FFF2-40B4-BE49-F238E27FC236}">
                <a16:creationId xmlns:a16="http://schemas.microsoft.com/office/drawing/2014/main" id="{1501FCD1-077F-6DBE-BE13-8C59C8EEB531}"/>
              </a:ext>
            </a:extLst>
          </p:cNvPr>
          <p:cNvSpPr/>
          <p:nvPr/>
        </p:nvSpPr>
        <p:spPr>
          <a:xfrm>
            <a:off x="7128386" y="1227193"/>
            <a:ext cx="1086464" cy="523337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t"/>
          <a:lstStyle/>
          <a:p>
            <a:pPr algn="l"/>
            <a:endParaRPr lang="en-US">
              <a:solidFill>
                <a:schemeClr val="bg1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DCEF53C-7EED-EA4C-5B51-D798D2218CCD}"/>
                  </a:ext>
                </a:extLst>
              </p:cNvPr>
              <p:cNvSpPr txBox="1"/>
              <p:nvPr/>
            </p:nvSpPr>
            <p:spPr>
              <a:xfrm>
                <a:off x="7108720" y="1269027"/>
                <a:ext cx="543723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98B81E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b="0" i="1" smtClean="0">
                              <a:solidFill>
                                <a:srgbClr val="98B81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solidFill>
                                <a:srgbClr val="98B81E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800" b="0" i="1" smtClean="0">
                          <a:solidFill>
                            <a:srgbClr val="98B81E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b="0" i="1" smtClean="0">
                              <a:solidFill>
                                <a:srgbClr val="98B81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solidFill>
                                <a:srgbClr val="98B81E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0" i="1" smtClean="0">
                          <a:solidFill>
                            <a:srgbClr val="98B81E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sSub>
                        <m:sSubPr>
                          <m:ctrlP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[1]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800" b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DCEF53C-7EED-EA4C-5B51-D798D2218C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8720" y="1269027"/>
                <a:ext cx="5437239" cy="369332"/>
              </a:xfrm>
              <a:prstGeom prst="rect">
                <a:avLst/>
              </a:prstGeom>
              <a:blipFill>
                <a:blip r:embed="rId4"/>
                <a:stretch>
                  <a:fillRect b="-16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BBDE3AE-1EE0-00E2-6562-AB120393E261}"/>
                  </a:ext>
                </a:extLst>
              </p:cNvPr>
              <p:cNvSpPr txBox="1"/>
              <p:nvPr/>
            </p:nvSpPr>
            <p:spPr>
              <a:xfrm>
                <a:off x="6253314" y="737933"/>
                <a:ext cx="2880851" cy="584834"/>
              </a:xfrm>
              <a:prstGeom prst="rect">
                <a:avLst/>
              </a:prstGeom>
              <a:noFill/>
            </p:spPr>
            <p:txBody>
              <a:bodyPr wrap="square" lIns="91440" tIns="45720" rIns="91440" rtlCol="0" anchor="t">
                <a:noAutofit/>
              </a:bodyPr>
              <a:lstStyle/>
              <a:p>
                <a:pPr algn="l">
                  <a:spcBef>
                    <a:spcPts val="600"/>
                  </a:spcBef>
                </a:pPr>
                <a:r>
                  <a:rPr lang="en-US" sz="1700">
                    <a:latin typeface="Arial" panose="020B0604020202020204" pitchFamily="34" charset="0"/>
                    <a:cs typeface="Arial" panose="020B0604020202020204" pitchFamily="34" charset="0"/>
                  </a:rPr>
                  <a:t>Adv obtains signature </a:t>
                </a:r>
                <a14:m>
                  <m:oMath xmlns:m="http://schemas.openxmlformats.org/officeDocument/2006/math">
                    <m:r>
                      <a:rPr lang="en-US" sz="1700" b="0" i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17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en-US" sz="17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17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  <m:r>
                      <a:rPr lang="en-US" sz="17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17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BBDE3AE-1EE0-00E2-6562-AB120393E2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3314" y="737933"/>
                <a:ext cx="2880851" cy="584834"/>
              </a:xfrm>
              <a:prstGeom prst="rect">
                <a:avLst/>
              </a:prstGeom>
              <a:blipFill>
                <a:blip r:embed="rId5"/>
                <a:stretch>
                  <a:fillRect l="-1483" t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E02D3DB-43B8-C6E1-E628-F8AE4C8BCFD5}"/>
                  </a:ext>
                </a:extLst>
              </p:cNvPr>
              <p:cNvSpPr txBox="1"/>
              <p:nvPr/>
            </p:nvSpPr>
            <p:spPr>
              <a:xfrm>
                <a:off x="4134463" y="2198339"/>
                <a:ext cx="3441291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98B81E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1800" b="0" i="1" smtClean="0">
                          <a:solidFill>
                            <a:srgbClr val="98B81E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b="0" i="1" smtClean="0">
                              <a:solidFill>
                                <a:srgbClr val="98B81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solidFill>
                                <a:srgbClr val="98B81E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800" b="0" i="1" smtClean="0">
                          <a:solidFill>
                            <a:srgbClr val="98B81E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1800" b="0" i="1" smtClean="0">
                          <a:solidFill>
                            <a:srgbClr val="98B81E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sSub>
                        <m:sSubPr>
                          <m:ctrlP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sz="1800" b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98B81E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1800" b="0" i="1" smtClean="0">
                          <a:solidFill>
                            <a:srgbClr val="98B81E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b="0" i="1" smtClean="0">
                              <a:solidFill>
                                <a:srgbClr val="98B81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solidFill>
                                <a:srgbClr val="98B81E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800" b="0" i="1" smtClean="0">
                          <a:solidFill>
                            <a:srgbClr val="98B81E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rgbClr val="98B81E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[2]</m:t>
                      </m:r>
                    </m:oMath>
                  </m:oMathPara>
                </a14:m>
                <a:endParaRPr lang="en-US" sz="1800" b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E02D3DB-43B8-C6E1-E628-F8AE4C8BCF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4463" y="2198339"/>
                <a:ext cx="3441291" cy="646331"/>
              </a:xfrm>
              <a:prstGeom prst="rect">
                <a:avLst/>
              </a:prstGeom>
              <a:blipFill>
                <a:blip r:embed="rId6"/>
                <a:stretch>
                  <a:fillRect b="-9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Arrow: Right 10">
            <a:extLst>
              <a:ext uri="{FF2B5EF4-FFF2-40B4-BE49-F238E27FC236}">
                <a16:creationId xmlns:a16="http://schemas.microsoft.com/office/drawing/2014/main" id="{2CAFF868-06E5-5C68-FF66-3E062BB31922}"/>
              </a:ext>
            </a:extLst>
          </p:cNvPr>
          <p:cNvSpPr/>
          <p:nvPr/>
        </p:nvSpPr>
        <p:spPr>
          <a:xfrm>
            <a:off x="7128387" y="2259837"/>
            <a:ext cx="1086464" cy="523337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t"/>
          <a:lstStyle/>
          <a:p>
            <a:pPr algn="l"/>
            <a:endParaRPr lang="en-US">
              <a:solidFill>
                <a:schemeClr val="bg1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68099A0-DCEB-6BB8-F22C-AA6A0C3BB07C}"/>
                  </a:ext>
                </a:extLst>
              </p:cNvPr>
              <p:cNvSpPr txBox="1"/>
              <p:nvPr/>
            </p:nvSpPr>
            <p:spPr>
              <a:xfrm>
                <a:off x="7108720" y="2301671"/>
                <a:ext cx="543723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98B81E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1800" b="0" i="1" smtClean="0">
                          <a:solidFill>
                            <a:srgbClr val="98B81E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b="0" i="1" smtClean="0">
                              <a:solidFill>
                                <a:srgbClr val="98B81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solidFill>
                                <a:srgbClr val="98B81E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800" b="0" i="1" smtClean="0">
                          <a:solidFill>
                            <a:srgbClr val="98B81E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1800" b="0" i="1" smtClean="0">
                          <a:solidFill>
                            <a:srgbClr val="98B81E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b="0" i="1" smtClean="0">
                              <a:solidFill>
                                <a:srgbClr val="98B81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solidFill>
                                <a:srgbClr val="98B81E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0" i="1" smtClean="0">
                          <a:solidFill>
                            <a:srgbClr val="98B81E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rgbClr val="98B81E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[2]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800" b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68099A0-DCEB-6BB8-F22C-AA6A0C3BB0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8720" y="2301671"/>
                <a:ext cx="5437239" cy="369332"/>
              </a:xfrm>
              <a:prstGeom prst="rect">
                <a:avLst/>
              </a:prstGeom>
              <a:blipFill>
                <a:blip r:embed="rId7"/>
                <a:stretch>
                  <a:fillRect b="-1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6A53F58-4856-82F2-8A15-C7A2604B90F6}"/>
                  </a:ext>
                </a:extLst>
              </p:cNvPr>
              <p:cNvSpPr txBox="1"/>
              <p:nvPr/>
            </p:nvSpPr>
            <p:spPr>
              <a:xfrm>
                <a:off x="4134463" y="3194283"/>
                <a:ext cx="3441291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98B81E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1800" b="0" i="1" smtClean="0">
                          <a:solidFill>
                            <a:srgbClr val="98B81E"/>
                          </a:solidFill>
                          <a:latin typeface="Cambria Math" panose="02040503050406030204" pitchFamily="18" charset="0"/>
                        </a:rPr>
                        <m:t>′′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b="0" i="1" smtClean="0">
                              <a:solidFill>
                                <a:srgbClr val="98B81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solidFill>
                                <a:srgbClr val="98B81E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′′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800" b="0" i="1" smtClean="0">
                          <a:solidFill>
                            <a:srgbClr val="98B81E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1800" b="0" i="1" smtClean="0">
                          <a:solidFill>
                            <a:srgbClr val="98B81E"/>
                          </a:solidFill>
                          <a:latin typeface="Cambria Math" panose="02040503050406030204" pitchFamily="18" charset="0"/>
                        </a:rPr>
                        <m:t>′′</m:t>
                      </m:r>
                      <m:sSub>
                        <m:sSubPr>
                          <m:ctrlP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</m:oMath>
                  </m:oMathPara>
                </a14:m>
                <a:endParaRPr lang="en-US" sz="1800" b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98B81E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1800" b="0" i="1" smtClean="0">
                          <a:solidFill>
                            <a:srgbClr val="98B81E"/>
                          </a:solidFill>
                          <a:latin typeface="Cambria Math" panose="02040503050406030204" pitchFamily="18" charset="0"/>
                        </a:rPr>
                        <m:t>′′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b="0" i="1" smtClean="0">
                              <a:solidFill>
                                <a:srgbClr val="98B81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solidFill>
                                <a:srgbClr val="98B81E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′′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800" b="0" i="1" smtClean="0">
                          <a:solidFill>
                            <a:srgbClr val="98B81E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rgbClr val="98B81E"/>
                              </a:solidFill>
                              <a:latin typeface="Cambria Math" panose="02040503050406030204" pitchFamily="18" charset="0"/>
                            </a:rPr>
                            <m:t>′′</m:t>
                          </m:r>
                          <m: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[3]</m:t>
                      </m:r>
                    </m:oMath>
                  </m:oMathPara>
                </a14:m>
                <a:endParaRPr lang="en-US" sz="1800" b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6A53F58-4856-82F2-8A15-C7A2604B90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4463" y="3194283"/>
                <a:ext cx="3441291" cy="646331"/>
              </a:xfrm>
              <a:prstGeom prst="rect">
                <a:avLst/>
              </a:prstGeom>
              <a:blipFill>
                <a:blip r:embed="rId8"/>
                <a:stretch>
                  <a:fillRect b="-9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Arrow: Right 14">
            <a:extLst>
              <a:ext uri="{FF2B5EF4-FFF2-40B4-BE49-F238E27FC236}">
                <a16:creationId xmlns:a16="http://schemas.microsoft.com/office/drawing/2014/main" id="{3A46C366-9D1D-1BF2-A4ED-B26BAF20B012}"/>
              </a:ext>
            </a:extLst>
          </p:cNvPr>
          <p:cNvSpPr/>
          <p:nvPr/>
        </p:nvSpPr>
        <p:spPr>
          <a:xfrm>
            <a:off x="7128387" y="3255781"/>
            <a:ext cx="1086464" cy="523337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t"/>
          <a:lstStyle/>
          <a:p>
            <a:pPr algn="l"/>
            <a:endParaRPr lang="en-US">
              <a:solidFill>
                <a:schemeClr val="bg1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80FEFFF-8DD7-CBEF-A1B9-DDE6FE816C6C}"/>
                  </a:ext>
                </a:extLst>
              </p:cNvPr>
              <p:cNvSpPr txBox="1"/>
              <p:nvPr/>
            </p:nvSpPr>
            <p:spPr>
              <a:xfrm>
                <a:off x="7108720" y="3297615"/>
                <a:ext cx="543723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98B81E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1800" b="0" i="1" smtClean="0">
                          <a:solidFill>
                            <a:srgbClr val="98B81E"/>
                          </a:solidFill>
                          <a:latin typeface="Cambria Math" panose="02040503050406030204" pitchFamily="18" charset="0"/>
                        </a:rPr>
                        <m:t>′′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b="0" i="1" smtClean="0">
                              <a:solidFill>
                                <a:srgbClr val="98B81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solidFill>
                                <a:srgbClr val="98B81E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800" b="0" i="1" smtClean="0">
                          <a:solidFill>
                            <a:srgbClr val="98B81E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1800" b="0" i="1" smtClean="0">
                          <a:solidFill>
                            <a:srgbClr val="98B81E"/>
                          </a:solidFill>
                          <a:latin typeface="Cambria Math" panose="02040503050406030204" pitchFamily="18" charset="0"/>
                        </a:rPr>
                        <m:t>′′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b="0" i="1" smtClean="0">
                              <a:solidFill>
                                <a:srgbClr val="98B81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solidFill>
                                <a:srgbClr val="98B81E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0" i="1" smtClean="0">
                          <a:solidFill>
                            <a:srgbClr val="98B81E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1800" b="0" i="1" smtClean="0">
                          <a:solidFill>
                            <a:srgbClr val="98B81E"/>
                          </a:solidFill>
                          <a:latin typeface="Cambria Math" panose="02040503050406030204" pitchFamily="18" charset="0"/>
                        </a:rPr>
                        <m:t>′′</m:t>
                      </m:r>
                      <m:sSub>
                        <m:sSubPr>
                          <m:ctrlP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[3]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800" b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80FEFFF-8DD7-CBEF-A1B9-DDE6FE816C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8720" y="3297615"/>
                <a:ext cx="5437239" cy="369332"/>
              </a:xfrm>
              <a:prstGeom prst="rect">
                <a:avLst/>
              </a:prstGeom>
              <a:blipFill>
                <a:blip r:embed="rId9"/>
                <a:stretch>
                  <a:fillRect b="-16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Lightning Bolt 19">
            <a:extLst>
              <a:ext uri="{FF2B5EF4-FFF2-40B4-BE49-F238E27FC236}">
                <a16:creationId xmlns:a16="http://schemas.microsoft.com/office/drawing/2014/main" id="{F5B063E7-C601-8EED-63CB-BF32ACBE68FE}"/>
              </a:ext>
            </a:extLst>
          </p:cNvPr>
          <p:cNvSpPr/>
          <p:nvPr/>
        </p:nvSpPr>
        <p:spPr>
          <a:xfrm rot="20266198">
            <a:off x="893528" y="2136395"/>
            <a:ext cx="393290" cy="494626"/>
          </a:xfrm>
          <a:prstGeom prst="lightningBolt">
            <a:avLst/>
          </a:prstGeom>
          <a:solidFill>
            <a:schemeClr val="accent4"/>
          </a:solidFill>
          <a:ln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82880" tIns="182880" rIns="182880" bIns="182880" rtlCol="0" anchor="t"/>
          <a:lstStyle/>
          <a:p>
            <a:pPr algn="l"/>
            <a:endParaRPr lang="en-US">
              <a:solidFill>
                <a:schemeClr val="bg1"/>
              </a:solidFill>
              <a:latin typeface="+mj-lt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131682C-C27D-1489-480D-136B164BBC5F}"/>
              </a:ext>
            </a:extLst>
          </p:cNvPr>
          <p:cNvSpPr txBox="1"/>
          <p:nvPr/>
        </p:nvSpPr>
        <p:spPr>
          <a:xfrm>
            <a:off x="1365766" y="2343978"/>
            <a:ext cx="2187227" cy="654049"/>
          </a:xfrm>
          <a:prstGeom prst="rect">
            <a:avLst/>
          </a:prstGeom>
          <a:noFill/>
        </p:spPr>
        <p:txBody>
          <a:bodyPr wrap="square" lIns="91440" tIns="45720" rIns="91440" rtlCol="0" anchor="t">
            <a:noAutofit/>
          </a:bodyPr>
          <a:lstStyle/>
          <a:p>
            <a:pPr algn="l">
              <a:spcBef>
                <a:spcPts val="600"/>
              </a:spcBef>
            </a:pPr>
            <a:r>
              <a:rPr lang="en-US" sz="1700">
                <a:latin typeface="Arial" panose="020B0604020202020204" pitchFamily="34" charset="0"/>
                <a:cs typeface="Arial" panose="020B0604020202020204" pitchFamily="34" charset="0"/>
              </a:rPr>
              <a:t>Second Signature</a:t>
            </a:r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743BD135-8166-6945-0666-4E178AB33E38}"/>
              </a:ext>
            </a:extLst>
          </p:cNvPr>
          <p:cNvSpPr/>
          <p:nvPr/>
        </p:nvSpPr>
        <p:spPr>
          <a:xfrm>
            <a:off x="3522709" y="1242905"/>
            <a:ext cx="1086464" cy="523337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t"/>
          <a:lstStyle/>
          <a:p>
            <a:pPr algn="l"/>
            <a:endParaRPr lang="en-US">
              <a:solidFill>
                <a:schemeClr val="bg1"/>
              </a:solidFill>
              <a:latin typeface="+mj-lt"/>
            </a:endParaRPr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FCC09F63-7D59-C2BD-4037-6042775719D4}"/>
              </a:ext>
            </a:extLst>
          </p:cNvPr>
          <p:cNvSpPr/>
          <p:nvPr/>
        </p:nvSpPr>
        <p:spPr>
          <a:xfrm>
            <a:off x="3522710" y="2275549"/>
            <a:ext cx="1086464" cy="523337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t"/>
          <a:lstStyle/>
          <a:p>
            <a:pPr algn="l"/>
            <a:endParaRPr lang="en-US">
              <a:solidFill>
                <a:schemeClr val="bg1"/>
              </a:solidFill>
              <a:latin typeface="+mj-lt"/>
            </a:endParaRPr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65024334-3EF1-9864-2B24-515E65D67D3E}"/>
              </a:ext>
            </a:extLst>
          </p:cNvPr>
          <p:cNvSpPr/>
          <p:nvPr/>
        </p:nvSpPr>
        <p:spPr>
          <a:xfrm>
            <a:off x="3522710" y="3271493"/>
            <a:ext cx="1086464" cy="523337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t"/>
          <a:lstStyle/>
          <a:p>
            <a:pPr algn="l"/>
            <a:endParaRPr lang="en-US">
              <a:solidFill>
                <a:schemeClr val="bg1"/>
              </a:solidFill>
              <a:latin typeface="+mj-lt"/>
            </a:endParaRPr>
          </a:p>
        </p:txBody>
      </p:sp>
      <p:sp>
        <p:nvSpPr>
          <p:cNvPr id="27" name="Lightning Bolt 26">
            <a:extLst>
              <a:ext uri="{FF2B5EF4-FFF2-40B4-BE49-F238E27FC236}">
                <a16:creationId xmlns:a16="http://schemas.microsoft.com/office/drawing/2014/main" id="{5A772D4E-7E1B-A403-72FE-B129C268359D}"/>
              </a:ext>
            </a:extLst>
          </p:cNvPr>
          <p:cNvSpPr/>
          <p:nvPr/>
        </p:nvSpPr>
        <p:spPr>
          <a:xfrm rot="20266198">
            <a:off x="893527" y="1124127"/>
            <a:ext cx="393290" cy="494626"/>
          </a:xfrm>
          <a:prstGeom prst="lightningBolt">
            <a:avLst/>
          </a:prstGeom>
          <a:solidFill>
            <a:schemeClr val="accent4"/>
          </a:solidFill>
          <a:ln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82880" tIns="182880" rIns="182880" bIns="182880" rtlCol="0" anchor="t"/>
          <a:lstStyle/>
          <a:p>
            <a:pPr algn="l"/>
            <a:endParaRPr lang="en-US">
              <a:solidFill>
                <a:schemeClr val="bg1"/>
              </a:solidFill>
              <a:latin typeface="+mj-lt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D5ED521-3398-CE4F-8B29-A7615EFA234E}"/>
              </a:ext>
            </a:extLst>
          </p:cNvPr>
          <p:cNvSpPr txBox="1"/>
          <p:nvPr/>
        </p:nvSpPr>
        <p:spPr>
          <a:xfrm>
            <a:off x="1365765" y="1331710"/>
            <a:ext cx="2187227" cy="654049"/>
          </a:xfrm>
          <a:prstGeom prst="rect">
            <a:avLst/>
          </a:prstGeom>
          <a:noFill/>
        </p:spPr>
        <p:txBody>
          <a:bodyPr wrap="square" lIns="91440" tIns="45720" rIns="91440" rtlCol="0" anchor="t">
            <a:noAutofit/>
          </a:bodyPr>
          <a:lstStyle/>
          <a:p>
            <a:pPr algn="l">
              <a:spcBef>
                <a:spcPts val="600"/>
              </a:spcBef>
            </a:pPr>
            <a:r>
              <a:rPr lang="en-US" sz="1700">
                <a:latin typeface="Arial" panose="020B0604020202020204" pitchFamily="34" charset="0"/>
                <a:cs typeface="Arial" panose="020B0604020202020204" pitchFamily="34" charset="0"/>
              </a:rPr>
              <a:t>First Signature</a:t>
            </a:r>
          </a:p>
        </p:txBody>
      </p:sp>
      <p:sp>
        <p:nvSpPr>
          <p:cNvPr id="29" name="Lightning Bolt 28">
            <a:extLst>
              <a:ext uri="{FF2B5EF4-FFF2-40B4-BE49-F238E27FC236}">
                <a16:creationId xmlns:a16="http://schemas.microsoft.com/office/drawing/2014/main" id="{62534494-3FD6-3E4E-9912-E094274CCE00}"/>
              </a:ext>
            </a:extLst>
          </p:cNvPr>
          <p:cNvSpPr/>
          <p:nvPr/>
        </p:nvSpPr>
        <p:spPr>
          <a:xfrm rot="20266198">
            <a:off x="868162" y="3168288"/>
            <a:ext cx="393290" cy="494626"/>
          </a:xfrm>
          <a:prstGeom prst="lightningBolt">
            <a:avLst/>
          </a:prstGeom>
          <a:solidFill>
            <a:schemeClr val="accent4"/>
          </a:solidFill>
          <a:ln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82880" tIns="182880" rIns="182880" bIns="182880" rtlCol="0" anchor="t"/>
          <a:lstStyle/>
          <a:p>
            <a:pPr algn="l"/>
            <a:endParaRPr lang="en-US">
              <a:solidFill>
                <a:schemeClr val="bg1"/>
              </a:solidFill>
              <a:latin typeface="+mj-lt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4F0239A-F215-91EE-9A48-76B348AE21B4}"/>
              </a:ext>
            </a:extLst>
          </p:cNvPr>
          <p:cNvSpPr txBox="1"/>
          <p:nvPr/>
        </p:nvSpPr>
        <p:spPr>
          <a:xfrm>
            <a:off x="1340400" y="3375871"/>
            <a:ext cx="2187227" cy="654049"/>
          </a:xfrm>
          <a:prstGeom prst="rect">
            <a:avLst/>
          </a:prstGeom>
          <a:noFill/>
        </p:spPr>
        <p:txBody>
          <a:bodyPr wrap="square" lIns="91440" tIns="45720" rIns="91440" rtlCol="0" anchor="t">
            <a:noAutofit/>
          </a:bodyPr>
          <a:lstStyle/>
          <a:p>
            <a:pPr algn="l">
              <a:spcBef>
                <a:spcPts val="600"/>
              </a:spcBef>
            </a:pPr>
            <a:r>
              <a:rPr lang="en-US" sz="1700">
                <a:latin typeface="Arial" panose="020B0604020202020204" pitchFamily="34" charset="0"/>
                <a:cs typeface="Arial" panose="020B0604020202020204" pitchFamily="34" charset="0"/>
              </a:rPr>
              <a:t>Third Signature</a:t>
            </a:r>
          </a:p>
        </p:txBody>
      </p:sp>
      <p:sp>
        <p:nvSpPr>
          <p:cNvPr id="31" name="Right Brace 30">
            <a:extLst>
              <a:ext uri="{FF2B5EF4-FFF2-40B4-BE49-F238E27FC236}">
                <a16:creationId xmlns:a16="http://schemas.microsoft.com/office/drawing/2014/main" id="{9C4F316B-7265-8B3C-54DE-42CAF00FAD96}"/>
              </a:ext>
            </a:extLst>
          </p:cNvPr>
          <p:cNvSpPr/>
          <p:nvPr/>
        </p:nvSpPr>
        <p:spPr>
          <a:xfrm rot="5400000">
            <a:off x="9664798" y="2370950"/>
            <a:ext cx="369331" cy="3269227"/>
          </a:xfrm>
          <a:prstGeom prst="rightBrace">
            <a:avLst>
              <a:gd name="adj1" fmla="val 8333"/>
              <a:gd name="adj2" fmla="val 49632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7FB3C4C-A6E5-F5B1-4F2A-EC8AF080438B}"/>
              </a:ext>
            </a:extLst>
          </p:cNvPr>
          <p:cNvSpPr txBox="1"/>
          <p:nvPr/>
        </p:nvSpPr>
        <p:spPr>
          <a:xfrm>
            <a:off x="7939353" y="4256303"/>
            <a:ext cx="3820219" cy="450585"/>
          </a:xfrm>
          <a:prstGeom prst="rect">
            <a:avLst/>
          </a:prstGeom>
          <a:noFill/>
        </p:spPr>
        <p:txBody>
          <a:bodyPr wrap="square" lIns="91440" tIns="45720" rIns="91440" rtlCol="0" anchor="t">
            <a:noAutofit/>
          </a:bodyPr>
          <a:lstStyle/>
          <a:p>
            <a:pPr algn="ctr">
              <a:spcBef>
                <a:spcPts val="600"/>
              </a:spcBef>
            </a:pPr>
            <a:r>
              <a:rPr lang="en-US" sz="1700">
                <a:latin typeface="Arial" panose="020B0604020202020204" pitchFamily="34" charset="0"/>
                <a:cs typeface="Arial" panose="020B0604020202020204" pitchFamily="34" charset="0"/>
              </a:rPr>
              <a:t>3 equations with 4 secret polynomials </a:t>
            </a:r>
          </a:p>
        </p:txBody>
      </p:sp>
      <p:sp>
        <p:nvSpPr>
          <p:cNvPr id="34" name="Arrow: Right 33">
            <a:extLst>
              <a:ext uri="{FF2B5EF4-FFF2-40B4-BE49-F238E27FC236}">
                <a16:creationId xmlns:a16="http://schemas.microsoft.com/office/drawing/2014/main" id="{01C4D668-D403-DCF7-7E39-E846C06B611E}"/>
              </a:ext>
            </a:extLst>
          </p:cNvPr>
          <p:cNvSpPr/>
          <p:nvPr/>
        </p:nvSpPr>
        <p:spPr>
          <a:xfrm rot="5400000">
            <a:off x="5680494" y="3782753"/>
            <a:ext cx="854313" cy="2841796"/>
          </a:xfrm>
          <a:custGeom>
            <a:avLst/>
            <a:gdLst>
              <a:gd name="connsiteX0" fmla="*/ 0 w 1179165"/>
              <a:gd name="connsiteY0" fmla="*/ 1611398 h 6445592"/>
              <a:gd name="connsiteX1" fmla="*/ 406093 w 1179165"/>
              <a:gd name="connsiteY1" fmla="*/ 1611398 h 6445592"/>
              <a:gd name="connsiteX2" fmla="*/ 406093 w 1179165"/>
              <a:gd name="connsiteY2" fmla="*/ 0 h 6445592"/>
              <a:gd name="connsiteX3" fmla="*/ 1179165 w 1179165"/>
              <a:gd name="connsiteY3" fmla="*/ 3222796 h 6445592"/>
              <a:gd name="connsiteX4" fmla="*/ 406093 w 1179165"/>
              <a:gd name="connsiteY4" fmla="*/ 6445592 h 6445592"/>
              <a:gd name="connsiteX5" fmla="*/ 406093 w 1179165"/>
              <a:gd name="connsiteY5" fmla="*/ 4834194 h 6445592"/>
              <a:gd name="connsiteX6" fmla="*/ 0 w 1179165"/>
              <a:gd name="connsiteY6" fmla="*/ 4834194 h 6445592"/>
              <a:gd name="connsiteX7" fmla="*/ 0 w 1179165"/>
              <a:gd name="connsiteY7" fmla="*/ 1611398 h 6445592"/>
              <a:gd name="connsiteX0" fmla="*/ 0 w 673839"/>
              <a:gd name="connsiteY0" fmla="*/ 1611398 h 6445592"/>
              <a:gd name="connsiteX1" fmla="*/ 406093 w 673839"/>
              <a:gd name="connsiteY1" fmla="*/ 1611398 h 6445592"/>
              <a:gd name="connsiteX2" fmla="*/ 406093 w 673839"/>
              <a:gd name="connsiteY2" fmla="*/ 0 h 6445592"/>
              <a:gd name="connsiteX3" fmla="*/ 673839 w 673839"/>
              <a:gd name="connsiteY3" fmla="*/ 3174670 h 6445592"/>
              <a:gd name="connsiteX4" fmla="*/ 406093 w 673839"/>
              <a:gd name="connsiteY4" fmla="*/ 6445592 h 6445592"/>
              <a:gd name="connsiteX5" fmla="*/ 406093 w 673839"/>
              <a:gd name="connsiteY5" fmla="*/ 4834194 h 6445592"/>
              <a:gd name="connsiteX6" fmla="*/ 0 w 673839"/>
              <a:gd name="connsiteY6" fmla="*/ 4834194 h 6445592"/>
              <a:gd name="connsiteX7" fmla="*/ 0 w 673839"/>
              <a:gd name="connsiteY7" fmla="*/ 1611398 h 6445592"/>
              <a:gd name="connsiteX0" fmla="*/ 0 w 854313"/>
              <a:gd name="connsiteY0" fmla="*/ 1611398 h 6445592"/>
              <a:gd name="connsiteX1" fmla="*/ 406093 w 854313"/>
              <a:gd name="connsiteY1" fmla="*/ 1611398 h 6445592"/>
              <a:gd name="connsiteX2" fmla="*/ 406093 w 854313"/>
              <a:gd name="connsiteY2" fmla="*/ 0 h 6445592"/>
              <a:gd name="connsiteX3" fmla="*/ 854313 w 854313"/>
              <a:gd name="connsiteY3" fmla="*/ 3174670 h 6445592"/>
              <a:gd name="connsiteX4" fmla="*/ 406093 w 854313"/>
              <a:gd name="connsiteY4" fmla="*/ 6445592 h 6445592"/>
              <a:gd name="connsiteX5" fmla="*/ 406093 w 854313"/>
              <a:gd name="connsiteY5" fmla="*/ 4834194 h 6445592"/>
              <a:gd name="connsiteX6" fmla="*/ 0 w 854313"/>
              <a:gd name="connsiteY6" fmla="*/ 4834194 h 6445592"/>
              <a:gd name="connsiteX7" fmla="*/ 0 w 854313"/>
              <a:gd name="connsiteY7" fmla="*/ 1611398 h 6445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4313" h="6445592">
                <a:moveTo>
                  <a:pt x="0" y="1611398"/>
                </a:moveTo>
                <a:lnTo>
                  <a:pt x="406093" y="1611398"/>
                </a:lnTo>
                <a:lnTo>
                  <a:pt x="406093" y="0"/>
                </a:lnTo>
                <a:lnTo>
                  <a:pt x="854313" y="3174670"/>
                </a:lnTo>
                <a:lnTo>
                  <a:pt x="406093" y="6445592"/>
                </a:lnTo>
                <a:lnTo>
                  <a:pt x="406093" y="4834194"/>
                </a:lnTo>
                <a:lnTo>
                  <a:pt x="0" y="4834194"/>
                </a:lnTo>
                <a:lnTo>
                  <a:pt x="0" y="161139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t"/>
          <a:lstStyle/>
          <a:p>
            <a:pPr algn="l"/>
            <a:endParaRPr lang="en-US">
              <a:solidFill>
                <a:schemeClr val="bg1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6B7E44D-177F-226B-B7A3-D56AA30BE920}"/>
                  </a:ext>
                </a:extLst>
              </p:cNvPr>
              <p:cNvSpPr txBox="1"/>
              <p:nvPr/>
            </p:nvSpPr>
            <p:spPr>
              <a:xfrm>
                <a:off x="3637445" y="5789887"/>
                <a:ext cx="5231739" cy="654049"/>
              </a:xfrm>
              <a:prstGeom prst="rect">
                <a:avLst/>
              </a:prstGeom>
              <a:noFill/>
            </p:spPr>
            <p:txBody>
              <a:bodyPr wrap="square" lIns="91440" tIns="45720" rIns="91440" rtlCol="0" anchor="t">
                <a:noAutofit/>
              </a:bodyPr>
              <a:lstStyle/>
              <a:p>
                <a:pPr algn="l">
                  <a:spcBef>
                    <a:spcPts val="600"/>
                  </a:spcBef>
                </a:pPr>
                <a:r>
                  <a:rPr lang="en-US" sz="1700">
                    <a:latin typeface="Arial" panose="020B0604020202020204" pitchFamily="34" charset="0"/>
                    <a:cs typeface="Arial" panose="020B0604020202020204" pitchFamily="34" charset="0"/>
                  </a:rPr>
                  <a:t>Express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7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17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𝑠</m:t>
                        </m:r>
                      </m:e>
                      <m:sub>
                        <m:r>
                          <a:rPr lang="en-US" sz="17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17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[</m:t>
                    </m:r>
                    <m:r>
                      <a:rPr lang="en-US" sz="17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𝑖</m:t>
                    </m:r>
                    <m:r>
                      <a:rPr lang="en-US" sz="17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]</m:t>
                    </m:r>
                  </m:oMath>
                </a14:m>
                <a:r>
                  <a:rPr lang="en-US" sz="170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700">
                    <a:latin typeface="Arial" panose="020B0604020202020204" pitchFamily="34" charset="0"/>
                    <a:cs typeface="Arial" panose="020B0604020202020204" pitchFamily="34" charset="0"/>
                  </a:rPr>
                  <a:t>as function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7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17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𝑠</m:t>
                        </m:r>
                      </m:e>
                      <m:sub>
                        <m:r>
                          <a:rPr lang="en-US" sz="17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17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[0]</m:t>
                    </m:r>
                  </m:oMath>
                </a14:m>
                <a:r>
                  <a:rPr lang="en-US" sz="170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700">
                    <a:latin typeface="Arial" panose="020B0604020202020204" pitchFamily="34" charset="0"/>
                    <a:cs typeface="Arial" panose="020B0604020202020204" pitchFamily="34" charset="0"/>
                  </a:rPr>
                  <a:t>and known data</a:t>
                </a: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6B7E44D-177F-226B-B7A3-D56AA30BE9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7445" y="5789887"/>
                <a:ext cx="5231739" cy="654049"/>
              </a:xfrm>
              <a:prstGeom prst="rect">
                <a:avLst/>
              </a:prstGeom>
              <a:blipFill>
                <a:blip r:embed="rId10"/>
                <a:stretch>
                  <a:fillRect l="-816" t="-37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Lightning Bolt 2">
            <a:extLst>
              <a:ext uri="{FF2B5EF4-FFF2-40B4-BE49-F238E27FC236}">
                <a16:creationId xmlns:a16="http://schemas.microsoft.com/office/drawing/2014/main" id="{EC93781F-4793-50B3-6999-E93FA4B402C4}"/>
              </a:ext>
            </a:extLst>
          </p:cNvPr>
          <p:cNvSpPr/>
          <p:nvPr/>
        </p:nvSpPr>
        <p:spPr>
          <a:xfrm rot="9672768">
            <a:off x="5911005" y="1674866"/>
            <a:ext cx="393290" cy="494626"/>
          </a:xfrm>
          <a:prstGeom prst="lightningBolt">
            <a:avLst/>
          </a:prstGeom>
          <a:solidFill>
            <a:schemeClr val="accent4"/>
          </a:solidFill>
          <a:ln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82880" tIns="182880" rIns="182880" bIns="182880" rtlCol="0" anchor="t"/>
          <a:lstStyle/>
          <a:p>
            <a:pPr algn="l"/>
            <a:endParaRPr lang="en-US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Lightning Bolt 3">
            <a:extLst>
              <a:ext uri="{FF2B5EF4-FFF2-40B4-BE49-F238E27FC236}">
                <a16:creationId xmlns:a16="http://schemas.microsoft.com/office/drawing/2014/main" id="{97F0941B-323E-DE38-7C06-7724FB402B35}"/>
              </a:ext>
            </a:extLst>
          </p:cNvPr>
          <p:cNvSpPr/>
          <p:nvPr/>
        </p:nvSpPr>
        <p:spPr>
          <a:xfrm rot="9672768">
            <a:off x="5924279" y="2711000"/>
            <a:ext cx="393290" cy="494626"/>
          </a:xfrm>
          <a:prstGeom prst="lightningBolt">
            <a:avLst/>
          </a:prstGeom>
          <a:solidFill>
            <a:schemeClr val="accent4"/>
          </a:solidFill>
          <a:ln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82880" tIns="182880" rIns="182880" bIns="182880" rtlCol="0" anchor="t"/>
          <a:lstStyle/>
          <a:p>
            <a:pPr algn="l"/>
            <a:endParaRPr lang="en-US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Lightning Bolt 6">
            <a:extLst>
              <a:ext uri="{FF2B5EF4-FFF2-40B4-BE49-F238E27FC236}">
                <a16:creationId xmlns:a16="http://schemas.microsoft.com/office/drawing/2014/main" id="{1E5D9B62-0719-4D9F-9D08-4F64730E12E2}"/>
              </a:ext>
            </a:extLst>
          </p:cNvPr>
          <p:cNvSpPr/>
          <p:nvPr/>
        </p:nvSpPr>
        <p:spPr>
          <a:xfrm rot="9672768">
            <a:off x="5943847" y="3717100"/>
            <a:ext cx="393290" cy="494626"/>
          </a:xfrm>
          <a:prstGeom prst="lightningBolt">
            <a:avLst/>
          </a:prstGeom>
          <a:solidFill>
            <a:schemeClr val="accent4"/>
          </a:solidFill>
          <a:ln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82880" tIns="182880" rIns="182880" bIns="182880" rtlCol="0" anchor="t"/>
          <a:lstStyle/>
          <a:p>
            <a:pPr algn="l"/>
            <a:endParaRPr lang="en-US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320869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8" grpId="0"/>
      <p:bldP spid="9" grpId="0"/>
      <p:bldP spid="10" grpId="0"/>
      <p:bldP spid="11" grpId="0" animBg="1"/>
      <p:bldP spid="12" grpId="0"/>
      <p:bldP spid="14" grpId="0"/>
      <p:bldP spid="15" grpId="0" animBg="1"/>
      <p:bldP spid="16" grpId="0"/>
      <p:bldP spid="20" grpId="0" animBg="1"/>
      <p:bldP spid="21" grpId="0"/>
      <p:bldP spid="22" grpId="0" animBg="1"/>
      <p:bldP spid="23" grpId="0" animBg="1"/>
      <p:bldP spid="24" grpId="0" animBg="1"/>
      <p:bldP spid="27" grpId="0" animBg="1"/>
      <p:bldP spid="28" grpId="0"/>
      <p:bldP spid="29" grpId="0" animBg="1"/>
      <p:bldP spid="30" grpId="0"/>
      <p:bldP spid="31" grpId="0" animBg="1"/>
      <p:bldP spid="32" grpId="0"/>
      <p:bldP spid="34" grpId="0" animBg="1"/>
      <p:bldP spid="35" grpId="0"/>
      <p:bldP spid="3" grpId="0" animBg="1"/>
      <p:bldP spid="4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FCBBB-C30E-7772-5692-DB9E2CEC1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Attack Description: MLWE to RLWE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A0BABE25-1D19-1D21-FAAC-C5A826B16152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394774" y="1153265"/>
                <a:ext cx="11425752" cy="5457260"/>
              </a:xfrm>
            </p:spPr>
            <p:txBody>
              <a:bodyPr>
                <a:normAutofit lnSpcReduction="10000"/>
              </a:bodyPr>
              <a:lstStyle/>
              <a:p>
                <a:pPr marL="0" indent="0" algn="ctr">
                  <a:buNone/>
                </a:pPr>
                <a:r>
                  <a:rPr lang="en-US" sz="2400"/>
                  <a:t>Eventually, we recover every polynomial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0"/>
                  <a:t>as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[0]</m:t>
                    </m:r>
                  </m:oMath>
                </a14:m>
                <a:r>
                  <a:rPr lang="en-US" sz="2400" b="0"/>
                  <a:t>. Example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ℓ=4</m:t>
                    </m:r>
                  </m:oMath>
                </a14:m>
                <a:r>
                  <a:rPr lang="en-US" sz="2400" b="0"/>
                  <a:t>:</a:t>
                </a:r>
              </a:p>
              <a:p>
                <a:pPr marL="0" indent="0" algn="ctr">
                  <a:buNone/>
                </a:pPr>
                <a:endParaRPr lang="en-US" sz="1050" b="0"/>
              </a:p>
              <a:p>
                <a:pPr marL="0" indent="0" algn="just"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pc="30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pc="3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i="1" spc="3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400" i="1" spc="3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spc="3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2400" i="1" spc="30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 spc="30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pc="3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i="1" spc="3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400" i="1" spc="3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spc="3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2400" i="1" spc="30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 spc="300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pc="30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400" i="1" spc="30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400" i="1" spc="300">
                  <a:latin typeface="Cambria Math" panose="02040503050406030204" pitchFamily="18" charset="0"/>
                </a:endParaRPr>
              </a:p>
              <a:p>
                <a:pPr marL="0" indent="0" algn="just"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pc="30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pc="3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i="1" spc="3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400" i="1" spc="3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spc="3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sz="2400" i="1" spc="30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 spc="30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pc="3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i="1" spc="3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400" i="1" spc="3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spc="3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2400" i="1" spc="30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 spc="300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pc="30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400" i="1" spc="300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i="1" spc="300">
                  <a:latin typeface="Cambria Math" panose="02040503050406030204" pitchFamily="18" charset="0"/>
                </a:endParaRPr>
              </a:p>
              <a:p>
                <a:pPr marL="0" indent="0" algn="just"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pc="30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pc="3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i="1" spc="3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400" i="1" spc="3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spc="30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en-US" sz="2400" i="1" spc="30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 spc="30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pc="3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i="1" spc="3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400" i="1" spc="3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spc="3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2400" i="1" spc="30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 spc="300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pc="30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400" i="1" spc="30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i="1" spc="30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1200"/>
              </a:p>
              <a:p>
                <a:pPr marL="0" indent="0">
                  <a:buNone/>
                </a:pPr>
                <a:r>
                  <a:rPr lang="en-US" sz="2400" b="0"/>
                  <a:t>Substitution into public key equation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b="0">
                    <a:solidFill>
                      <a:srgbClr val="FF0000"/>
                    </a:solidFill>
                  </a:rPr>
                  <a:t> </a:t>
                </a:r>
                <a:r>
                  <a:rPr lang="en-US" sz="2400" b="0"/>
                  <a:t>reduces MLWE dimension from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ℓ)</m:t>
                    </m:r>
                  </m:oMath>
                </a14:m>
                <a:r>
                  <a:rPr lang="en-US" sz="2400" b="0"/>
                  <a:t> to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1, 1</m:t>
                        </m:r>
                      </m:e>
                    </m:d>
                  </m:oMath>
                </a14:m>
                <a:r>
                  <a:rPr lang="en-US" sz="2400" b="0"/>
                  <a:t>, i.e., RLWE.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ℓ−1</m:t>
                          </m:r>
                        </m:sup>
                        <m:e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0,</m:t>
                              </m:r>
                              <m: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d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ℓ−1</m:t>
                          </m:r>
                        </m:sup>
                        <m:e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0,</m:t>
                              </m:r>
                              <m: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[0]</m:t>
                      </m:r>
                    </m:oMath>
                  </m:oMathPara>
                </a14:m>
                <a:endParaRPr lang="en-US" sz="2400" b="0"/>
              </a:p>
              <a:p>
                <a:pPr marL="0" indent="0">
                  <a:buNone/>
                </a:pPr>
                <a:r>
                  <a:rPr lang="en-US" sz="2400"/>
                  <a:t> </a:t>
                </a:r>
              </a:p>
              <a:p>
                <a:pPr marL="0" indent="0">
                  <a:buNone/>
                </a:pPr>
                <a:endParaRPr lang="en-US" sz="2400" b="0"/>
              </a:p>
              <a:p>
                <a:pPr marL="0" indent="0">
                  <a:buNone/>
                </a:pPr>
                <a:r>
                  <a:rPr lang="en-US" sz="2400" b="0"/>
                  <a:t>With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0" i="1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b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A0BABE25-1D19-1D21-FAAC-C5A826B1615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394774" y="1153265"/>
                <a:ext cx="11425752" cy="5457260"/>
              </a:xfrm>
              <a:blipFill>
                <a:blip r:embed="rId3"/>
                <a:stretch>
                  <a:fillRect l="-854" t="-1453" r="-640" b="-3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D9B0A76B-49BE-9B89-1AC7-D24413839A42}"/>
              </a:ext>
            </a:extLst>
          </p:cNvPr>
          <p:cNvGrpSpPr/>
          <p:nvPr/>
        </p:nvGrpSpPr>
        <p:grpSpPr>
          <a:xfrm>
            <a:off x="2549149" y="5224246"/>
            <a:ext cx="7504886" cy="887859"/>
            <a:chOff x="2525086" y="4538445"/>
            <a:chExt cx="7504886" cy="887859"/>
          </a:xfrm>
        </p:grpSpPr>
        <p:sp>
          <p:nvSpPr>
            <p:cNvPr id="11" name="Left Brace 10">
              <a:extLst>
                <a:ext uri="{FF2B5EF4-FFF2-40B4-BE49-F238E27FC236}">
                  <a16:creationId xmlns:a16="http://schemas.microsoft.com/office/drawing/2014/main" id="{418D7A60-AB6D-90F0-BF90-89320C51686F}"/>
                </a:ext>
              </a:extLst>
            </p:cNvPr>
            <p:cNvSpPr/>
            <p:nvPr/>
          </p:nvSpPr>
          <p:spPr>
            <a:xfrm rot="16200000">
              <a:off x="4095250" y="2968282"/>
              <a:ext cx="413808" cy="3554136"/>
            </a:xfrm>
            <a:prstGeom prst="leftBrace">
              <a:avLst>
                <a:gd name="adj1" fmla="val 54960"/>
                <a:gd name="adj2" fmla="val 50000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Left Brace 11">
              <a:extLst>
                <a:ext uri="{FF2B5EF4-FFF2-40B4-BE49-F238E27FC236}">
                  <a16:creationId xmlns:a16="http://schemas.microsoft.com/office/drawing/2014/main" id="{E22E15C3-FC8A-C3FD-D6A6-C0E6D3E48CEB}"/>
                </a:ext>
              </a:extLst>
            </p:cNvPr>
            <p:cNvSpPr/>
            <p:nvPr/>
          </p:nvSpPr>
          <p:spPr>
            <a:xfrm rot="16200000">
              <a:off x="6844671" y="3998423"/>
              <a:ext cx="413808" cy="1493852"/>
            </a:xfrm>
            <a:prstGeom prst="leftBrace">
              <a:avLst>
                <a:gd name="adj1" fmla="val 54960"/>
                <a:gd name="adj2" fmla="val 50000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74EEB592-4ACD-ED88-BF94-7768B632DE37}"/>
                    </a:ext>
                  </a:extLst>
                </p:cNvPr>
                <p:cNvSpPr txBox="1"/>
                <p:nvPr/>
              </p:nvSpPr>
              <p:spPr>
                <a:xfrm>
                  <a:off x="4140901" y="4932800"/>
                  <a:ext cx="5889071" cy="493504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rtlCol="0" anchor="t">
                  <a:noAutofit/>
                </a:bodyPr>
                <a:lstStyle/>
                <a:p>
                  <a:pPr algn="l">
                    <a:spcBef>
                      <a:spcPts val="600"/>
                    </a:spcBef>
                  </a:pPr>
                  <a14:m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𝑏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                       =        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𝑎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        ⋅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e>
                      </m:d>
                    </m:oMath>
                  </a14:m>
                  <a:r>
                    <a:rPr lang="de-DE" sz="170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endParaRPr lang="de-DE" sz="17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74EEB592-4ACD-ED88-BF94-7768B632DE3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40901" y="4932800"/>
                  <a:ext cx="5889071" cy="493504"/>
                </a:xfrm>
                <a:prstGeom prst="rect">
                  <a:avLst/>
                </a:prstGeom>
                <a:blipFill>
                  <a:blip r:embed="rId4"/>
                  <a:stretch>
                    <a:fillRect l="-3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0220296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Freescale PowerPoint Template&amp;quot;&quot;/&gt;&lt;property id=&quot;20307&quot; value=&quot;257&quot;/&gt;&lt;/object&gt;&lt;object type=&quot;3&quot; unique_id=&quot;10005&quot;&gt;&lt;property id=&quot;20148&quot; value=&quot;5&quot;/&gt;&lt;property id=&quot;20300&quot; value=&quot;Slide 2 - &amp;quot;Sample Slide: Text Only&amp;quot;&quot;/&gt;&lt;property id=&quot;20307&quot; value=&quot;260&quot;/&gt;&lt;/object&gt;&lt;object type=&quot;3&quot; unique_id=&quot;10006&quot;&gt;&lt;property id=&quot;20148&quot; value=&quot;5&quot;/&gt;&lt;property id=&quot;20300&quot; value=&quot;Slide 3 - &amp;quot;Sample Slide: Text + 1 Graphic&amp;quot;&quot;/&gt;&lt;property id=&quot;20307&quot; value=&quot;264&quot;/&gt;&lt;/object&gt;&lt;object type=&quot;3&quot; unique_id=&quot;10007&quot;&gt;&lt;property id=&quot;20148&quot; value=&quot;5&quot;/&gt;&lt;property id=&quot;20300&quot; value=&quot;Slide 4 - &amp;quot;Sample Slide: Text + 1 Graphic&amp;quot;&quot;/&gt;&lt;property id=&quot;20307&quot; value=&quot;265&quot;/&gt;&lt;/object&gt;&lt;object type=&quot;3&quot; unique_id=&quot;10008&quot;&gt;&lt;property id=&quot;20148&quot; value=&quot;5&quot;/&gt;&lt;property id=&quot;20300&quot; value=&quot;Slide 5 - &amp;quot;Sample Slide: Text + 2 Graphics&amp;quot;&quot;/&gt;&lt;property id=&quot;20307&quot; value=&quot;266&quot;/&gt;&lt;/object&gt;&lt;object type=&quot;3&quot; unique_id=&quot;10009&quot;&gt;&lt;property id=&quot;20148&quot; value=&quot;5&quot;/&gt;&lt;property id=&quot;20300&quot; value=&quot;Slide 6 - &amp;quot;Sample Slide: Text + 2 Graphics&amp;quot;&quot;/&gt;&lt;property id=&quot;20307&quot; value=&quot;267&quot;/&gt;&lt;/object&gt;&lt;object type=&quot;3&quot; unique_id=&quot;10010&quot;&gt;&lt;property id=&quot;20148&quot; value=&quot;5&quot;/&gt;&lt;property id=&quot;20300&quot; value=&quot;Slide 7 - &amp;quot;Sample Slide: Text + 3 Graphics&amp;quot;&quot;/&gt;&lt;property id=&quot;20307&quot; value=&quot;268&quot;/&gt;&lt;/object&gt;&lt;object type=&quot;3&quot; unique_id=&quot;10011&quot;&gt;&lt;property id=&quot;20148&quot; value=&quot;5&quot;/&gt;&lt;property id=&quot;20300&quot; value=&quot;Slide 8 - &amp;quot;Sample Slide: Text + 3 Graphics&amp;quot;&quot;/&gt;&lt;property id=&quot;20307&quot; value=&quot;269&quot;/&gt;&lt;/object&gt;&lt;object type=&quot;3&quot; unique_id=&quot;10012&quot;&gt;&lt;property id=&quot;20148&quot; value=&quot;5&quot;/&gt;&lt;property id=&quot;20300&quot; value=&quot;Slide 9 - &amp;quot;Sample Slide: Text and Logos&amp;quot;&quot;/&gt;&lt;property id=&quot;20307&quot; value=&quot;270&quot;/&gt;&lt;/object&gt;&lt;object type=&quot;3&quot; unique_id=&quot;10013&quot;&gt;&lt;property id=&quot;20148&quot; value=&quot;5&quot;/&gt;&lt;property id=&quot;20300&quot; value=&quot;Slide 10 - &amp;quot;Sample Slide: Text and Logos&amp;quot;&quot;/&gt;&lt;property id=&quot;20307&quot; value=&quot;271&quot;/&gt;&lt;/object&gt;&lt;object type=&quot;3&quot; unique_id=&quot;10014&quot;&gt;&lt;property id=&quot;20148&quot; value=&quot;5&quot;/&gt;&lt;property id=&quot;20300&quot; value=&quot;Slide 11 - &amp;quot;Sample Slide: Bar Graph&amp;quot;&quot;/&gt;&lt;property id=&quot;20307&quot; value=&quot;276&quot;/&gt;&lt;/object&gt;&lt;object type=&quot;3&quot; unique_id=&quot;10015&quot;&gt;&lt;property id=&quot;20148&quot; value=&quot;5&quot;/&gt;&lt;property id=&quot;20300&quot; value=&quot;Slide 12 - &amp;quot;Sample Slide: Bar Graph Quadrant&amp;quot;&quot;/&gt;&lt;property id=&quot;20307&quot; value=&quot;296&quot;/&gt;&lt;/object&gt;&lt;object type=&quot;3&quot; unique_id=&quot;10016&quot;&gt;&lt;property id=&quot;20148&quot; value=&quot;5&quot;/&gt;&lt;property id=&quot;20300&quot; value=&quot;Slide 13 - &amp;quot;Sample Slide: Pie Graph&amp;quot;&quot;/&gt;&lt;property id=&quot;20307&quot; value=&quot;277&quot;/&gt;&lt;/object&gt;&lt;object type=&quot;3&quot; unique_id=&quot;10017&quot;&gt;&lt;property id=&quot;20148&quot; value=&quot;5&quot;/&gt;&lt;property id=&quot;20300&quot; value=&quot;Slide 14 - &amp;quot;Sample Slide: Line Graph Quadrant&amp;quot;&quot;/&gt;&lt;property id=&quot;20307&quot; value=&quot;278&quot;/&gt;&lt;/object&gt;&lt;object type=&quot;3&quot; unique_id=&quot;10018&quot;&gt;&lt;property id=&quot;20148&quot; value=&quot;5&quot;/&gt;&lt;property id=&quot;20300&quot; value=&quot;Slide 15 - &amp;quot;Sample Slide: Line Graph&amp;quot;&quot;/&gt;&lt;property id=&quot;20307&quot; value=&quot;297&quot;/&gt;&lt;/object&gt;&lt;object type=&quot;3&quot; unique_id=&quot;10019&quot;&gt;&lt;property id=&quot;20148&quot; value=&quot;5&quot;/&gt;&lt;property id=&quot;20300&quot; value=&quot;Slide 16 - &amp;quot;Sample Slide: Diagram Slide&amp;quot;&quot;/&gt;&lt;property id=&quot;20307&quot; value=&quot;283&quot;/&gt;&lt;/object&gt;&lt;object type=&quot;3&quot; unique_id=&quot;10020&quot;&gt;&lt;property id=&quot;20148&quot; value=&quot;5&quot;/&gt;&lt;property id=&quot;20300&quot; value=&quot;Slide 17&quot;/&gt;&lt;property id=&quot;20307&quot; value=&quot;287&quot;/&gt;&lt;/object&gt;&lt;object type=&quot;3&quot; unique_id=&quot;10021&quot;&gt;&lt;property id=&quot;20148&quot; value=&quot;5&quot;/&gt;&lt;property id=&quot;20300&quot; value=&quot;Slide 18 - &amp;quot;Sample Slide: Text Treatments&amp;quot;&quot;/&gt;&lt;property id=&quot;20307&quot; value=&quot;289&quot;/&gt;&lt;/object&gt;&lt;object type=&quot;3&quot; unique_id=&quot;10022&quot;&gt;&lt;property id=&quot;20148&quot; value=&quot;5&quot;/&gt;&lt;property id=&quot;20300&quot; value=&quot;Slide 19 - &amp;quot;Sample Slide: Timeline&amp;quot;&quot;/&gt;&lt;property id=&quot;20307&quot; value=&quot;290&quot;/&gt;&lt;/object&gt;&lt;object type=&quot;3&quot; unique_id=&quot;10023&quot;&gt;&lt;property id=&quot;20148&quot; value=&quot;5&quot;/&gt;&lt;property id=&quot;20300&quot; value=&quot;Slide 20 - &amp;quot;Sample Slide: Timeline 2&amp;quot;&quot;/&gt;&lt;property id=&quot;20307&quot; value=&quot;294&quot;/&gt;&lt;/object&gt;&lt;object type=&quot;3&quot; unique_id=&quot;10024&quot;&gt;&lt;property id=&quot;20148&quot; value=&quot;5&quot;/&gt;&lt;property id=&quot;20300&quot; value=&quot;Slide 21 - &amp;quot;Sample Slide: Charts&amp;quot;&quot;/&gt;&lt;property id=&quot;20307&quot; value=&quot;295&quot;/&gt;&lt;/object&gt;&lt;object type=&quot;3&quot; unique_id=&quot;10025&quot;&gt;&lt;property id=&quot;20148&quot; value=&quot;5&quot;/&gt;&lt;property id=&quot;20300&quot; value=&quot;Slide 22 - &amp;quot;New Freescale Colors&amp;quot;&quot;/&gt;&lt;property id=&quot;20307&quot; value=&quot;293&quot;/&gt;&lt;/object&gt;&lt;object type=&quot;3&quot; unique_id=&quot;10026&quot;&gt;&lt;property id=&quot;20148&quot; value=&quot;5&quot;/&gt;&lt;property id=&quot;20300&quot; value=&quot;Slide 23 - &amp;quot;Sample Slide: Blank White Page&amp;quot;&quot;/&gt;&lt;property id=&quot;20307&quot; value=&quot;288&quot;/&gt;&lt;/object&gt;&lt;object type=&quot;3&quot; unique_id=&quot;10027&quot;&gt;&lt;property id=&quot;20148&quot; value=&quot;5&quot;/&gt;&lt;property id=&quot;20300&quot; value=&quot;Slide 24&quot;/&gt;&lt;property id=&quot;20307&quot; value=&quot;291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Logo Slide">
  <a:themeElements>
    <a:clrScheme name="DEC NXP color pallete">
      <a:dk1>
        <a:srgbClr val="000000"/>
      </a:dk1>
      <a:lt1>
        <a:sysClr val="window" lastClr="FFFFFF"/>
      </a:lt1>
      <a:dk2>
        <a:srgbClr val="DADADA"/>
      </a:dk2>
      <a:lt2>
        <a:srgbClr val="FFFFFF"/>
      </a:lt2>
      <a:accent1>
        <a:srgbClr val="4FABE3"/>
      </a:accent1>
      <a:accent2>
        <a:srgbClr val="1A48AA"/>
      </a:accent2>
      <a:accent3>
        <a:srgbClr val="97B81E"/>
      </a:accent3>
      <a:accent4>
        <a:srgbClr val="FF9B09"/>
      </a:accent4>
      <a:accent5>
        <a:srgbClr val="58595B"/>
      </a:accent5>
      <a:accent6>
        <a:srgbClr val="001B46"/>
      </a:accent6>
      <a:hlink>
        <a:srgbClr val="4FABE3"/>
      </a:hlink>
      <a:folHlink>
        <a:srgbClr val="4FABE3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D9959F13-0639-4CF0-B65C-BEEE1B455E0F}" vid="{D112D1A4-0108-4D47-B38E-30E6C88A41BF}"/>
    </a:ext>
  </a:extLst>
</a:theme>
</file>

<file path=ppt/theme/theme2.xml><?xml version="1.0" encoding="utf-8"?>
<a:theme xmlns:a="http://schemas.openxmlformats.org/drawingml/2006/main" name="Master Content Slide">
  <a:themeElements>
    <a:clrScheme name="DEC NXP color pallete">
      <a:dk1>
        <a:srgbClr val="000000"/>
      </a:dk1>
      <a:lt1>
        <a:sysClr val="window" lastClr="FFFFFF"/>
      </a:lt1>
      <a:dk2>
        <a:srgbClr val="DADADA"/>
      </a:dk2>
      <a:lt2>
        <a:srgbClr val="FFFFFF"/>
      </a:lt2>
      <a:accent1>
        <a:srgbClr val="4FABE3"/>
      </a:accent1>
      <a:accent2>
        <a:srgbClr val="1A48AA"/>
      </a:accent2>
      <a:accent3>
        <a:srgbClr val="97B81E"/>
      </a:accent3>
      <a:accent4>
        <a:srgbClr val="FF9B09"/>
      </a:accent4>
      <a:accent5>
        <a:srgbClr val="58595B"/>
      </a:accent5>
      <a:accent6>
        <a:srgbClr val="001B46"/>
      </a:accent6>
      <a:hlink>
        <a:srgbClr val="4FABE3"/>
      </a:hlink>
      <a:folHlink>
        <a:srgbClr val="4FABE3"/>
      </a:folHlink>
    </a:clrScheme>
    <a:fontScheme name="Master_PPT_Confident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182880" tIns="182880" rIns="182880" bIns="182880" rtlCol="0" anchor="t"/>
      <a:lstStyle>
        <a:defPPr algn="l">
          <a:defRPr dirty="0" smtClean="0">
            <a:solidFill>
              <a:schemeClr val="bg1"/>
            </a:solidFill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91440" tIns="45720" rIns="91440" rtlCol="0" anchor="t">
        <a:noAutofit/>
      </a:bodyPr>
      <a:lstStyle>
        <a:defPPr algn="l">
          <a:spcBef>
            <a:spcPts val="600"/>
          </a:spcBef>
          <a:defRPr sz="1700" dirty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>
    <a:extraClrScheme>
      <a:clrScheme name="Master_PPT_Confidential 1">
        <a:dk1>
          <a:srgbClr val="000000"/>
        </a:dk1>
        <a:lt1>
          <a:srgbClr val="FFFFFF"/>
        </a:lt1>
        <a:dk2>
          <a:srgbClr val="000000"/>
        </a:dk2>
        <a:lt2>
          <a:srgbClr val="DAD1C6"/>
        </a:lt2>
        <a:accent1>
          <a:srgbClr val="00608B"/>
        </a:accent1>
        <a:accent2>
          <a:srgbClr val="73BFD7"/>
        </a:accent2>
        <a:accent3>
          <a:srgbClr val="FFFFFF"/>
        </a:accent3>
        <a:accent4>
          <a:srgbClr val="000000"/>
        </a:accent4>
        <a:accent5>
          <a:srgbClr val="AAB6C4"/>
        </a:accent5>
        <a:accent6>
          <a:srgbClr val="68ADC3"/>
        </a:accent6>
        <a:hlink>
          <a:srgbClr val="998875"/>
        </a:hlink>
        <a:folHlink>
          <a:srgbClr val="C3CC5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D9959F13-0639-4CF0-B65C-BEEE1B455E0F}" vid="{CBF8948A-D13F-49CB-B6D1-7A5B94499C50}"/>
    </a:ext>
  </a:extLst>
</a:theme>
</file>

<file path=ppt/theme/theme3.xml><?xml version="1.0" encoding="utf-8"?>
<a:theme xmlns:a="http://schemas.openxmlformats.org/drawingml/2006/main" name="1_Master Content Slide">
  <a:themeElements>
    <a:clrScheme name="DEC NXP color pallete">
      <a:dk1>
        <a:srgbClr val="000000"/>
      </a:dk1>
      <a:lt1>
        <a:sysClr val="window" lastClr="FFFFFF"/>
      </a:lt1>
      <a:dk2>
        <a:srgbClr val="DADADA"/>
      </a:dk2>
      <a:lt2>
        <a:srgbClr val="FFFFFF"/>
      </a:lt2>
      <a:accent1>
        <a:srgbClr val="4FABE3"/>
      </a:accent1>
      <a:accent2>
        <a:srgbClr val="1A48AA"/>
      </a:accent2>
      <a:accent3>
        <a:srgbClr val="97B81E"/>
      </a:accent3>
      <a:accent4>
        <a:srgbClr val="FF9B09"/>
      </a:accent4>
      <a:accent5>
        <a:srgbClr val="58595B"/>
      </a:accent5>
      <a:accent6>
        <a:srgbClr val="001B46"/>
      </a:accent6>
      <a:hlink>
        <a:srgbClr val="4FABE3"/>
      </a:hlink>
      <a:folHlink>
        <a:srgbClr val="4FABE3"/>
      </a:folHlink>
    </a:clrScheme>
    <a:fontScheme name="Master_PPT_Confident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182880" tIns="182880" rIns="182880" bIns="182880" rtlCol="0" anchor="t"/>
      <a:lstStyle>
        <a:defPPr algn="l">
          <a:defRPr dirty="0" smtClean="0">
            <a:solidFill>
              <a:schemeClr val="bg1"/>
            </a:solidFill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91440" tIns="45720" rIns="91440" rtlCol="0" anchor="t">
        <a:noAutofit/>
      </a:bodyPr>
      <a:lstStyle>
        <a:defPPr algn="l">
          <a:spcBef>
            <a:spcPts val="600"/>
          </a:spcBef>
          <a:defRPr sz="1700" dirty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>
    <a:extraClrScheme>
      <a:clrScheme name="Master_PPT_Confidential 1">
        <a:dk1>
          <a:srgbClr val="000000"/>
        </a:dk1>
        <a:lt1>
          <a:srgbClr val="FFFFFF"/>
        </a:lt1>
        <a:dk2>
          <a:srgbClr val="000000"/>
        </a:dk2>
        <a:lt2>
          <a:srgbClr val="DAD1C6"/>
        </a:lt2>
        <a:accent1>
          <a:srgbClr val="00608B"/>
        </a:accent1>
        <a:accent2>
          <a:srgbClr val="73BFD7"/>
        </a:accent2>
        <a:accent3>
          <a:srgbClr val="FFFFFF"/>
        </a:accent3>
        <a:accent4>
          <a:srgbClr val="000000"/>
        </a:accent4>
        <a:accent5>
          <a:srgbClr val="AAB6C4"/>
        </a:accent5>
        <a:accent6>
          <a:srgbClr val="68ADC3"/>
        </a:accent6>
        <a:hlink>
          <a:srgbClr val="998875"/>
        </a:hlink>
        <a:folHlink>
          <a:srgbClr val="C3CC5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DBF8D47E-A464-C441-8770-7C6123AEAB86}" vid="{273D513A-CF55-364C-8C88-38BB4BA7FE1E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7617A8083BDF94E85015614CA6835A7" ma:contentTypeVersion="15" ma:contentTypeDescription="Create a new document." ma:contentTypeScope="" ma:versionID="f7133d8a81875223c0ce5fb76104db70">
  <xsd:schema xmlns:xsd="http://www.w3.org/2001/XMLSchema" xmlns:xs="http://www.w3.org/2001/XMLSchema" xmlns:p="http://schemas.microsoft.com/office/2006/metadata/properties" xmlns:ns2="23495ac5-28d1-42bf-9bbd-46fa9e025b56" xmlns:ns3="4bf0cc89-cebf-4d9e-af36-140403978d1a" xmlns:ns4="c4672b8b-43e2-4139-8cd1-27ad03f081e7" targetNamespace="http://schemas.microsoft.com/office/2006/metadata/properties" ma:root="true" ma:fieldsID="e09ac03f2e523109c05c72b65799dfc1" ns2:_="" ns3:_="" ns4:_="">
    <xsd:import namespace="23495ac5-28d1-42bf-9bbd-46fa9e025b56"/>
    <xsd:import namespace="4bf0cc89-cebf-4d9e-af36-140403978d1a"/>
    <xsd:import namespace="c4672b8b-43e2-4139-8cd1-27ad03f081e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495ac5-28d1-42bf-9bbd-46fa9e025b5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7ae9cabe-f4d8-44ae-a6f0-8d11cb15c1a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f0cc89-cebf-4d9e-af36-140403978d1a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672b8b-43e2-4139-8cd1-27ad03f081e7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0a033f8d-bd86-4fb5-a391-4eee836d3cd1}" ma:internalName="TaxCatchAll" ma:showField="CatchAllData" ma:web="c3845533-4b3a-488d-b7da-bcc896545f2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4672b8b-43e2-4139-8cd1-27ad03f081e7" xsi:nil="true"/>
    <lcf76f155ced4ddcb4097134ff3c332f xmlns="23495ac5-28d1-42bf-9bbd-46fa9e025b56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F6CA550-5605-48F7-8C0F-45CB73303CAD}">
  <ds:schemaRefs>
    <ds:schemaRef ds:uri="23495ac5-28d1-42bf-9bbd-46fa9e025b56"/>
    <ds:schemaRef ds:uri="4bf0cc89-cebf-4d9e-af36-140403978d1a"/>
    <ds:schemaRef ds:uri="c4672b8b-43e2-4139-8cd1-27ad03f081e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4B299D9F-EE56-4C4D-B2E8-792E2E50FDA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DE1BCC1-CB3A-4222-83E4-03AB43780AE4}">
  <ds:schemaRefs>
    <ds:schemaRef ds:uri="http://schemas.microsoft.com/office/2006/documentManagement/types"/>
    <ds:schemaRef ds:uri="http://www.w3.org/XML/1998/namespace"/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  <ds:schemaRef ds:uri="http://purl.org/dc/elements/1.1/"/>
    <ds:schemaRef ds:uri="23495ac5-28d1-42bf-9bbd-46fa9e025b56"/>
    <ds:schemaRef ds:uri="c4672b8b-43e2-4139-8cd1-27ad03f081e7"/>
    <ds:schemaRef ds:uri="4bf0cc89-cebf-4d9e-af36-140403978d1a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NXP_Public _template_2023_Condensed</Template>
  <TotalTime>0</TotalTime>
  <Words>1530</Words>
  <Application>Microsoft Office PowerPoint</Application>
  <PresentationFormat>Widescreen</PresentationFormat>
  <Paragraphs>225</Paragraphs>
  <Slides>20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Cambria Math</vt:lpstr>
      <vt:lpstr>Arial</vt:lpstr>
      <vt:lpstr>Wingdings</vt:lpstr>
      <vt:lpstr>Avenir Next LT Pro</vt:lpstr>
      <vt:lpstr>Logo Slide</vt:lpstr>
      <vt:lpstr>Master Content Slide</vt:lpstr>
      <vt:lpstr>1_Master Content Slide</vt:lpstr>
      <vt:lpstr>From MLWE to RLWE A Differential Fault Attack on Randomized &amp; Deterministic Dilithium</vt:lpstr>
      <vt:lpstr>Overview of the new Fault Attack</vt:lpstr>
      <vt:lpstr>Outline of the presentation</vt:lpstr>
      <vt:lpstr>Attack Overview </vt:lpstr>
      <vt:lpstr>Dilithium: Simplified Sign</vt:lpstr>
      <vt:lpstr>Attack Description: Impact on obtained signatures</vt:lpstr>
      <vt:lpstr>Attack Description: Fault location</vt:lpstr>
      <vt:lpstr>Attack Description: Recovering Differences</vt:lpstr>
      <vt:lpstr>Attack Description: MLWE to RLWE</vt:lpstr>
      <vt:lpstr>Attack Description: Hardness of resulting rlwe</vt:lpstr>
      <vt:lpstr>Attack improvements: RLWE with additional hints</vt:lpstr>
      <vt:lpstr>Attack improvements: RLWE with additional hints</vt:lpstr>
      <vt:lpstr>Impact of Fiat-Shamir with Aborts</vt:lpstr>
      <vt:lpstr>Number of faults </vt:lpstr>
      <vt:lpstr>Number of faults </vt:lpstr>
      <vt:lpstr>For interested readers</vt:lpstr>
      <vt:lpstr>Summary and conclusion</vt:lpstr>
      <vt:lpstr>PowerPoint Presentation</vt:lpstr>
      <vt:lpstr>Back up / Appendix</vt:lpstr>
      <vt:lpstr>Attack estimations without knowledge of t_0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From MLWE to RLWE A Differential Fault Attack on Randomized &amp; Deterministic Dilithium</dc:title>
  <dc:subject>2023 Update: last updated 1/10/23</dc:subject>
  <dc:creator>Mohamed ElGhamrawy</dc:creator>
  <dc:description>333696-CS_2020 PowerPoint Template</dc:description>
  <cp:lastModifiedBy>Olivier Bronchain</cp:lastModifiedBy>
  <cp:revision>2</cp:revision>
  <dcterms:created xsi:type="dcterms:W3CDTF">2023-08-18T09:01:26Z</dcterms:created>
  <dcterms:modified xsi:type="dcterms:W3CDTF">2023-09-10T19:19:18Z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0x01010067617A8083BDF94E85015614CA6835A7</vt:lpwstr>
  </property>
</Properties>
</file>