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B0F30-1F0A-4AB3-99B6-62D05EB6DA4F}" v="3" dt="2024-12-06T15:44:10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Gama" userId="0e7b6c0219927c45" providerId="Windows Live" clId="Web-{A6EB0F30-1F0A-4AB3-99B6-62D05EB6DA4F}"/>
    <pc:docChg chg="modSld">
      <pc:chgData name="Nicolas Gama" userId="0e7b6c0219927c45" providerId="Windows Live" clId="Web-{A6EB0F30-1F0A-4AB3-99B6-62D05EB6DA4F}" dt="2024-12-06T15:44:10.504" v="2"/>
      <pc:docMkLst>
        <pc:docMk/>
      </pc:docMkLst>
      <pc:sldChg chg="addSp modSp addAnim modAnim">
        <pc:chgData name="Nicolas Gama" userId="0e7b6c0219927c45" providerId="Windows Live" clId="Web-{A6EB0F30-1F0A-4AB3-99B6-62D05EB6DA4F}" dt="2024-12-06T15:44:10.504" v="2"/>
        <pc:sldMkLst>
          <pc:docMk/>
          <pc:sldMk cId="0" sldId="277"/>
        </pc:sldMkLst>
        <pc:picChg chg="add mod">
          <ac:chgData name="Nicolas Gama" userId="0e7b6c0219927c45" providerId="Windows Live" clId="Web-{A6EB0F30-1F0A-4AB3-99B6-62D05EB6DA4F}" dt="2024-12-06T15:42:11.015" v="1" actId="1076"/>
          <ac:picMkLst>
            <pc:docMk/>
            <pc:sldMk cId="0" sldId="277"/>
            <ac:picMk id="2" creationId="{327567D2-DAA7-5AD0-55F9-CD0BDE98E2F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F6E7600-D871-46E5-A9EE-EB053E677EF4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C8EE899-DA51-4043-9D31-DEF61AF86402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/>
          <p:nvPr/>
        </p:nvPicPr>
        <p:blipFill>
          <a:blip r:embed="rId4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  <p:pic>
        <p:nvPicPr>
          <p:cNvPr id="2" name="out">
            <a:hlinkClick r:id="" action="ppaction://media"/>
            <a:extLst>
              <a:ext uri="{FF2B5EF4-FFF2-40B4-BE49-F238E27FC236}">
                <a16:creationId xmlns:a16="http://schemas.microsoft.com/office/drawing/2014/main" id="{327567D2-DAA7-5AD0-55F9-CD0BDE98E2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4890" y="983772"/>
            <a:ext cx="4535488" cy="4535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Microsoft Office PowerPoint</Application>
  <PresentationFormat>Custom</PresentationFormat>
  <Slides>46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4</cp:revision>
  <dcterms:created xsi:type="dcterms:W3CDTF">2024-12-04T23:22:59Z</dcterms:created>
  <dcterms:modified xsi:type="dcterms:W3CDTF">2024-12-06T15:44:10Z</dcterms:modified>
  <dc:language>en-US</dc:language>
</cp:coreProperties>
</file>