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1.xml" ContentType="application/vnd.openxmlformats-officedocument.presentationml.notesSlid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notesSlides/notesSlide2.xml" ContentType="application/vnd.openxmlformats-officedocument.presentationml.notesSlide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notesSlides/notesSlide3.xml" ContentType="application/vnd.openxmlformats-officedocument.presentationml.notesSlide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notesSlides/notesSlide4.xml" ContentType="application/vnd.openxmlformats-officedocument.presentationml.notesSlide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notesSlides/notesSlide5.xml" ContentType="application/vnd.openxmlformats-officedocument.presentationml.notesSlide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notesSlides/notesSlide6.xml" ContentType="application/vnd.openxmlformats-officedocument.presentationml.notesSlide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notesSlides/notesSlide7.xml" ContentType="application/vnd.openxmlformats-officedocument.presentationml.notesSlide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notesSlides/notesSlide8.xml" ContentType="application/vnd.openxmlformats-officedocument.presentationml.notesSlide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notesSlides/notesSlide9.xml" ContentType="application/vnd.openxmlformats-officedocument.presentationml.notesSlide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notesSlides/notesSlide10.xml" ContentType="application/vnd.openxmlformats-officedocument.presentationml.notesSlide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notesSlides/notesSlide11.xml" ContentType="application/vnd.openxmlformats-officedocument.presentationml.notesSlide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notesSlides/notesSlide12.xml" ContentType="application/vnd.openxmlformats-officedocument.presentationml.notesSlide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notesSlides/notesSlide13.xml" ContentType="application/vnd.openxmlformats-officedocument.presentationml.notesSlide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notesSlides/notesSlide14.xml" ContentType="application/vnd.openxmlformats-officedocument.presentationml.notesSlide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notesSlides/notesSlide15.xml" ContentType="application/vnd.openxmlformats-officedocument.presentationml.notesSlide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notesSlides/notesSlide16.xml" ContentType="application/vnd.openxmlformats-officedocument.presentationml.notesSlide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notesSlides/notesSlide17.xml" ContentType="application/vnd.openxmlformats-officedocument.presentationml.notesSlide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notesSlides/notesSlide18.xml" ContentType="application/vnd.openxmlformats-officedocument.presentationml.notesSlide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notesSlides/notesSlide19.xml" ContentType="application/vnd.openxmlformats-officedocument.presentationml.notesSlide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notesSlides/notesSlide20.xml" ContentType="application/vnd.openxmlformats-officedocument.presentationml.notesSlide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notesSlides/notesSlide21.xml" ContentType="application/vnd.openxmlformats-officedocument.presentationml.notesSlide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notesSlides/notesSlide22.xml" ContentType="application/vnd.openxmlformats-officedocument.presentationml.notesSlide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notesSlides/notesSlide23.xml" ContentType="application/vnd.openxmlformats-officedocument.presentationml.notesSlide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notesSlides/notesSlide24.xml" ContentType="application/vnd.openxmlformats-officedocument.presentationml.notesSlide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notesSlides/notesSlide25.xml" ContentType="application/vnd.openxmlformats-officedocument.presentationml.notesSlide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notesSlides/notesSlide26.xml" ContentType="application/vnd.openxmlformats-officedocument.presentationml.notesSlide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notesSlides/notesSlide27.xml" ContentType="application/vnd.openxmlformats-officedocument.presentationml.notesSlide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notesSlides/notesSlide28.xml" ContentType="application/vnd.openxmlformats-officedocument.presentationml.notesSlide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notesSlides/notesSlide29.xml" ContentType="application/vnd.openxmlformats-officedocument.presentationml.notesSlide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notesSlides/notesSlide30.xml" ContentType="application/vnd.openxmlformats-officedocument.presentationml.notesSlide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notesSlides/notesSlide31.xml" ContentType="application/vnd.openxmlformats-officedocument.presentationml.notesSlide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notesSlides/notesSlide32.xml" ContentType="application/vnd.openxmlformats-officedocument.presentationml.notesSlide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notesSlides/notesSlide33.xml" ContentType="application/vnd.openxmlformats-officedocument.presentationml.notesSlide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notesSlides/notesSlide34.xml" ContentType="application/vnd.openxmlformats-officedocument.presentationml.notesSlide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notesSlides/notesSlide35.xml" ContentType="application/vnd.openxmlformats-officedocument.presentationml.notesSlide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notesSlides/notesSlide36.xml" ContentType="application/vnd.openxmlformats-officedocument.presentationml.notesSlide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notesSlides/notesSlide37.xml" ContentType="application/vnd.openxmlformats-officedocument.presentationml.notesSlide+xml"/>
  <Override PartName="/ppt/tags/tag513.xml" ContentType="application/vnd.openxmlformats-officedocument.presentationml.tags+xml"/>
  <Override PartName="/ppt/notesSlides/notesSlide38.xml" ContentType="application/vnd.openxmlformats-officedocument.presentationml.notesSlide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notesSlides/notesSlide39.xml" ContentType="application/vnd.openxmlformats-officedocument.presentationml.notesSlide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notesSlides/notesSlide40.xml" ContentType="application/vnd.openxmlformats-officedocument.presentationml.notesSlide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notesSlides/notesSlide41.xml" ContentType="application/vnd.openxmlformats-officedocument.presentationml.notesSlide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notesSlides/notesSlide42.xml" ContentType="application/vnd.openxmlformats-officedocument.presentationml.notesSlide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notesSlides/notesSlide43.xml" ContentType="application/vnd.openxmlformats-officedocument.presentationml.notesSlide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notesSlides/notesSlide44.xml" ContentType="application/vnd.openxmlformats-officedocument.presentationml.notesSlide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notesSlides/notesSlide45.xml" ContentType="application/vnd.openxmlformats-officedocument.presentationml.notesSlide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notesSlides/notesSlide46.xml" ContentType="application/vnd.openxmlformats-officedocument.presentationml.notesSlide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notesSlides/notesSlide47.xml" ContentType="application/vnd.openxmlformats-officedocument.presentationml.notesSlide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notesSlides/notesSlide48.xml" ContentType="application/vnd.openxmlformats-officedocument.presentationml.notesSlide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notesSlides/notesSlide49.xml" ContentType="application/vnd.openxmlformats-officedocument.presentationml.notesSlide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notesSlides/notesSlide50.xml" ContentType="application/vnd.openxmlformats-officedocument.presentationml.notesSlide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notesSlides/notesSlide51.xml" ContentType="application/vnd.openxmlformats-officedocument.presentationml.notesSlide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notesSlides/notesSlide52.xml" ContentType="application/vnd.openxmlformats-officedocument.presentationml.notesSlide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notesSlides/notesSlide53.xml" ContentType="application/vnd.openxmlformats-officedocument.presentationml.notesSlide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notesSlides/notesSlide54.xml" ContentType="application/vnd.openxmlformats-officedocument.presentationml.notesSlide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notesSlides/notesSlide55.xml" ContentType="application/vnd.openxmlformats-officedocument.presentationml.notesSlide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notesSlides/notesSlide56.xml" ContentType="application/vnd.openxmlformats-officedocument.presentationml.notesSlide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notesSlides/notesSlide57.xml" ContentType="application/vnd.openxmlformats-officedocument.presentationml.notesSlide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notesSlides/notesSlide58.xml" ContentType="application/vnd.openxmlformats-officedocument.presentationml.notesSlide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notesSlides/notesSlide59.xml" ContentType="application/vnd.openxmlformats-officedocument.presentationml.notesSlide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notesSlides/notesSlide60.xml" ContentType="application/vnd.openxmlformats-officedocument.presentationml.notesSlide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notesSlides/notesSlide61.xml" ContentType="application/vnd.openxmlformats-officedocument.presentationml.notesSlide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notesSlides/notesSlide62.xml" ContentType="application/vnd.openxmlformats-officedocument.presentationml.notesSlide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notesSlides/notesSlide63.xml" ContentType="application/vnd.openxmlformats-officedocument.presentationml.notesSlide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notesSlides/notesSlide64.xml" ContentType="application/vnd.openxmlformats-officedocument.presentationml.notesSlide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notesSlides/notesSlide65.xml" ContentType="application/vnd.openxmlformats-officedocument.presentationml.notesSlide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notesSlides/notesSlide66.xml" ContentType="application/vnd.openxmlformats-officedocument.presentationml.notesSlide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notesSlides/notesSlide67.xml" ContentType="application/vnd.openxmlformats-officedocument.presentationml.notesSlide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notesSlides/notesSlide68.xml" ContentType="application/vnd.openxmlformats-officedocument.presentationml.notesSlide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notesSlides/notesSlide69.xml" ContentType="application/vnd.openxmlformats-officedocument.presentationml.notesSlide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notesSlides/notesSlide70.xml" ContentType="application/vnd.openxmlformats-officedocument.presentationml.notesSlide+xml"/>
  <Override PartName="/ppt/tags/tag1106.xml" ContentType="application/vnd.openxmlformats-officedocument.presentationml.tags+xml"/>
  <Override PartName="/ppt/notesSlides/notesSlide71.xml" ContentType="application/vnd.openxmlformats-officedocument.presentationml.notesSlide+xml"/>
  <Override PartName="/ppt/tags/tag1107.xml" ContentType="application/vnd.openxmlformats-officedocument.presentationml.tags+xml"/>
  <Override PartName="/ppt/notesSlides/notesSlide72.xml" ContentType="application/vnd.openxmlformats-officedocument.presentationml.notesSlide+xml"/>
  <Override PartName="/ppt/tags/tag1108.xml" ContentType="application/vnd.openxmlformats-officedocument.presentationml.tags+xml"/>
  <Override PartName="/ppt/notesSlides/notesSlide73.xml" ContentType="application/vnd.openxmlformats-officedocument.presentationml.notesSlide+xml"/>
  <Override PartName="/ppt/tags/tag1109.xml" ContentType="application/vnd.openxmlformats-officedocument.presentationml.tags+xml"/>
  <Override PartName="/ppt/notesSlides/notesSlide74.xml" ContentType="application/vnd.openxmlformats-officedocument.presentationml.notesSlide+xml"/>
  <Override PartName="/ppt/tags/tag1110.xml" ContentType="application/vnd.openxmlformats-officedocument.presentationml.tags+xml"/>
  <Override PartName="/ppt/notesSlides/notesSlide75.xml" ContentType="application/vnd.openxmlformats-officedocument.presentationml.notesSlide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notesSlides/notesSlide76.xml" ContentType="application/vnd.openxmlformats-officedocument.presentationml.notesSlide+xml"/>
  <Override PartName="/ppt/tags/tag1113.xml" ContentType="application/vnd.openxmlformats-officedocument.presentationml.tags+xml"/>
  <Override PartName="/ppt/notesSlides/notesSlide77.xml" ContentType="application/vnd.openxmlformats-officedocument.presentationml.notesSlide+xml"/>
  <Override PartName="/ppt/tags/tag1114.xml" ContentType="application/vnd.openxmlformats-officedocument.presentationml.tags+xml"/>
  <Override PartName="/ppt/notesSlides/notesSlide78.xml" ContentType="application/vnd.openxmlformats-officedocument.presentationml.notesSlide+xml"/>
  <Override PartName="/ppt/tags/tag1115.xml" ContentType="application/vnd.openxmlformats-officedocument.presentationml.tags+xml"/>
  <Override PartName="/ppt/notesSlides/notesSlide79.xml" ContentType="application/vnd.openxmlformats-officedocument.presentationml.notesSlide+xml"/>
  <Override PartName="/ppt/tags/tag1116.xml" ContentType="application/vnd.openxmlformats-officedocument.presentationml.tags+xml"/>
  <Override PartName="/ppt/notesSlides/notesSlide80.xml" ContentType="application/vnd.openxmlformats-officedocument.presentationml.notesSlide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notesSlides/notesSlide81.xml" ContentType="application/vnd.openxmlformats-officedocument.presentationml.notesSlide+xml"/>
  <Override PartName="/ppt/tags/tag1141.xml" ContentType="application/vnd.openxmlformats-officedocument.presentationml.tags+xml"/>
  <Override PartName="/ppt/notesSlides/notesSlide82.xml" ContentType="application/vnd.openxmlformats-officedocument.presentationml.notesSlide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notesSlides/notesSlide83.xml" ContentType="application/vnd.openxmlformats-officedocument.presentationml.notesSlide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ppt/tags/tag1213.xml" ContentType="application/vnd.openxmlformats-officedocument.presentationml.tags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tags/tag1216.xml" ContentType="application/vnd.openxmlformats-officedocument.presentationml.tags+xml"/>
  <Override PartName="/ppt/tags/tag1217.xml" ContentType="application/vnd.openxmlformats-officedocument.presentationml.tags+xml"/>
  <Override PartName="/ppt/tags/tag1218.xml" ContentType="application/vnd.openxmlformats-officedocument.presentationml.tags+xml"/>
  <Override PartName="/ppt/tags/tag1219.xml" ContentType="application/vnd.openxmlformats-officedocument.presentationml.tags+xml"/>
  <Override PartName="/ppt/notesSlides/notesSlide84.xml" ContentType="application/vnd.openxmlformats-officedocument.presentationml.notesSlide+xml"/>
  <Override PartName="/ppt/tags/tag1220.xml" ContentType="application/vnd.openxmlformats-officedocument.presentationml.tags+xml"/>
  <Override PartName="/ppt/tags/tag1221.xml" ContentType="application/vnd.openxmlformats-officedocument.presentationml.tags+xml"/>
  <Override PartName="/ppt/tags/tag1222.xml" ContentType="application/vnd.openxmlformats-officedocument.presentationml.tags+xml"/>
  <Override PartName="/ppt/tags/tag1223.xml" ContentType="application/vnd.openxmlformats-officedocument.presentationml.tags+xml"/>
  <Override PartName="/ppt/tags/tag1224.xml" ContentType="application/vnd.openxmlformats-officedocument.presentationml.tags+xml"/>
  <Override PartName="/ppt/tags/tag1225.xml" ContentType="application/vnd.openxmlformats-officedocument.presentationml.tags+xml"/>
  <Override PartName="/ppt/tags/tag1226.xml" ContentType="application/vnd.openxmlformats-officedocument.presentationml.tags+xml"/>
  <Override PartName="/ppt/tags/tag1227.xml" ContentType="application/vnd.openxmlformats-officedocument.presentationml.tags+xml"/>
  <Override PartName="/ppt/tags/tag1228.xml" ContentType="application/vnd.openxmlformats-officedocument.presentationml.tags+xml"/>
  <Override PartName="/ppt/tags/tag1229.xml" ContentType="application/vnd.openxmlformats-officedocument.presentationml.tags+xml"/>
  <Override PartName="/ppt/tags/tag1230.xml" ContentType="application/vnd.openxmlformats-officedocument.presentationml.tags+xml"/>
  <Override PartName="/ppt/tags/tag1231.xml" ContentType="application/vnd.openxmlformats-officedocument.presentationml.tags+xml"/>
  <Override PartName="/ppt/tags/tag1232.xml" ContentType="application/vnd.openxmlformats-officedocument.presentationml.tags+xml"/>
  <Override PartName="/ppt/tags/tag1233.xml" ContentType="application/vnd.openxmlformats-officedocument.presentationml.tags+xml"/>
  <Override PartName="/ppt/tags/tag1234.xml" ContentType="application/vnd.openxmlformats-officedocument.presentationml.tags+xml"/>
  <Override PartName="/ppt/tags/tag1235.xml" ContentType="application/vnd.openxmlformats-officedocument.presentationml.tags+xml"/>
  <Override PartName="/ppt/tags/tag1236.xml" ContentType="application/vnd.openxmlformats-officedocument.presentationml.tags+xml"/>
  <Override PartName="/ppt/tags/tag1237.xml" ContentType="application/vnd.openxmlformats-officedocument.presentationml.tags+xml"/>
  <Override PartName="/ppt/tags/tag1238.xml" ContentType="application/vnd.openxmlformats-officedocument.presentationml.tags+xml"/>
  <Override PartName="/ppt/tags/tag1239.xml" ContentType="application/vnd.openxmlformats-officedocument.presentationml.tags+xml"/>
  <Override PartName="/ppt/tags/tag1240.xml" ContentType="application/vnd.openxmlformats-officedocument.presentationml.tags+xml"/>
  <Override PartName="/ppt/tags/tag1241.xml" ContentType="application/vnd.openxmlformats-officedocument.presentationml.tags+xml"/>
  <Override PartName="/ppt/tags/tag1242.xml" ContentType="application/vnd.openxmlformats-officedocument.presentationml.tags+xml"/>
  <Override PartName="/ppt/tags/tag1243.xml" ContentType="application/vnd.openxmlformats-officedocument.presentationml.tags+xml"/>
  <Override PartName="/ppt/notesSlides/notesSlide85.xml" ContentType="application/vnd.openxmlformats-officedocument.presentationml.notesSlide+xml"/>
  <Override PartName="/ppt/tags/tag1244.xml" ContentType="application/vnd.openxmlformats-officedocument.presentationml.tags+xml"/>
  <Override PartName="/ppt/tags/tag1245.xml" ContentType="application/vnd.openxmlformats-officedocument.presentationml.tags+xml"/>
  <Override PartName="/ppt/tags/tag1246.xml" ContentType="application/vnd.openxmlformats-officedocument.presentationml.tags+xml"/>
  <Override PartName="/ppt/tags/tag1247.xml" ContentType="application/vnd.openxmlformats-officedocument.presentationml.tags+xml"/>
  <Override PartName="/ppt/tags/tag1248.xml" ContentType="application/vnd.openxmlformats-officedocument.presentationml.tags+xml"/>
  <Override PartName="/ppt/tags/tag1249.xml" ContentType="application/vnd.openxmlformats-officedocument.presentationml.tags+xml"/>
  <Override PartName="/ppt/tags/tag1250.xml" ContentType="application/vnd.openxmlformats-officedocument.presentationml.tags+xml"/>
  <Override PartName="/ppt/tags/tag1251.xml" ContentType="application/vnd.openxmlformats-officedocument.presentationml.tags+xml"/>
  <Override PartName="/ppt/tags/tag1252.xml" ContentType="application/vnd.openxmlformats-officedocument.presentationml.tags+xml"/>
  <Override PartName="/ppt/tags/tag1253.xml" ContentType="application/vnd.openxmlformats-officedocument.presentationml.tags+xml"/>
  <Override PartName="/ppt/tags/tag1254.xml" ContentType="application/vnd.openxmlformats-officedocument.presentationml.tags+xml"/>
  <Override PartName="/ppt/tags/tag1255.xml" ContentType="application/vnd.openxmlformats-officedocument.presentationml.tags+xml"/>
  <Override PartName="/ppt/tags/tag1256.xml" ContentType="application/vnd.openxmlformats-officedocument.presentationml.tags+xml"/>
  <Override PartName="/ppt/tags/tag1257.xml" ContentType="application/vnd.openxmlformats-officedocument.presentationml.tags+xml"/>
  <Override PartName="/ppt/tags/tag1258.xml" ContentType="application/vnd.openxmlformats-officedocument.presentationml.tags+xml"/>
  <Override PartName="/ppt/tags/tag1259.xml" ContentType="application/vnd.openxmlformats-officedocument.presentationml.tags+xml"/>
  <Override PartName="/ppt/tags/tag1260.xml" ContentType="application/vnd.openxmlformats-officedocument.presentationml.tags+xml"/>
  <Override PartName="/ppt/tags/tag1261.xml" ContentType="application/vnd.openxmlformats-officedocument.presentationml.tags+xml"/>
  <Override PartName="/ppt/tags/tag1262.xml" ContentType="application/vnd.openxmlformats-officedocument.presentationml.tags+xml"/>
  <Override PartName="/ppt/tags/tag1263.xml" ContentType="application/vnd.openxmlformats-officedocument.presentationml.tags+xml"/>
  <Override PartName="/ppt/tags/tag1264.xml" ContentType="application/vnd.openxmlformats-officedocument.presentationml.tags+xml"/>
  <Override PartName="/ppt/tags/tag1265.xml" ContentType="application/vnd.openxmlformats-officedocument.presentationml.tags+xml"/>
  <Override PartName="/ppt/tags/tag1266.xml" ContentType="application/vnd.openxmlformats-officedocument.presentationml.tags+xml"/>
  <Override PartName="/ppt/tags/tag1267.xml" ContentType="application/vnd.openxmlformats-officedocument.presentationml.tags+xml"/>
  <Override PartName="/ppt/tags/tag1268.xml" ContentType="application/vnd.openxmlformats-officedocument.presentationml.tags+xml"/>
  <Override PartName="/ppt/tags/tag1269.xml" ContentType="application/vnd.openxmlformats-officedocument.presentationml.tags+xml"/>
  <Override PartName="/ppt/tags/tag1270.xml" ContentType="application/vnd.openxmlformats-officedocument.presentationml.tags+xml"/>
  <Override PartName="/ppt/notesSlides/notesSlide86.xml" ContentType="application/vnd.openxmlformats-officedocument.presentationml.notesSlide+xml"/>
  <Override PartName="/ppt/tags/tag1271.xml" ContentType="application/vnd.openxmlformats-officedocument.presentationml.tags+xml"/>
  <Override PartName="/ppt/tags/tag1272.xml" ContentType="application/vnd.openxmlformats-officedocument.presentationml.tags+xml"/>
  <Override PartName="/ppt/tags/tag1273.xml" ContentType="application/vnd.openxmlformats-officedocument.presentationml.tags+xml"/>
  <Override PartName="/ppt/tags/tag1274.xml" ContentType="application/vnd.openxmlformats-officedocument.presentationml.tags+xml"/>
  <Override PartName="/ppt/tags/tag1275.xml" ContentType="application/vnd.openxmlformats-officedocument.presentationml.tags+xml"/>
  <Override PartName="/ppt/tags/tag1276.xml" ContentType="application/vnd.openxmlformats-officedocument.presentationml.tags+xml"/>
  <Override PartName="/ppt/tags/tag1277.xml" ContentType="application/vnd.openxmlformats-officedocument.presentationml.tags+xml"/>
  <Override PartName="/ppt/tags/tag1278.xml" ContentType="application/vnd.openxmlformats-officedocument.presentationml.tags+xml"/>
  <Override PartName="/ppt/tags/tag1279.xml" ContentType="application/vnd.openxmlformats-officedocument.presentationml.tags+xml"/>
  <Override PartName="/ppt/tags/tag1280.xml" ContentType="application/vnd.openxmlformats-officedocument.presentationml.tags+xml"/>
  <Override PartName="/ppt/tags/tag1281.xml" ContentType="application/vnd.openxmlformats-officedocument.presentationml.tags+xml"/>
  <Override PartName="/ppt/tags/tag1282.xml" ContentType="application/vnd.openxmlformats-officedocument.presentationml.tags+xml"/>
  <Override PartName="/ppt/tags/tag1283.xml" ContentType="application/vnd.openxmlformats-officedocument.presentationml.tags+xml"/>
  <Override PartName="/ppt/tags/tag1284.xml" ContentType="application/vnd.openxmlformats-officedocument.presentationml.tags+xml"/>
  <Override PartName="/ppt/tags/tag1285.xml" ContentType="application/vnd.openxmlformats-officedocument.presentationml.tags+xml"/>
  <Override PartName="/ppt/tags/tag1286.xml" ContentType="application/vnd.openxmlformats-officedocument.presentationml.tags+xml"/>
  <Override PartName="/ppt/tags/tag1287.xml" ContentType="application/vnd.openxmlformats-officedocument.presentationml.tags+xml"/>
  <Override PartName="/ppt/tags/tag1288.xml" ContentType="application/vnd.openxmlformats-officedocument.presentationml.tags+xml"/>
  <Override PartName="/ppt/tags/tag1289.xml" ContentType="application/vnd.openxmlformats-officedocument.presentationml.tags+xml"/>
  <Override PartName="/ppt/tags/tag1290.xml" ContentType="application/vnd.openxmlformats-officedocument.presentationml.tags+xml"/>
  <Override PartName="/ppt/tags/tag1291.xml" ContentType="application/vnd.openxmlformats-officedocument.presentationml.tags+xml"/>
  <Override PartName="/ppt/tags/tag1292.xml" ContentType="application/vnd.openxmlformats-officedocument.presentationml.tags+xml"/>
  <Override PartName="/ppt/tags/tag1293.xml" ContentType="application/vnd.openxmlformats-officedocument.presentationml.tags+xml"/>
  <Override PartName="/ppt/tags/tag1294.xml" ContentType="application/vnd.openxmlformats-officedocument.presentationml.tags+xml"/>
  <Override PartName="/ppt/tags/tag1295.xml" ContentType="application/vnd.openxmlformats-officedocument.presentationml.tags+xml"/>
  <Override PartName="/ppt/tags/tag1296.xml" ContentType="application/vnd.openxmlformats-officedocument.presentationml.tags+xml"/>
  <Override PartName="/ppt/tags/tag1297.xml" ContentType="application/vnd.openxmlformats-officedocument.presentationml.tags+xml"/>
  <Override PartName="/ppt/tags/tag1298.xml" ContentType="application/vnd.openxmlformats-officedocument.presentationml.tags+xml"/>
  <Override PartName="/ppt/tags/tag1299.xml" ContentType="application/vnd.openxmlformats-officedocument.presentationml.tags+xml"/>
  <Override PartName="/ppt/tags/tag1300.xml" ContentType="application/vnd.openxmlformats-officedocument.presentationml.tags+xml"/>
  <Override PartName="/ppt/tags/tag1301.xml" ContentType="application/vnd.openxmlformats-officedocument.presentationml.tags+xml"/>
  <Override PartName="/ppt/tags/tag1302.xml" ContentType="application/vnd.openxmlformats-officedocument.presentationml.tags+xml"/>
  <Override PartName="/ppt/tags/tag1303.xml" ContentType="application/vnd.openxmlformats-officedocument.presentationml.tags+xml"/>
  <Override PartName="/ppt/notesSlides/notesSlide87.xml" ContentType="application/vnd.openxmlformats-officedocument.presentationml.notesSlide+xml"/>
  <Override PartName="/ppt/tags/tag1304.xml" ContentType="application/vnd.openxmlformats-officedocument.presentationml.tags+xml"/>
  <Override PartName="/ppt/tags/tag1305.xml" ContentType="application/vnd.openxmlformats-officedocument.presentationml.tags+xml"/>
  <Override PartName="/ppt/tags/tag1306.xml" ContentType="application/vnd.openxmlformats-officedocument.presentationml.tags+xml"/>
  <Override PartName="/ppt/tags/tag1307.xml" ContentType="application/vnd.openxmlformats-officedocument.presentationml.tags+xml"/>
  <Override PartName="/ppt/tags/tag1308.xml" ContentType="application/vnd.openxmlformats-officedocument.presentationml.tags+xml"/>
  <Override PartName="/ppt/tags/tag1309.xml" ContentType="application/vnd.openxmlformats-officedocument.presentationml.tags+xml"/>
  <Override PartName="/ppt/tags/tag1310.xml" ContentType="application/vnd.openxmlformats-officedocument.presentationml.tags+xml"/>
  <Override PartName="/ppt/tags/tag1311.xml" ContentType="application/vnd.openxmlformats-officedocument.presentationml.tags+xml"/>
  <Override PartName="/ppt/tags/tag1312.xml" ContentType="application/vnd.openxmlformats-officedocument.presentationml.tags+xml"/>
  <Override PartName="/ppt/tags/tag1313.xml" ContentType="application/vnd.openxmlformats-officedocument.presentationml.tags+xml"/>
  <Override PartName="/ppt/tags/tag1314.xml" ContentType="application/vnd.openxmlformats-officedocument.presentationml.tags+xml"/>
  <Override PartName="/ppt/tags/tag1315.xml" ContentType="application/vnd.openxmlformats-officedocument.presentationml.tags+xml"/>
  <Override PartName="/ppt/tags/tag1316.xml" ContentType="application/vnd.openxmlformats-officedocument.presentationml.tags+xml"/>
  <Override PartName="/ppt/tags/tag1317.xml" ContentType="application/vnd.openxmlformats-officedocument.presentationml.tags+xml"/>
  <Override PartName="/ppt/tags/tag1318.xml" ContentType="application/vnd.openxmlformats-officedocument.presentationml.tags+xml"/>
  <Override PartName="/ppt/tags/tag1319.xml" ContentType="application/vnd.openxmlformats-officedocument.presentationml.tags+xml"/>
  <Override PartName="/ppt/tags/tag1320.xml" ContentType="application/vnd.openxmlformats-officedocument.presentationml.tags+xml"/>
  <Override PartName="/ppt/tags/tag1321.xml" ContentType="application/vnd.openxmlformats-officedocument.presentationml.tags+xml"/>
  <Override PartName="/ppt/tags/tag1322.xml" ContentType="application/vnd.openxmlformats-officedocument.presentationml.tags+xml"/>
  <Override PartName="/ppt/tags/tag1323.xml" ContentType="application/vnd.openxmlformats-officedocument.presentationml.tags+xml"/>
  <Override PartName="/ppt/tags/tag1324.xml" ContentType="application/vnd.openxmlformats-officedocument.presentationml.tags+xml"/>
  <Override PartName="/ppt/tags/tag1325.xml" ContentType="application/vnd.openxmlformats-officedocument.presentationml.tags+xml"/>
  <Override PartName="/ppt/tags/tag1326.xml" ContentType="application/vnd.openxmlformats-officedocument.presentationml.tags+xml"/>
  <Override PartName="/ppt/tags/tag1327.xml" ContentType="application/vnd.openxmlformats-officedocument.presentationml.tags+xml"/>
  <Override PartName="/ppt/tags/tag1328.xml" ContentType="application/vnd.openxmlformats-officedocument.presentationml.tags+xml"/>
  <Override PartName="/ppt/tags/tag1329.xml" ContentType="application/vnd.openxmlformats-officedocument.presentationml.tags+xml"/>
  <Override PartName="/ppt/tags/tag1330.xml" ContentType="application/vnd.openxmlformats-officedocument.presentationml.tags+xml"/>
  <Override PartName="/ppt/tags/tag1331.xml" ContentType="application/vnd.openxmlformats-officedocument.presentationml.tags+xml"/>
  <Override PartName="/ppt/tags/tag1332.xml" ContentType="application/vnd.openxmlformats-officedocument.presentationml.tags+xml"/>
  <Override PartName="/ppt/tags/tag1333.xml" ContentType="application/vnd.openxmlformats-officedocument.presentationml.tags+xml"/>
  <Override PartName="/ppt/tags/tag1334.xml" ContentType="application/vnd.openxmlformats-officedocument.presentationml.tags+xml"/>
  <Override PartName="/ppt/tags/tag1335.xml" ContentType="application/vnd.openxmlformats-officedocument.presentationml.tags+xml"/>
  <Override PartName="/ppt/tags/tag1336.xml" ContentType="application/vnd.openxmlformats-officedocument.presentationml.tags+xml"/>
  <Override PartName="/ppt/tags/tag1337.xml" ContentType="application/vnd.openxmlformats-officedocument.presentationml.tags+xml"/>
  <Override PartName="/ppt/tags/tag1338.xml" ContentType="application/vnd.openxmlformats-officedocument.presentationml.tags+xml"/>
  <Override PartName="/ppt/tags/tag1339.xml" ContentType="application/vnd.openxmlformats-officedocument.presentationml.tags+xml"/>
  <Override PartName="/ppt/notesSlides/notesSlide88.xml" ContentType="application/vnd.openxmlformats-officedocument.presentationml.notesSlide+xml"/>
  <Override PartName="/ppt/tags/tag1340.xml" ContentType="application/vnd.openxmlformats-officedocument.presentationml.tags+xml"/>
  <Override PartName="/ppt/tags/tag1341.xml" ContentType="application/vnd.openxmlformats-officedocument.presentationml.tags+xml"/>
  <Override PartName="/ppt/tags/tag1342.xml" ContentType="application/vnd.openxmlformats-officedocument.presentationml.tags+xml"/>
  <Override PartName="/ppt/tags/tag1343.xml" ContentType="application/vnd.openxmlformats-officedocument.presentationml.tags+xml"/>
  <Override PartName="/ppt/tags/tag1344.xml" ContentType="application/vnd.openxmlformats-officedocument.presentationml.tags+xml"/>
  <Override PartName="/ppt/tags/tag1345.xml" ContentType="application/vnd.openxmlformats-officedocument.presentationml.tags+xml"/>
  <Override PartName="/ppt/tags/tag1346.xml" ContentType="application/vnd.openxmlformats-officedocument.presentationml.tags+xml"/>
  <Override PartName="/ppt/tags/tag1347.xml" ContentType="application/vnd.openxmlformats-officedocument.presentationml.tags+xml"/>
  <Override PartName="/ppt/tags/tag1348.xml" ContentType="application/vnd.openxmlformats-officedocument.presentationml.tags+xml"/>
  <Override PartName="/ppt/tags/tag1349.xml" ContentType="application/vnd.openxmlformats-officedocument.presentationml.tags+xml"/>
  <Override PartName="/ppt/tags/tag1350.xml" ContentType="application/vnd.openxmlformats-officedocument.presentationml.tags+xml"/>
  <Override PartName="/ppt/tags/tag1351.xml" ContentType="application/vnd.openxmlformats-officedocument.presentationml.tags+xml"/>
  <Override PartName="/ppt/tags/tag1352.xml" ContentType="application/vnd.openxmlformats-officedocument.presentationml.tags+xml"/>
  <Override PartName="/ppt/tags/tag1353.xml" ContentType="application/vnd.openxmlformats-officedocument.presentationml.tags+xml"/>
  <Override PartName="/ppt/tags/tag1354.xml" ContentType="application/vnd.openxmlformats-officedocument.presentationml.tags+xml"/>
  <Override PartName="/ppt/tags/tag1355.xml" ContentType="application/vnd.openxmlformats-officedocument.presentationml.tags+xml"/>
  <Override PartName="/ppt/tags/tag1356.xml" ContentType="application/vnd.openxmlformats-officedocument.presentationml.tags+xml"/>
  <Override PartName="/ppt/tags/tag1357.xml" ContentType="application/vnd.openxmlformats-officedocument.presentationml.tags+xml"/>
  <Override PartName="/ppt/tags/tag1358.xml" ContentType="application/vnd.openxmlformats-officedocument.presentationml.tags+xml"/>
  <Override PartName="/ppt/tags/tag1359.xml" ContentType="application/vnd.openxmlformats-officedocument.presentationml.tags+xml"/>
  <Override PartName="/ppt/tags/tag1360.xml" ContentType="application/vnd.openxmlformats-officedocument.presentationml.tags+xml"/>
  <Override PartName="/ppt/tags/tag1361.xml" ContentType="application/vnd.openxmlformats-officedocument.presentationml.tags+xml"/>
  <Override PartName="/ppt/tags/tag1362.xml" ContentType="application/vnd.openxmlformats-officedocument.presentationml.tags+xml"/>
  <Override PartName="/ppt/tags/tag1363.xml" ContentType="application/vnd.openxmlformats-officedocument.presentationml.tags+xml"/>
  <Override PartName="/ppt/tags/tag1364.xml" ContentType="application/vnd.openxmlformats-officedocument.presentationml.tags+xml"/>
  <Override PartName="/ppt/tags/tag1365.xml" ContentType="application/vnd.openxmlformats-officedocument.presentationml.tags+xml"/>
  <Override PartName="/ppt/tags/tag1366.xml" ContentType="application/vnd.openxmlformats-officedocument.presentationml.tags+xml"/>
  <Override PartName="/ppt/tags/tag1367.xml" ContentType="application/vnd.openxmlformats-officedocument.presentationml.tags+xml"/>
  <Override PartName="/ppt/tags/tag1368.xml" ContentType="application/vnd.openxmlformats-officedocument.presentationml.tags+xml"/>
  <Override PartName="/ppt/tags/tag1369.xml" ContentType="application/vnd.openxmlformats-officedocument.presentationml.tags+xml"/>
  <Override PartName="/ppt/tags/tag1370.xml" ContentType="application/vnd.openxmlformats-officedocument.presentationml.tags+xml"/>
  <Override PartName="/ppt/tags/tag1371.xml" ContentType="application/vnd.openxmlformats-officedocument.presentationml.tags+xml"/>
  <Override PartName="/ppt/tags/tag1372.xml" ContentType="application/vnd.openxmlformats-officedocument.presentationml.tags+xml"/>
  <Override PartName="/ppt/tags/tag1373.xml" ContentType="application/vnd.openxmlformats-officedocument.presentationml.tags+xml"/>
  <Override PartName="/ppt/tags/tag1374.xml" ContentType="application/vnd.openxmlformats-officedocument.presentationml.tags+xml"/>
  <Override PartName="/ppt/tags/tag1375.xml" ContentType="application/vnd.openxmlformats-officedocument.presentationml.tags+xml"/>
  <Override PartName="/ppt/tags/tag1376.xml" ContentType="application/vnd.openxmlformats-officedocument.presentationml.tags+xml"/>
  <Override PartName="/ppt/notesSlides/notesSlide89.xml" ContentType="application/vnd.openxmlformats-officedocument.presentationml.notesSlide+xml"/>
  <Override PartName="/ppt/tags/tag1377.xml" ContentType="application/vnd.openxmlformats-officedocument.presentationml.tags+xml"/>
  <Override PartName="/ppt/tags/tag1378.xml" ContentType="application/vnd.openxmlformats-officedocument.presentationml.tags+xml"/>
  <Override PartName="/ppt/tags/tag1379.xml" ContentType="application/vnd.openxmlformats-officedocument.presentationml.tags+xml"/>
  <Override PartName="/ppt/tags/tag1380.xml" ContentType="application/vnd.openxmlformats-officedocument.presentationml.tags+xml"/>
  <Override PartName="/ppt/tags/tag1381.xml" ContentType="application/vnd.openxmlformats-officedocument.presentationml.tags+xml"/>
  <Override PartName="/ppt/tags/tag1382.xml" ContentType="application/vnd.openxmlformats-officedocument.presentationml.tags+xml"/>
  <Override PartName="/ppt/tags/tag1383.xml" ContentType="application/vnd.openxmlformats-officedocument.presentationml.tags+xml"/>
  <Override PartName="/ppt/tags/tag1384.xml" ContentType="application/vnd.openxmlformats-officedocument.presentationml.tags+xml"/>
  <Override PartName="/ppt/tags/tag1385.xml" ContentType="application/vnd.openxmlformats-officedocument.presentationml.tags+xml"/>
  <Override PartName="/ppt/tags/tag1386.xml" ContentType="application/vnd.openxmlformats-officedocument.presentationml.tags+xml"/>
  <Override PartName="/ppt/tags/tag1387.xml" ContentType="application/vnd.openxmlformats-officedocument.presentationml.tags+xml"/>
  <Override PartName="/ppt/tags/tag1388.xml" ContentType="application/vnd.openxmlformats-officedocument.presentationml.tags+xml"/>
  <Override PartName="/ppt/tags/tag1389.xml" ContentType="application/vnd.openxmlformats-officedocument.presentationml.tags+xml"/>
  <Override PartName="/ppt/tags/tag1390.xml" ContentType="application/vnd.openxmlformats-officedocument.presentationml.tags+xml"/>
  <Override PartName="/ppt/tags/tag1391.xml" ContentType="application/vnd.openxmlformats-officedocument.presentationml.tags+xml"/>
  <Override PartName="/ppt/tags/tag1392.xml" ContentType="application/vnd.openxmlformats-officedocument.presentationml.tags+xml"/>
  <Override PartName="/ppt/tags/tag1393.xml" ContentType="application/vnd.openxmlformats-officedocument.presentationml.tags+xml"/>
  <Override PartName="/ppt/tags/tag1394.xml" ContentType="application/vnd.openxmlformats-officedocument.presentationml.tags+xml"/>
  <Override PartName="/ppt/tags/tag1395.xml" ContentType="application/vnd.openxmlformats-officedocument.presentationml.tags+xml"/>
  <Override PartName="/ppt/tags/tag1396.xml" ContentType="application/vnd.openxmlformats-officedocument.presentationml.tags+xml"/>
  <Override PartName="/ppt/tags/tag1397.xml" ContentType="application/vnd.openxmlformats-officedocument.presentationml.tags+xml"/>
  <Override PartName="/ppt/tags/tag1398.xml" ContentType="application/vnd.openxmlformats-officedocument.presentationml.tags+xml"/>
  <Override PartName="/ppt/tags/tag1399.xml" ContentType="application/vnd.openxmlformats-officedocument.presentationml.tags+xml"/>
  <Override PartName="/ppt/tags/tag1400.xml" ContentType="application/vnd.openxmlformats-officedocument.presentationml.tags+xml"/>
  <Override PartName="/ppt/tags/tag1401.xml" ContentType="application/vnd.openxmlformats-officedocument.presentationml.tags+xml"/>
  <Override PartName="/ppt/tags/tag1402.xml" ContentType="application/vnd.openxmlformats-officedocument.presentationml.tags+xml"/>
  <Override PartName="/ppt/tags/tag1403.xml" ContentType="application/vnd.openxmlformats-officedocument.presentationml.tags+xml"/>
  <Override PartName="/ppt/notesSlides/notesSlide90.xml" ContentType="application/vnd.openxmlformats-officedocument.presentationml.notesSlide+xml"/>
  <Override PartName="/ppt/tags/tag1404.xml" ContentType="application/vnd.openxmlformats-officedocument.presentationml.tags+xml"/>
  <Override PartName="/ppt/tags/tag1405.xml" ContentType="application/vnd.openxmlformats-officedocument.presentationml.tags+xml"/>
  <Override PartName="/ppt/tags/tag1406.xml" ContentType="application/vnd.openxmlformats-officedocument.presentationml.tags+xml"/>
  <Override PartName="/ppt/tags/tag1407.xml" ContentType="application/vnd.openxmlformats-officedocument.presentationml.tags+xml"/>
  <Override PartName="/ppt/tags/tag1408.xml" ContentType="application/vnd.openxmlformats-officedocument.presentationml.tags+xml"/>
  <Override PartName="/ppt/tags/tag1409.xml" ContentType="application/vnd.openxmlformats-officedocument.presentationml.tags+xml"/>
  <Override PartName="/ppt/tags/tag1410.xml" ContentType="application/vnd.openxmlformats-officedocument.presentationml.tags+xml"/>
  <Override PartName="/ppt/tags/tag1411.xml" ContentType="application/vnd.openxmlformats-officedocument.presentationml.tags+xml"/>
  <Override PartName="/ppt/tags/tag1412.xml" ContentType="application/vnd.openxmlformats-officedocument.presentationml.tags+xml"/>
  <Override PartName="/ppt/tags/tag1413.xml" ContentType="application/vnd.openxmlformats-officedocument.presentationml.tags+xml"/>
  <Override PartName="/ppt/tags/tag1414.xml" ContentType="application/vnd.openxmlformats-officedocument.presentationml.tags+xml"/>
  <Override PartName="/ppt/tags/tag1415.xml" ContentType="application/vnd.openxmlformats-officedocument.presentationml.tags+xml"/>
  <Override PartName="/ppt/tags/tag1416.xml" ContentType="application/vnd.openxmlformats-officedocument.presentationml.tags+xml"/>
  <Override PartName="/ppt/tags/tag1417.xml" ContentType="application/vnd.openxmlformats-officedocument.presentationml.tags+xml"/>
  <Override PartName="/ppt/tags/tag1418.xml" ContentType="application/vnd.openxmlformats-officedocument.presentationml.tags+xml"/>
  <Override PartName="/ppt/tags/tag1419.xml" ContentType="application/vnd.openxmlformats-officedocument.presentationml.tags+xml"/>
  <Override PartName="/ppt/tags/tag1420.xml" ContentType="application/vnd.openxmlformats-officedocument.presentationml.tags+xml"/>
  <Override PartName="/ppt/tags/tag1421.xml" ContentType="application/vnd.openxmlformats-officedocument.presentationml.tags+xml"/>
  <Override PartName="/ppt/tags/tag1422.xml" ContentType="application/vnd.openxmlformats-officedocument.presentationml.tags+xml"/>
  <Override PartName="/ppt/tags/tag1423.xml" ContentType="application/vnd.openxmlformats-officedocument.presentationml.tags+xml"/>
  <Override PartName="/ppt/tags/tag1424.xml" ContentType="application/vnd.openxmlformats-officedocument.presentationml.tags+xml"/>
  <Override PartName="/ppt/tags/tag1425.xml" ContentType="application/vnd.openxmlformats-officedocument.presentationml.tags+xml"/>
  <Override PartName="/ppt/tags/tag1426.xml" ContentType="application/vnd.openxmlformats-officedocument.presentationml.tags+xml"/>
  <Override PartName="/ppt/tags/tag1427.xml" ContentType="application/vnd.openxmlformats-officedocument.presentationml.tags+xml"/>
  <Override PartName="/ppt/tags/tag1428.xml" ContentType="application/vnd.openxmlformats-officedocument.presentationml.tags+xml"/>
  <Override PartName="/ppt/tags/tag1429.xml" ContentType="application/vnd.openxmlformats-officedocument.presentationml.tags+xml"/>
  <Override PartName="/ppt/tags/tag1430.xml" ContentType="application/vnd.openxmlformats-officedocument.presentationml.tags+xml"/>
  <Override PartName="/ppt/tags/tag1431.xml" ContentType="application/vnd.openxmlformats-officedocument.presentationml.tags+xml"/>
  <Override PartName="/ppt/notesSlides/notesSlide91.xml" ContentType="application/vnd.openxmlformats-officedocument.presentationml.notesSlide+xml"/>
  <Override PartName="/ppt/tags/tag1432.xml" ContentType="application/vnd.openxmlformats-officedocument.presentationml.tags+xml"/>
  <Override PartName="/ppt/tags/tag1433.xml" ContentType="application/vnd.openxmlformats-officedocument.presentationml.tags+xml"/>
  <Override PartName="/ppt/tags/tag1434.xml" ContentType="application/vnd.openxmlformats-officedocument.presentationml.tags+xml"/>
  <Override PartName="/ppt/tags/tag1435.xml" ContentType="application/vnd.openxmlformats-officedocument.presentationml.tags+xml"/>
  <Override PartName="/ppt/tags/tag1436.xml" ContentType="application/vnd.openxmlformats-officedocument.presentationml.tags+xml"/>
  <Override PartName="/ppt/tags/tag1437.xml" ContentType="application/vnd.openxmlformats-officedocument.presentationml.tags+xml"/>
  <Override PartName="/ppt/tags/tag1438.xml" ContentType="application/vnd.openxmlformats-officedocument.presentationml.tags+xml"/>
  <Override PartName="/ppt/tags/tag1439.xml" ContentType="application/vnd.openxmlformats-officedocument.presentationml.tags+xml"/>
  <Override PartName="/ppt/tags/tag1440.xml" ContentType="application/vnd.openxmlformats-officedocument.presentationml.tags+xml"/>
  <Override PartName="/ppt/tags/tag1441.xml" ContentType="application/vnd.openxmlformats-officedocument.presentationml.tags+xml"/>
  <Override PartName="/ppt/tags/tag1442.xml" ContentType="application/vnd.openxmlformats-officedocument.presentationml.tags+xml"/>
  <Override PartName="/ppt/tags/tag1443.xml" ContentType="application/vnd.openxmlformats-officedocument.presentationml.tags+xml"/>
  <Override PartName="/ppt/tags/tag1444.xml" ContentType="application/vnd.openxmlformats-officedocument.presentationml.tags+xml"/>
  <Override PartName="/ppt/tags/tag1445.xml" ContentType="application/vnd.openxmlformats-officedocument.presentationml.tags+xml"/>
  <Override PartName="/ppt/tags/tag1446.xml" ContentType="application/vnd.openxmlformats-officedocument.presentationml.tags+xml"/>
  <Override PartName="/ppt/tags/tag1447.xml" ContentType="application/vnd.openxmlformats-officedocument.presentationml.tags+xml"/>
  <Override PartName="/ppt/tags/tag1448.xml" ContentType="application/vnd.openxmlformats-officedocument.presentationml.tags+xml"/>
  <Override PartName="/ppt/tags/tag1449.xml" ContentType="application/vnd.openxmlformats-officedocument.presentationml.tags+xml"/>
  <Override PartName="/ppt/tags/tag1450.xml" ContentType="application/vnd.openxmlformats-officedocument.presentationml.tags+xml"/>
  <Override PartName="/ppt/tags/tag1451.xml" ContentType="application/vnd.openxmlformats-officedocument.presentationml.tags+xml"/>
  <Override PartName="/ppt/tags/tag1452.xml" ContentType="application/vnd.openxmlformats-officedocument.presentationml.tags+xml"/>
  <Override PartName="/ppt/tags/tag1453.xml" ContentType="application/vnd.openxmlformats-officedocument.presentationml.tags+xml"/>
  <Override PartName="/ppt/tags/tag1454.xml" ContentType="application/vnd.openxmlformats-officedocument.presentationml.tags+xml"/>
  <Override PartName="/ppt/tags/tag1455.xml" ContentType="application/vnd.openxmlformats-officedocument.presentationml.tags+xml"/>
  <Override PartName="/ppt/tags/tag1456.xml" ContentType="application/vnd.openxmlformats-officedocument.presentationml.tags+xml"/>
  <Override PartName="/ppt/tags/tag1457.xml" ContentType="application/vnd.openxmlformats-officedocument.presentationml.tags+xml"/>
  <Override PartName="/ppt/tags/tag1458.xml" ContentType="application/vnd.openxmlformats-officedocument.presentationml.tags+xml"/>
  <Override PartName="/ppt/tags/tag1459.xml" ContentType="application/vnd.openxmlformats-officedocument.presentationml.tags+xml"/>
  <Override PartName="/ppt/notesSlides/notesSlide92.xml" ContentType="application/vnd.openxmlformats-officedocument.presentationml.notesSlide+xml"/>
  <Override PartName="/ppt/tags/tag1460.xml" ContentType="application/vnd.openxmlformats-officedocument.presentationml.tags+xml"/>
  <Override PartName="/ppt/tags/tag1461.xml" ContentType="application/vnd.openxmlformats-officedocument.presentationml.tags+xml"/>
  <Override PartName="/ppt/tags/tag1462.xml" ContentType="application/vnd.openxmlformats-officedocument.presentationml.tags+xml"/>
  <Override PartName="/ppt/tags/tag1463.xml" ContentType="application/vnd.openxmlformats-officedocument.presentationml.tags+xml"/>
  <Override PartName="/ppt/tags/tag1464.xml" ContentType="application/vnd.openxmlformats-officedocument.presentationml.tags+xml"/>
  <Override PartName="/ppt/tags/tag1465.xml" ContentType="application/vnd.openxmlformats-officedocument.presentationml.tags+xml"/>
  <Override PartName="/ppt/tags/tag1466.xml" ContentType="application/vnd.openxmlformats-officedocument.presentationml.tags+xml"/>
  <Override PartName="/ppt/tags/tag1467.xml" ContentType="application/vnd.openxmlformats-officedocument.presentationml.tags+xml"/>
  <Override PartName="/ppt/tags/tag1468.xml" ContentType="application/vnd.openxmlformats-officedocument.presentationml.tags+xml"/>
  <Override PartName="/ppt/tags/tag1469.xml" ContentType="application/vnd.openxmlformats-officedocument.presentationml.tags+xml"/>
  <Override PartName="/ppt/tags/tag1470.xml" ContentType="application/vnd.openxmlformats-officedocument.presentationml.tags+xml"/>
  <Override PartName="/ppt/tags/tag1471.xml" ContentType="application/vnd.openxmlformats-officedocument.presentationml.tags+xml"/>
  <Override PartName="/ppt/tags/tag1472.xml" ContentType="application/vnd.openxmlformats-officedocument.presentationml.tags+xml"/>
  <Override PartName="/ppt/tags/tag1473.xml" ContentType="application/vnd.openxmlformats-officedocument.presentationml.tags+xml"/>
  <Override PartName="/ppt/tags/tag1474.xml" ContentType="application/vnd.openxmlformats-officedocument.presentationml.tags+xml"/>
  <Override PartName="/ppt/tags/tag1475.xml" ContentType="application/vnd.openxmlformats-officedocument.presentationml.tags+xml"/>
  <Override PartName="/ppt/tags/tag1476.xml" ContentType="application/vnd.openxmlformats-officedocument.presentationml.tags+xml"/>
  <Override PartName="/ppt/tags/tag1477.xml" ContentType="application/vnd.openxmlformats-officedocument.presentationml.tags+xml"/>
  <Override PartName="/ppt/tags/tag1478.xml" ContentType="application/vnd.openxmlformats-officedocument.presentationml.tags+xml"/>
  <Override PartName="/ppt/tags/tag1479.xml" ContentType="application/vnd.openxmlformats-officedocument.presentationml.tags+xml"/>
  <Override PartName="/ppt/tags/tag1480.xml" ContentType="application/vnd.openxmlformats-officedocument.presentationml.tags+xml"/>
  <Override PartName="/ppt/tags/tag1481.xml" ContentType="application/vnd.openxmlformats-officedocument.presentationml.tags+xml"/>
  <Override PartName="/ppt/tags/tag1482.xml" ContentType="application/vnd.openxmlformats-officedocument.presentationml.tags+xml"/>
  <Override PartName="/ppt/tags/tag1483.xml" ContentType="application/vnd.openxmlformats-officedocument.presentationml.tags+xml"/>
  <Override PartName="/ppt/tags/tag1484.xml" ContentType="application/vnd.openxmlformats-officedocument.presentationml.tags+xml"/>
  <Override PartName="/ppt/tags/tag1485.xml" ContentType="application/vnd.openxmlformats-officedocument.presentationml.tags+xml"/>
  <Override PartName="/ppt/tags/tag1486.xml" ContentType="application/vnd.openxmlformats-officedocument.presentationml.tags+xml"/>
  <Override PartName="/ppt/tags/tag1487.xml" ContentType="application/vnd.openxmlformats-officedocument.presentationml.tags+xml"/>
  <Override PartName="/ppt/notesSlides/notesSlide93.xml" ContentType="application/vnd.openxmlformats-officedocument.presentationml.notesSlide+xml"/>
  <Override PartName="/ppt/tags/tag1488.xml" ContentType="application/vnd.openxmlformats-officedocument.presentationml.tags+xml"/>
  <Override PartName="/ppt/tags/tag1489.xml" ContentType="application/vnd.openxmlformats-officedocument.presentationml.tags+xml"/>
  <Override PartName="/ppt/tags/tag1490.xml" ContentType="application/vnd.openxmlformats-officedocument.presentationml.tags+xml"/>
  <Override PartName="/ppt/tags/tag1491.xml" ContentType="application/vnd.openxmlformats-officedocument.presentationml.tags+xml"/>
  <Override PartName="/ppt/tags/tag1492.xml" ContentType="application/vnd.openxmlformats-officedocument.presentationml.tags+xml"/>
  <Override PartName="/ppt/tags/tag1493.xml" ContentType="application/vnd.openxmlformats-officedocument.presentationml.tags+xml"/>
  <Override PartName="/ppt/tags/tag1494.xml" ContentType="application/vnd.openxmlformats-officedocument.presentationml.tags+xml"/>
  <Override PartName="/ppt/tags/tag1495.xml" ContentType="application/vnd.openxmlformats-officedocument.presentationml.tags+xml"/>
  <Override PartName="/ppt/tags/tag1496.xml" ContentType="application/vnd.openxmlformats-officedocument.presentationml.tags+xml"/>
  <Override PartName="/ppt/tags/tag1497.xml" ContentType="application/vnd.openxmlformats-officedocument.presentationml.tags+xml"/>
  <Override PartName="/ppt/tags/tag1498.xml" ContentType="application/vnd.openxmlformats-officedocument.presentationml.tags+xml"/>
  <Override PartName="/ppt/tags/tag1499.xml" ContentType="application/vnd.openxmlformats-officedocument.presentationml.tags+xml"/>
  <Override PartName="/ppt/tags/tag1500.xml" ContentType="application/vnd.openxmlformats-officedocument.presentationml.tags+xml"/>
  <Override PartName="/ppt/tags/tag1501.xml" ContentType="application/vnd.openxmlformats-officedocument.presentationml.tags+xml"/>
  <Override PartName="/ppt/tags/tag1502.xml" ContentType="application/vnd.openxmlformats-officedocument.presentationml.tags+xml"/>
  <Override PartName="/ppt/tags/tag1503.xml" ContentType="application/vnd.openxmlformats-officedocument.presentationml.tags+xml"/>
  <Override PartName="/ppt/tags/tag1504.xml" ContentType="application/vnd.openxmlformats-officedocument.presentationml.tags+xml"/>
  <Override PartName="/ppt/tags/tag1505.xml" ContentType="application/vnd.openxmlformats-officedocument.presentationml.tags+xml"/>
  <Override PartName="/ppt/tags/tag1506.xml" ContentType="application/vnd.openxmlformats-officedocument.presentationml.tags+xml"/>
  <Override PartName="/ppt/tags/tag1507.xml" ContentType="application/vnd.openxmlformats-officedocument.presentationml.tags+xml"/>
  <Override PartName="/ppt/tags/tag1508.xml" ContentType="application/vnd.openxmlformats-officedocument.presentationml.tags+xml"/>
  <Override PartName="/ppt/tags/tag1509.xml" ContentType="application/vnd.openxmlformats-officedocument.presentationml.tags+xml"/>
  <Override PartName="/ppt/tags/tag1510.xml" ContentType="application/vnd.openxmlformats-officedocument.presentationml.tags+xml"/>
  <Override PartName="/ppt/tags/tag1511.xml" ContentType="application/vnd.openxmlformats-officedocument.presentationml.tags+xml"/>
  <Override PartName="/ppt/tags/tag1512.xml" ContentType="application/vnd.openxmlformats-officedocument.presentationml.tags+xml"/>
  <Override PartName="/ppt/tags/tag1513.xml" ContentType="application/vnd.openxmlformats-officedocument.presentationml.tags+xml"/>
  <Override PartName="/ppt/tags/tag1514.xml" ContentType="application/vnd.openxmlformats-officedocument.presentationml.tags+xml"/>
  <Override PartName="/ppt/tags/tag1515.xml" ContentType="application/vnd.openxmlformats-officedocument.presentationml.tags+xml"/>
  <Override PartName="/ppt/tags/tag1516.xml" ContentType="application/vnd.openxmlformats-officedocument.presentationml.tags+xml"/>
  <Override PartName="/ppt/tags/tag1517.xml" ContentType="application/vnd.openxmlformats-officedocument.presentationml.tags+xml"/>
  <Override PartName="/ppt/notesSlides/notesSlide94.xml" ContentType="application/vnd.openxmlformats-officedocument.presentationml.notesSlide+xml"/>
  <Override PartName="/ppt/tags/tag1518.xml" ContentType="application/vnd.openxmlformats-officedocument.presentationml.tags+xml"/>
  <Override PartName="/ppt/tags/tag1519.xml" ContentType="application/vnd.openxmlformats-officedocument.presentationml.tags+xml"/>
  <Override PartName="/ppt/tags/tag1520.xml" ContentType="application/vnd.openxmlformats-officedocument.presentationml.tags+xml"/>
  <Override PartName="/ppt/tags/tag1521.xml" ContentType="application/vnd.openxmlformats-officedocument.presentationml.tags+xml"/>
  <Override PartName="/ppt/tags/tag1522.xml" ContentType="application/vnd.openxmlformats-officedocument.presentationml.tags+xml"/>
  <Override PartName="/ppt/tags/tag1523.xml" ContentType="application/vnd.openxmlformats-officedocument.presentationml.tags+xml"/>
  <Override PartName="/ppt/tags/tag1524.xml" ContentType="application/vnd.openxmlformats-officedocument.presentationml.tags+xml"/>
  <Override PartName="/ppt/tags/tag1525.xml" ContentType="application/vnd.openxmlformats-officedocument.presentationml.tags+xml"/>
  <Override PartName="/ppt/tags/tag1526.xml" ContentType="application/vnd.openxmlformats-officedocument.presentationml.tags+xml"/>
  <Override PartName="/ppt/tags/tag1527.xml" ContentType="application/vnd.openxmlformats-officedocument.presentationml.tags+xml"/>
  <Override PartName="/ppt/tags/tag1528.xml" ContentType="application/vnd.openxmlformats-officedocument.presentationml.tags+xml"/>
  <Override PartName="/ppt/tags/tag1529.xml" ContentType="application/vnd.openxmlformats-officedocument.presentationml.tags+xml"/>
  <Override PartName="/ppt/tags/tag1530.xml" ContentType="application/vnd.openxmlformats-officedocument.presentationml.tags+xml"/>
  <Override PartName="/ppt/tags/tag1531.xml" ContentType="application/vnd.openxmlformats-officedocument.presentationml.tags+xml"/>
  <Override PartName="/ppt/tags/tag1532.xml" ContentType="application/vnd.openxmlformats-officedocument.presentationml.tags+xml"/>
  <Override PartName="/ppt/tags/tag1533.xml" ContentType="application/vnd.openxmlformats-officedocument.presentationml.tags+xml"/>
  <Override PartName="/ppt/tags/tag1534.xml" ContentType="application/vnd.openxmlformats-officedocument.presentationml.tags+xml"/>
  <Override PartName="/ppt/tags/tag1535.xml" ContentType="application/vnd.openxmlformats-officedocument.presentationml.tags+xml"/>
  <Override PartName="/ppt/tags/tag1536.xml" ContentType="application/vnd.openxmlformats-officedocument.presentationml.tags+xml"/>
  <Override PartName="/ppt/tags/tag1537.xml" ContentType="application/vnd.openxmlformats-officedocument.presentationml.tags+xml"/>
  <Override PartName="/ppt/tags/tag1538.xml" ContentType="application/vnd.openxmlformats-officedocument.presentationml.tags+xml"/>
  <Override PartName="/ppt/tags/tag1539.xml" ContentType="application/vnd.openxmlformats-officedocument.presentationml.tags+xml"/>
  <Override PartName="/ppt/tags/tag1540.xml" ContentType="application/vnd.openxmlformats-officedocument.presentationml.tags+xml"/>
  <Override PartName="/ppt/tags/tag1541.xml" ContentType="application/vnd.openxmlformats-officedocument.presentationml.tags+xml"/>
  <Override PartName="/ppt/tags/tag1542.xml" ContentType="application/vnd.openxmlformats-officedocument.presentationml.tags+xml"/>
  <Override PartName="/ppt/tags/tag1543.xml" ContentType="application/vnd.openxmlformats-officedocument.presentationml.tags+xml"/>
  <Override PartName="/ppt/tags/tag1544.xml" ContentType="application/vnd.openxmlformats-officedocument.presentationml.tags+xml"/>
  <Override PartName="/ppt/tags/tag1545.xml" ContentType="application/vnd.openxmlformats-officedocument.presentationml.tags+xml"/>
  <Override PartName="/ppt/tags/tag1546.xml" ContentType="application/vnd.openxmlformats-officedocument.presentationml.tags+xml"/>
  <Override PartName="/ppt/tags/tag1547.xml" ContentType="application/vnd.openxmlformats-officedocument.presentationml.tags+xml"/>
  <Override PartName="/ppt/tags/tag1548.xml" ContentType="application/vnd.openxmlformats-officedocument.presentationml.tags+xml"/>
  <Override PartName="/ppt/notesSlides/notesSlide95.xml" ContentType="application/vnd.openxmlformats-officedocument.presentationml.notesSlide+xml"/>
  <Override PartName="/ppt/tags/tag1549.xml" ContentType="application/vnd.openxmlformats-officedocument.presentationml.tags+xml"/>
  <Override PartName="/ppt/tags/tag1550.xml" ContentType="application/vnd.openxmlformats-officedocument.presentationml.tags+xml"/>
  <Override PartName="/ppt/tags/tag1551.xml" ContentType="application/vnd.openxmlformats-officedocument.presentationml.tags+xml"/>
  <Override PartName="/ppt/tags/tag1552.xml" ContentType="application/vnd.openxmlformats-officedocument.presentationml.tags+xml"/>
  <Override PartName="/ppt/tags/tag1553.xml" ContentType="application/vnd.openxmlformats-officedocument.presentationml.tags+xml"/>
  <Override PartName="/ppt/tags/tag1554.xml" ContentType="application/vnd.openxmlformats-officedocument.presentationml.tags+xml"/>
  <Override PartName="/ppt/tags/tag1555.xml" ContentType="application/vnd.openxmlformats-officedocument.presentationml.tags+xml"/>
  <Override PartName="/ppt/tags/tag1556.xml" ContentType="application/vnd.openxmlformats-officedocument.presentationml.tags+xml"/>
  <Override PartName="/ppt/tags/tag1557.xml" ContentType="application/vnd.openxmlformats-officedocument.presentationml.tags+xml"/>
  <Override PartName="/ppt/tags/tag1558.xml" ContentType="application/vnd.openxmlformats-officedocument.presentationml.tags+xml"/>
  <Override PartName="/ppt/tags/tag1559.xml" ContentType="application/vnd.openxmlformats-officedocument.presentationml.tags+xml"/>
  <Override PartName="/ppt/tags/tag1560.xml" ContentType="application/vnd.openxmlformats-officedocument.presentationml.tags+xml"/>
  <Override PartName="/ppt/tags/tag1561.xml" ContentType="application/vnd.openxmlformats-officedocument.presentationml.tags+xml"/>
  <Override PartName="/ppt/tags/tag1562.xml" ContentType="application/vnd.openxmlformats-officedocument.presentationml.tags+xml"/>
  <Override PartName="/ppt/tags/tag1563.xml" ContentType="application/vnd.openxmlformats-officedocument.presentationml.tags+xml"/>
  <Override PartName="/ppt/tags/tag1564.xml" ContentType="application/vnd.openxmlformats-officedocument.presentationml.tags+xml"/>
  <Override PartName="/ppt/tags/tag1565.xml" ContentType="application/vnd.openxmlformats-officedocument.presentationml.tags+xml"/>
  <Override PartName="/ppt/tags/tag1566.xml" ContentType="application/vnd.openxmlformats-officedocument.presentationml.tags+xml"/>
  <Override PartName="/ppt/tags/tag1567.xml" ContentType="application/vnd.openxmlformats-officedocument.presentationml.tags+xml"/>
  <Override PartName="/ppt/tags/tag1568.xml" ContentType="application/vnd.openxmlformats-officedocument.presentationml.tags+xml"/>
  <Override PartName="/ppt/tags/tag1569.xml" ContentType="application/vnd.openxmlformats-officedocument.presentationml.tags+xml"/>
  <Override PartName="/ppt/tags/tag1570.xml" ContentType="application/vnd.openxmlformats-officedocument.presentationml.tags+xml"/>
  <Override PartName="/ppt/tags/tag1571.xml" ContentType="application/vnd.openxmlformats-officedocument.presentationml.tags+xml"/>
  <Override PartName="/ppt/tags/tag1572.xml" ContentType="application/vnd.openxmlformats-officedocument.presentationml.tags+xml"/>
  <Override PartName="/ppt/tags/tag1573.xml" ContentType="application/vnd.openxmlformats-officedocument.presentationml.tags+xml"/>
  <Override PartName="/ppt/tags/tag1574.xml" ContentType="application/vnd.openxmlformats-officedocument.presentationml.tags+xml"/>
  <Override PartName="/ppt/tags/tag1575.xml" ContentType="application/vnd.openxmlformats-officedocument.presentationml.tags+xml"/>
  <Override PartName="/ppt/tags/tag1576.xml" ContentType="application/vnd.openxmlformats-officedocument.presentationml.tags+xml"/>
  <Override PartName="/ppt/tags/tag1577.xml" ContentType="application/vnd.openxmlformats-officedocument.presentationml.tags+xml"/>
  <Override PartName="/ppt/tags/tag1578.xml" ContentType="application/vnd.openxmlformats-officedocument.presentationml.tags+xml"/>
  <Override PartName="/ppt/tags/tag1579.xml" ContentType="application/vnd.openxmlformats-officedocument.presentationml.tags+xml"/>
  <Override PartName="/ppt/tags/tag1580.xml" ContentType="application/vnd.openxmlformats-officedocument.presentationml.tags+xml"/>
  <Override PartName="/ppt/notesSlides/notesSlide96.xml" ContentType="application/vnd.openxmlformats-officedocument.presentationml.notesSlide+xml"/>
  <Override PartName="/ppt/tags/tag1581.xml" ContentType="application/vnd.openxmlformats-officedocument.presentationml.tags+xml"/>
  <Override PartName="/ppt/tags/tag1582.xml" ContentType="application/vnd.openxmlformats-officedocument.presentationml.tags+xml"/>
  <Override PartName="/ppt/tags/tag1583.xml" ContentType="application/vnd.openxmlformats-officedocument.presentationml.tags+xml"/>
  <Override PartName="/ppt/tags/tag1584.xml" ContentType="application/vnd.openxmlformats-officedocument.presentationml.tags+xml"/>
  <Override PartName="/ppt/tags/tag1585.xml" ContentType="application/vnd.openxmlformats-officedocument.presentationml.tags+xml"/>
  <Override PartName="/ppt/tags/tag1586.xml" ContentType="application/vnd.openxmlformats-officedocument.presentationml.tags+xml"/>
  <Override PartName="/ppt/tags/tag1587.xml" ContentType="application/vnd.openxmlformats-officedocument.presentationml.tags+xml"/>
  <Override PartName="/ppt/tags/tag1588.xml" ContentType="application/vnd.openxmlformats-officedocument.presentationml.tags+xml"/>
  <Override PartName="/ppt/tags/tag1589.xml" ContentType="application/vnd.openxmlformats-officedocument.presentationml.tags+xml"/>
  <Override PartName="/ppt/tags/tag1590.xml" ContentType="application/vnd.openxmlformats-officedocument.presentationml.tags+xml"/>
  <Override PartName="/ppt/tags/tag1591.xml" ContentType="application/vnd.openxmlformats-officedocument.presentationml.tags+xml"/>
  <Override PartName="/ppt/tags/tag1592.xml" ContentType="application/vnd.openxmlformats-officedocument.presentationml.tags+xml"/>
  <Override PartName="/ppt/tags/tag1593.xml" ContentType="application/vnd.openxmlformats-officedocument.presentationml.tags+xml"/>
  <Override PartName="/ppt/tags/tag1594.xml" ContentType="application/vnd.openxmlformats-officedocument.presentationml.tags+xml"/>
  <Override PartName="/ppt/tags/tag1595.xml" ContentType="application/vnd.openxmlformats-officedocument.presentationml.tags+xml"/>
  <Override PartName="/ppt/tags/tag1596.xml" ContentType="application/vnd.openxmlformats-officedocument.presentationml.tags+xml"/>
  <Override PartName="/ppt/tags/tag1597.xml" ContentType="application/vnd.openxmlformats-officedocument.presentationml.tags+xml"/>
  <Override PartName="/ppt/tags/tag1598.xml" ContentType="application/vnd.openxmlformats-officedocument.presentationml.tags+xml"/>
  <Override PartName="/ppt/tags/tag1599.xml" ContentType="application/vnd.openxmlformats-officedocument.presentationml.tags+xml"/>
  <Override PartName="/ppt/tags/tag1600.xml" ContentType="application/vnd.openxmlformats-officedocument.presentationml.tags+xml"/>
  <Override PartName="/ppt/tags/tag1601.xml" ContentType="application/vnd.openxmlformats-officedocument.presentationml.tags+xml"/>
  <Override PartName="/ppt/tags/tag1602.xml" ContentType="application/vnd.openxmlformats-officedocument.presentationml.tags+xml"/>
  <Override PartName="/ppt/tags/tag1603.xml" ContentType="application/vnd.openxmlformats-officedocument.presentationml.tags+xml"/>
  <Override PartName="/ppt/tags/tag1604.xml" ContentType="application/vnd.openxmlformats-officedocument.presentationml.tags+xml"/>
  <Override PartName="/ppt/tags/tag1605.xml" ContentType="application/vnd.openxmlformats-officedocument.presentationml.tags+xml"/>
  <Override PartName="/ppt/tags/tag1606.xml" ContentType="application/vnd.openxmlformats-officedocument.presentationml.tags+xml"/>
  <Override PartName="/ppt/tags/tag1607.xml" ContentType="application/vnd.openxmlformats-officedocument.presentationml.tags+xml"/>
  <Override PartName="/ppt/tags/tag1608.xml" ContentType="application/vnd.openxmlformats-officedocument.presentationml.tags+xml"/>
  <Override PartName="/ppt/tags/tag1609.xml" ContentType="application/vnd.openxmlformats-officedocument.presentationml.tags+xml"/>
  <Override PartName="/ppt/tags/tag1610.xml" ContentType="application/vnd.openxmlformats-officedocument.presentationml.tags+xml"/>
  <Override PartName="/ppt/tags/tag1611.xml" ContentType="application/vnd.openxmlformats-officedocument.presentationml.tags+xml"/>
  <Override PartName="/ppt/notesSlides/notesSlide97.xml" ContentType="application/vnd.openxmlformats-officedocument.presentationml.notesSlide+xml"/>
  <Override PartName="/ppt/tags/tag1612.xml" ContentType="application/vnd.openxmlformats-officedocument.presentationml.tags+xml"/>
  <Override PartName="/ppt/tags/tag1613.xml" ContentType="application/vnd.openxmlformats-officedocument.presentationml.tags+xml"/>
  <Override PartName="/ppt/tags/tag1614.xml" ContentType="application/vnd.openxmlformats-officedocument.presentationml.tags+xml"/>
  <Override PartName="/ppt/tags/tag1615.xml" ContentType="application/vnd.openxmlformats-officedocument.presentationml.tags+xml"/>
  <Override PartName="/ppt/tags/tag1616.xml" ContentType="application/vnd.openxmlformats-officedocument.presentationml.tags+xml"/>
  <Override PartName="/ppt/tags/tag1617.xml" ContentType="application/vnd.openxmlformats-officedocument.presentationml.tags+xml"/>
  <Override PartName="/ppt/tags/tag1618.xml" ContentType="application/vnd.openxmlformats-officedocument.presentationml.tags+xml"/>
  <Override PartName="/ppt/tags/tag1619.xml" ContentType="application/vnd.openxmlformats-officedocument.presentationml.tags+xml"/>
  <Override PartName="/ppt/tags/tag1620.xml" ContentType="application/vnd.openxmlformats-officedocument.presentationml.tags+xml"/>
  <Override PartName="/ppt/tags/tag1621.xml" ContentType="application/vnd.openxmlformats-officedocument.presentationml.tags+xml"/>
  <Override PartName="/ppt/tags/tag1622.xml" ContentType="application/vnd.openxmlformats-officedocument.presentationml.tags+xml"/>
  <Override PartName="/ppt/tags/tag1623.xml" ContentType="application/vnd.openxmlformats-officedocument.presentationml.tags+xml"/>
  <Override PartName="/ppt/tags/tag1624.xml" ContentType="application/vnd.openxmlformats-officedocument.presentationml.tags+xml"/>
  <Override PartName="/ppt/tags/tag1625.xml" ContentType="application/vnd.openxmlformats-officedocument.presentationml.tags+xml"/>
  <Override PartName="/ppt/tags/tag1626.xml" ContentType="application/vnd.openxmlformats-officedocument.presentationml.tags+xml"/>
  <Override PartName="/ppt/tags/tag1627.xml" ContentType="application/vnd.openxmlformats-officedocument.presentationml.tags+xml"/>
  <Override PartName="/ppt/tags/tag1628.xml" ContentType="application/vnd.openxmlformats-officedocument.presentationml.tags+xml"/>
  <Override PartName="/ppt/notesSlides/notesSlide98.xml" ContentType="application/vnd.openxmlformats-officedocument.presentationml.notesSlide+xml"/>
  <Override PartName="/ppt/tags/tag1629.xml" ContentType="application/vnd.openxmlformats-officedocument.presentationml.tags+xml"/>
  <Override PartName="/ppt/tags/tag1630.xml" ContentType="application/vnd.openxmlformats-officedocument.presentationml.tags+xml"/>
  <Override PartName="/ppt/tags/tag1631.xml" ContentType="application/vnd.openxmlformats-officedocument.presentationml.tags+xml"/>
  <Override PartName="/ppt/tags/tag1632.xml" ContentType="application/vnd.openxmlformats-officedocument.presentationml.tags+xml"/>
  <Override PartName="/ppt/tags/tag1633.xml" ContentType="application/vnd.openxmlformats-officedocument.presentationml.tags+xml"/>
  <Override PartName="/ppt/tags/tag1634.xml" ContentType="application/vnd.openxmlformats-officedocument.presentationml.tags+xml"/>
  <Override PartName="/ppt/tags/tag1635.xml" ContentType="application/vnd.openxmlformats-officedocument.presentationml.tags+xml"/>
  <Override PartName="/ppt/tags/tag1636.xml" ContentType="application/vnd.openxmlformats-officedocument.presentationml.tags+xml"/>
  <Override PartName="/ppt/tags/tag1637.xml" ContentType="application/vnd.openxmlformats-officedocument.presentationml.tags+xml"/>
  <Override PartName="/ppt/tags/tag1638.xml" ContentType="application/vnd.openxmlformats-officedocument.presentationml.tags+xml"/>
  <Override PartName="/ppt/tags/tag1639.xml" ContentType="application/vnd.openxmlformats-officedocument.presentationml.tags+xml"/>
  <Override PartName="/ppt/tags/tag1640.xml" ContentType="application/vnd.openxmlformats-officedocument.presentationml.tags+xml"/>
  <Override PartName="/ppt/tags/tag1641.xml" ContentType="application/vnd.openxmlformats-officedocument.presentationml.tags+xml"/>
  <Override PartName="/ppt/tags/tag1642.xml" ContentType="application/vnd.openxmlformats-officedocument.presentationml.tags+xml"/>
  <Override PartName="/ppt/tags/tag1643.xml" ContentType="application/vnd.openxmlformats-officedocument.presentationml.tags+xml"/>
  <Override PartName="/ppt/tags/tag1644.xml" ContentType="application/vnd.openxmlformats-officedocument.presentationml.tags+xml"/>
  <Override PartName="/ppt/tags/tag1645.xml" ContentType="application/vnd.openxmlformats-officedocument.presentationml.tags+xml"/>
  <Override PartName="/ppt/tags/tag1646.xml" ContentType="application/vnd.openxmlformats-officedocument.presentationml.tags+xml"/>
  <Override PartName="/ppt/notesSlides/notesSlide99.xml" ContentType="application/vnd.openxmlformats-officedocument.presentationml.notesSlide+xml"/>
  <Override PartName="/ppt/tags/tag1647.xml" ContentType="application/vnd.openxmlformats-officedocument.presentationml.tags+xml"/>
  <Override PartName="/ppt/tags/tag1648.xml" ContentType="application/vnd.openxmlformats-officedocument.presentationml.tags+xml"/>
  <Override PartName="/ppt/tags/tag1649.xml" ContentType="application/vnd.openxmlformats-officedocument.presentationml.tags+xml"/>
  <Override PartName="/ppt/tags/tag1650.xml" ContentType="application/vnd.openxmlformats-officedocument.presentationml.tags+xml"/>
  <Override PartName="/ppt/tags/tag1651.xml" ContentType="application/vnd.openxmlformats-officedocument.presentationml.tags+xml"/>
  <Override PartName="/ppt/tags/tag1652.xml" ContentType="application/vnd.openxmlformats-officedocument.presentationml.tags+xml"/>
  <Override PartName="/ppt/tags/tag1653.xml" ContentType="application/vnd.openxmlformats-officedocument.presentationml.tags+xml"/>
  <Override PartName="/ppt/tags/tag1654.xml" ContentType="application/vnd.openxmlformats-officedocument.presentationml.tags+xml"/>
  <Override PartName="/ppt/tags/tag1655.xml" ContentType="application/vnd.openxmlformats-officedocument.presentationml.tags+xml"/>
  <Override PartName="/ppt/tags/tag1656.xml" ContentType="application/vnd.openxmlformats-officedocument.presentationml.tags+xml"/>
  <Override PartName="/ppt/tags/tag1657.xml" ContentType="application/vnd.openxmlformats-officedocument.presentationml.tags+xml"/>
  <Override PartName="/ppt/tags/tag1658.xml" ContentType="application/vnd.openxmlformats-officedocument.presentationml.tags+xml"/>
  <Override PartName="/ppt/tags/tag1659.xml" ContentType="application/vnd.openxmlformats-officedocument.presentationml.tags+xml"/>
  <Override PartName="/ppt/tags/tag1660.xml" ContentType="application/vnd.openxmlformats-officedocument.presentationml.tags+xml"/>
  <Override PartName="/ppt/tags/tag1661.xml" ContentType="application/vnd.openxmlformats-officedocument.presentationml.tags+xml"/>
  <Override PartName="/ppt/tags/tag1662.xml" ContentType="application/vnd.openxmlformats-officedocument.presentationml.tags+xml"/>
  <Override PartName="/ppt/tags/tag1663.xml" ContentType="application/vnd.openxmlformats-officedocument.presentationml.tags+xml"/>
  <Override PartName="/ppt/notesSlides/notesSlide100.xml" ContentType="application/vnd.openxmlformats-officedocument.presentationml.notesSlide+xml"/>
  <Override PartName="/ppt/tags/tag1664.xml" ContentType="application/vnd.openxmlformats-officedocument.presentationml.tags+xml"/>
  <Override PartName="/ppt/tags/tag1665.xml" ContentType="application/vnd.openxmlformats-officedocument.presentationml.tags+xml"/>
  <Override PartName="/ppt/tags/tag1666.xml" ContentType="application/vnd.openxmlformats-officedocument.presentationml.tags+xml"/>
  <Override PartName="/ppt/tags/tag1667.xml" ContentType="application/vnd.openxmlformats-officedocument.presentationml.tags+xml"/>
  <Override PartName="/ppt/tags/tag1668.xml" ContentType="application/vnd.openxmlformats-officedocument.presentationml.tags+xml"/>
  <Override PartName="/ppt/tags/tag1669.xml" ContentType="application/vnd.openxmlformats-officedocument.presentationml.tags+xml"/>
  <Override PartName="/ppt/tags/tag1670.xml" ContentType="application/vnd.openxmlformats-officedocument.presentationml.tags+xml"/>
  <Override PartName="/ppt/tags/tag1671.xml" ContentType="application/vnd.openxmlformats-officedocument.presentationml.tags+xml"/>
  <Override PartName="/ppt/tags/tag1672.xml" ContentType="application/vnd.openxmlformats-officedocument.presentationml.tags+xml"/>
  <Override PartName="/ppt/tags/tag1673.xml" ContentType="application/vnd.openxmlformats-officedocument.presentationml.tags+xml"/>
  <Override PartName="/ppt/tags/tag1674.xml" ContentType="application/vnd.openxmlformats-officedocument.presentationml.tags+xml"/>
  <Override PartName="/ppt/tags/tag1675.xml" ContentType="application/vnd.openxmlformats-officedocument.presentationml.tags+xml"/>
  <Override PartName="/ppt/tags/tag1676.xml" ContentType="application/vnd.openxmlformats-officedocument.presentationml.tags+xml"/>
  <Override PartName="/ppt/tags/tag1677.xml" ContentType="application/vnd.openxmlformats-officedocument.presentationml.tags+xml"/>
  <Override PartName="/ppt/tags/tag1678.xml" ContentType="application/vnd.openxmlformats-officedocument.presentationml.tags+xml"/>
  <Override PartName="/ppt/tags/tag1679.xml" ContentType="application/vnd.openxmlformats-officedocument.presentationml.tags+xml"/>
  <Override PartName="/ppt/tags/tag1680.xml" ContentType="application/vnd.openxmlformats-officedocument.presentationml.tags+xml"/>
  <Override PartName="/ppt/tags/tag1681.xml" ContentType="application/vnd.openxmlformats-officedocument.presentationml.tags+xml"/>
  <Override PartName="/ppt/notesSlides/notesSlide101.xml" ContentType="application/vnd.openxmlformats-officedocument.presentationml.notesSlide+xml"/>
  <Override PartName="/ppt/tags/tag1682.xml" ContentType="application/vnd.openxmlformats-officedocument.presentationml.tags+xml"/>
  <Override PartName="/ppt/tags/tag1683.xml" ContentType="application/vnd.openxmlformats-officedocument.presentationml.tags+xml"/>
  <Override PartName="/ppt/tags/tag1684.xml" ContentType="application/vnd.openxmlformats-officedocument.presentationml.tags+xml"/>
  <Override PartName="/ppt/tags/tag1685.xml" ContentType="application/vnd.openxmlformats-officedocument.presentationml.tags+xml"/>
  <Override PartName="/ppt/tags/tag1686.xml" ContentType="application/vnd.openxmlformats-officedocument.presentationml.tags+xml"/>
  <Override PartName="/ppt/tags/tag1687.xml" ContentType="application/vnd.openxmlformats-officedocument.presentationml.tags+xml"/>
  <Override PartName="/ppt/tags/tag1688.xml" ContentType="application/vnd.openxmlformats-officedocument.presentationml.tags+xml"/>
  <Override PartName="/ppt/tags/tag1689.xml" ContentType="application/vnd.openxmlformats-officedocument.presentationml.tags+xml"/>
  <Override PartName="/ppt/tags/tag1690.xml" ContentType="application/vnd.openxmlformats-officedocument.presentationml.tags+xml"/>
  <Override PartName="/ppt/tags/tag1691.xml" ContentType="application/vnd.openxmlformats-officedocument.presentationml.tags+xml"/>
  <Override PartName="/ppt/tags/tag1692.xml" ContentType="application/vnd.openxmlformats-officedocument.presentationml.tags+xml"/>
  <Override PartName="/ppt/tags/tag1693.xml" ContentType="application/vnd.openxmlformats-officedocument.presentationml.tags+xml"/>
  <Override PartName="/ppt/tags/tag1694.xml" ContentType="application/vnd.openxmlformats-officedocument.presentationml.tags+xml"/>
  <Override PartName="/ppt/tags/tag1695.xml" ContentType="application/vnd.openxmlformats-officedocument.presentationml.tags+xml"/>
  <Override PartName="/ppt/tags/tag1696.xml" ContentType="application/vnd.openxmlformats-officedocument.presentationml.tags+xml"/>
  <Override PartName="/ppt/tags/tag1697.xml" ContentType="application/vnd.openxmlformats-officedocument.presentationml.tags+xml"/>
  <Override PartName="/ppt/tags/tag1698.xml" ContentType="application/vnd.openxmlformats-officedocument.presentationml.tags+xml"/>
  <Override PartName="/ppt/tags/tag1699.xml" ContentType="application/vnd.openxmlformats-officedocument.presentationml.tags+xml"/>
  <Override PartName="/ppt/tags/tag1700.xml" ContentType="application/vnd.openxmlformats-officedocument.presentationml.tags+xml"/>
  <Override PartName="/ppt/notesSlides/notesSlide102.xml" ContentType="application/vnd.openxmlformats-officedocument.presentationml.notesSlide+xml"/>
  <Override PartName="/ppt/tags/tag1701.xml" ContentType="application/vnd.openxmlformats-officedocument.presentationml.tags+xml"/>
  <Override PartName="/ppt/tags/tag1702.xml" ContentType="application/vnd.openxmlformats-officedocument.presentationml.tags+xml"/>
  <Override PartName="/ppt/tags/tag1703.xml" ContentType="application/vnd.openxmlformats-officedocument.presentationml.tags+xml"/>
  <Override PartName="/ppt/tags/tag1704.xml" ContentType="application/vnd.openxmlformats-officedocument.presentationml.tags+xml"/>
  <Override PartName="/ppt/tags/tag1705.xml" ContentType="application/vnd.openxmlformats-officedocument.presentationml.tags+xml"/>
  <Override PartName="/ppt/tags/tag1706.xml" ContentType="application/vnd.openxmlformats-officedocument.presentationml.tags+xml"/>
  <Override PartName="/ppt/tags/tag1707.xml" ContentType="application/vnd.openxmlformats-officedocument.presentationml.tags+xml"/>
  <Override PartName="/ppt/tags/tag1708.xml" ContentType="application/vnd.openxmlformats-officedocument.presentationml.tags+xml"/>
  <Override PartName="/ppt/tags/tag1709.xml" ContentType="application/vnd.openxmlformats-officedocument.presentationml.tags+xml"/>
  <Override PartName="/ppt/tags/tag1710.xml" ContentType="application/vnd.openxmlformats-officedocument.presentationml.tags+xml"/>
  <Override PartName="/ppt/tags/tag1711.xml" ContentType="application/vnd.openxmlformats-officedocument.presentationml.tags+xml"/>
  <Override PartName="/ppt/tags/tag1712.xml" ContentType="application/vnd.openxmlformats-officedocument.presentationml.tags+xml"/>
  <Override PartName="/ppt/tags/tag1713.xml" ContentType="application/vnd.openxmlformats-officedocument.presentationml.tags+xml"/>
  <Override PartName="/ppt/tags/tag1714.xml" ContentType="application/vnd.openxmlformats-officedocument.presentationml.tags+xml"/>
  <Override PartName="/ppt/tags/tag1715.xml" ContentType="application/vnd.openxmlformats-officedocument.presentationml.tags+xml"/>
  <Override PartName="/ppt/tags/tag1716.xml" ContentType="application/vnd.openxmlformats-officedocument.presentationml.tags+xml"/>
  <Override PartName="/ppt/tags/tag1717.xml" ContentType="application/vnd.openxmlformats-officedocument.presentationml.tags+xml"/>
  <Override PartName="/ppt/tags/tag1718.xml" ContentType="application/vnd.openxmlformats-officedocument.presentationml.tags+xml"/>
  <Override PartName="/ppt/tags/tag1719.xml" ContentType="application/vnd.openxmlformats-officedocument.presentationml.tags+xml"/>
  <Override PartName="/ppt/tags/tag1720.xml" ContentType="application/vnd.openxmlformats-officedocument.presentationml.tags+xml"/>
  <Override PartName="/ppt/notesSlides/notesSlide103.xml" ContentType="application/vnd.openxmlformats-officedocument.presentationml.notesSlide+xml"/>
  <Override PartName="/ppt/tags/tag1721.xml" ContentType="application/vnd.openxmlformats-officedocument.presentationml.tags+xml"/>
  <Override PartName="/ppt/tags/tag1722.xml" ContentType="application/vnd.openxmlformats-officedocument.presentationml.tags+xml"/>
  <Override PartName="/ppt/tags/tag1723.xml" ContentType="application/vnd.openxmlformats-officedocument.presentationml.tags+xml"/>
  <Override PartName="/ppt/tags/tag1724.xml" ContentType="application/vnd.openxmlformats-officedocument.presentationml.tags+xml"/>
  <Override PartName="/ppt/notesSlides/notesSlide104.xml" ContentType="application/vnd.openxmlformats-officedocument.presentationml.notesSlide+xml"/>
  <Override PartName="/ppt/tags/tag1725.xml" ContentType="application/vnd.openxmlformats-officedocument.presentationml.tags+xml"/>
  <Override PartName="/ppt/tags/tag1726.xml" ContentType="application/vnd.openxmlformats-officedocument.presentationml.tags+xml"/>
  <Override PartName="/ppt/tags/tag1727.xml" ContentType="application/vnd.openxmlformats-officedocument.presentationml.tags+xml"/>
  <Override PartName="/ppt/tags/tag1728.xml" ContentType="application/vnd.openxmlformats-officedocument.presentationml.tags+xml"/>
  <Override PartName="/ppt/tags/tag1729.xml" ContentType="application/vnd.openxmlformats-officedocument.presentationml.tags+xml"/>
  <Override PartName="/ppt/tags/tag1730.xml" ContentType="application/vnd.openxmlformats-officedocument.presentationml.tags+xml"/>
  <Override PartName="/ppt/notesSlides/notesSlide105.xml" ContentType="application/vnd.openxmlformats-officedocument.presentationml.notesSlide+xml"/>
  <Override PartName="/ppt/tags/tag1731.xml" ContentType="application/vnd.openxmlformats-officedocument.presentationml.tags+xml"/>
  <Override PartName="/ppt/tags/tag1732.xml" ContentType="application/vnd.openxmlformats-officedocument.presentationml.tags+xml"/>
  <Override PartName="/ppt/tags/tag1733.xml" ContentType="application/vnd.openxmlformats-officedocument.presentationml.tags+xml"/>
  <Override PartName="/ppt/tags/tag1734.xml" ContentType="application/vnd.openxmlformats-officedocument.presentationml.tags+xml"/>
  <Override PartName="/ppt/tags/tag1735.xml" ContentType="application/vnd.openxmlformats-officedocument.presentationml.tags+xml"/>
  <Override PartName="/ppt/tags/tag1736.xml" ContentType="application/vnd.openxmlformats-officedocument.presentationml.tags+xml"/>
  <Override PartName="/ppt/tags/tag1737.xml" ContentType="application/vnd.openxmlformats-officedocument.presentationml.tags+xml"/>
  <Override PartName="/ppt/tags/tag1738.xml" ContentType="application/vnd.openxmlformats-officedocument.presentationml.tags+xml"/>
  <Override PartName="/ppt/tags/tag1739.xml" ContentType="application/vnd.openxmlformats-officedocument.presentationml.tags+xml"/>
  <Override PartName="/ppt/tags/tag1740.xml" ContentType="application/vnd.openxmlformats-officedocument.presentationml.tags+xml"/>
  <Override PartName="/ppt/tags/tag1741.xml" ContentType="application/vnd.openxmlformats-officedocument.presentationml.tags+xml"/>
  <Override PartName="/ppt/tags/tag1742.xml" ContentType="application/vnd.openxmlformats-officedocument.presentationml.tags+xml"/>
  <Override PartName="/ppt/tags/tag1743.xml" ContentType="application/vnd.openxmlformats-officedocument.presentationml.tags+xml"/>
  <Override PartName="/ppt/tags/tag1744.xml" ContentType="application/vnd.openxmlformats-officedocument.presentationml.tags+xml"/>
  <Override PartName="/ppt/tags/tag1745.xml" ContentType="application/vnd.openxmlformats-officedocument.presentationml.tags+xml"/>
  <Override PartName="/ppt/tags/tag1746.xml" ContentType="application/vnd.openxmlformats-officedocument.presentationml.tags+xml"/>
  <Override PartName="/ppt/tags/tag1747.xml" ContentType="application/vnd.openxmlformats-officedocument.presentationml.tags+xml"/>
  <Override PartName="/ppt/tags/tag1748.xml" ContentType="application/vnd.openxmlformats-officedocument.presentationml.tags+xml"/>
  <Override PartName="/ppt/notesSlides/notesSlide106.xml" ContentType="application/vnd.openxmlformats-officedocument.presentationml.notesSlide+xml"/>
  <Override PartName="/ppt/tags/tag1749.xml" ContentType="application/vnd.openxmlformats-officedocument.presentationml.tags+xml"/>
  <Override PartName="/ppt/tags/tag1750.xml" ContentType="application/vnd.openxmlformats-officedocument.presentationml.tags+xml"/>
  <Override PartName="/ppt/tags/tag1751.xml" ContentType="application/vnd.openxmlformats-officedocument.presentationml.tags+xml"/>
  <Override PartName="/ppt/tags/tag1752.xml" ContentType="application/vnd.openxmlformats-officedocument.presentationml.tags+xml"/>
  <Override PartName="/ppt/tags/tag1753.xml" ContentType="application/vnd.openxmlformats-officedocument.presentationml.tags+xml"/>
  <Override PartName="/ppt/tags/tag1754.xml" ContentType="application/vnd.openxmlformats-officedocument.presentationml.tags+xml"/>
  <Override PartName="/ppt/tags/tag1755.xml" ContentType="application/vnd.openxmlformats-officedocument.presentationml.tags+xml"/>
  <Override PartName="/ppt/tags/tag1756.xml" ContentType="application/vnd.openxmlformats-officedocument.presentationml.tags+xml"/>
  <Override PartName="/ppt/tags/tag1757.xml" ContentType="application/vnd.openxmlformats-officedocument.presentationml.tags+xml"/>
  <Override PartName="/ppt/tags/tag1758.xml" ContentType="application/vnd.openxmlformats-officedocument.presentationml.tags+xml"/>
  <Override PartName="/ppt/tags/tag1759.xml" ContentType="application/vnd.openxmlformats-officedocument.presentationml.tags+xml"/>
  <Override PartName="/ppt/tags/tag1760.xml" ContentType="application/vnd.openxmlformats-officedocument.presentationml.tags+xml"/>
  <Override PartName="/ppt/tags/tag1761.xml" ContentType="application/vnd.openxmlformats-officedocument.presentationml.tags+xml"/>
  <Override PartName="/ppt/tags/tag1762.xml" ContentType="application/vnd.openxmlformats-officedocument.presentationml.tags+xml"/>
  <Override PartName="/ppt/tags/tag1763.xml" ContentType="application/vnd.openxmlformats-officedocument.presentationml.tags+xml"/>
  <Override PartName="/ppt/tags/tag1764.xml" ContentType="application/vnd.openxmlformats-officedocument.presentationml.tags+xml"/>
  <Override PartName="/ppt/tags/tag1765.xml" ContentType="application/vnd.openxmlformats-officedocument.presentationml.tags+xml"/>
  <Override PartName="/ppt/tags/tag1766.xml" ContentType="application/vnd.openxmlformats-officedocument.presentationml.tags+xml"/>
  <Override PartName="/ppt/tags/tag1767.xml" ContentType="application/vnd.openxmlformats-officedocument.presentationml.tags+xml"/>
  <Override PartName="/ppt/tags/tag1768.xml" ContentType="application/vnd.openxmlformats-officedocument.presentationml.tags+xml"/>
  <Override PartName="/ppt/tags/tag1769.xml" ContentType="application/vnd.openxmlformats-officedocument.presentationml.tags+xml"/>
  <Override PartName="/ppt/tags/tag1770.xml" ContentType="application/vnd.openxmlformats-officedocument.presentationml.tags+xml"/>
  <Override PartName="/ppt/tags/tag1771.xml" ContentType="application/vnd.openxmlformats-officedocument.presentationml.tags+xml"/>
  <Override PartName="/ppt/tags/tag1772.xml" ContentType="application/vnd.openxmlformats-officedocument.presentationml.tags+xml"/>
  <Override PartName="/ppt/tags/tag1773.xml" ContentType="application/vnd.openxmlformats-officedocument.presentationml.tags+xml"/>
  <Override PartName="/ppt/tags/tag1774.xml" ContentType="application/vnd.openxmlformats-officedocument.presentationml.tags+xml"/>
  <Override PartName="/ppt/tags/tag1775.xml" ContentType="application/vnd.openxmlformats-officedocument.presentationml.tags+xml"/>
  <Override PartName="/ppt/tags/tag1776.xml" ContentType="application/vnd.openxmlformats-officedocument.presentationml.tags+xml"/>
  <Override PartName="/ppt/tags/tag1777.xml" ContentType="application/vnd.openxmlformats-officedocument.presentationml.tags+xml"/>
  <Override PartName="/ppt/tags/tag1778.xml" ContentType="application/vnd.openxmlformats-officedocument.presentationml.tags+xml"/>
  <Override PartName="/ppt/tags/tag1779.xml" ContentType="application/vnd.openxmlformats-officedocument.presentationml.tags+xml"/>
  <Override PartName="/ppt/tags/tag1780.xml" ContentType="application/vnd.openxmlformats-officedocument.presentationml.tags+xml"/>
  <Override PartName="/ppt/tags/tag1781.xml" ContentType="application/vnd.openxmlformats-officedocument.presentationml.tags+xml"/>
  <Override PartName="/ppt/tags/tag1782.xml" ContentType="application/vnd.openxmlformats-officedocument.presentationml.tags+xml"/>
  <Override PartName="/ppt/tags/tag1783.xml" ContentType="application/vnd.openxmlformats-officedocument.presentationml.tags+xml"/>
  <Override PartName="/ppt/tags/tag1784.xml" ContentType="application/vnd.openxmlformats-officedocument.presentationml.tags+xml"/>
  <Override PartName="/ppt/notesSlides/notesSlide107.xml" ContentType="application/vnd.openxmlformats-officedocument.presentationml.notesSlide+xml"/>
  <Override PartName="/ppt/tags/tag1785.xml" ContentType="application/vnd.openxmlformats-officedocument.presentationml.tags+xml"/>
  <Override PartName="/ppt/tags/tag1786.xml" ContentType="application/vnd.openxmlformats-officedocument.presentationml.tags+xml"/>
  <Override PartName="/ppt/tags/tag1787.xml" ContentType="application/vnd.openxmlformats-officedocument.presentationml.tags+xml"/>
  <Override PartName="/ppt/tags/tag1788.xml" ContentType="application/vnd.openxmlformats-officedocument.presentationml.tags+xml"/>
  <Override PartName="/ppt/tags/tag1789.xml" ContentType="application/vnd.openxmlformats-officedocument.presentationml.tags+xml"/>
  <Override PartName="/ppt/tags/tag1790.xml" ContentType="application/vnd.openxmlformats-officedocument.presentationml.tags+xml"/>
  <Override PartName="/ppt/tags/tag1791.xml" ContentType="application/vnd.openxmlformats-officedocument.presentationml.tags+xml"/>
  <Override PartName="/ppt/tags/tag1792.xml" ContentType="application/vnd.openxmlformats-officedocument.presentationml.tags+xml"/>
  <Override PartName="/ppt/tags/tag1793.xml" ContentType="application/vnd.openxmlformats-officedocument.presentationml.tags+xml"/>
  <Override PartName="/ppt/tags/tag1794.xml" ContentType="application/vnd.openxmlformats-officedocument.presentationml.tags+xml"/>
  <Override PartName="/ppt/tags/tag1795.xml" ContentType="application/vnd.openxmlformats-officedocument.presentationml.tags+xml"/>
  <Override PartName="/ppt/tags/tag1796.xml" ContentType="application/vnd.openxmlformats-officedocument.presentationml.tags+xml"/>
  <Override PartName="/ppt/tags/tag1797.xml" ContentType="application/vnd.openxmlformats-officedocument.presentationml.tags+xml"/>
  <Override PartName="/ppt/tags/tag1798.xml" ContentType="application/vnd.openxmlformats-officedocument.presentationml.tags+xml"/>
  <Override PartName="/ppt/tags/tag1799.xml" ContentType="application/vnd.openxmlformats-officedocument.presentationml.tags+xml"/>
  <Override PartName="/ppt/tags/tag1800.xml" ContentType="application/vnd.openxmlformats-officedocument.presentationml.tags+xml"/>
  <Override PartName="/ppt/tags/tag1801.xml" ContentType="application/vnd.openxmlformats-officedocument.presentationml.tags+xml"/>
  <Override PartName="/ppt/tags/tag1802.xml" ContentType="application/vnd.openxmlformats-officedocument.presentationml.tags+xml"/>
  <Override PartName="/ppt/tags/tag1803.xml" ContentType="application/vnd.openxmlformats-officedocument.presentationml.tags+xml"/>
  <Override PartName="/ppt/tags/tag1804.xml" ContentType="application/vnd.openxmlformats-officedocument.presentationml.tags+xml"/>
  <Override PartName="/ppt/tags/tag1805.xml" ContentType="application/vnd.openxmlformats-officedocument.presentationml.tags+xml"/>
  <Override PartName="/ppt/tags/tag1806.xml" ContentType="application/vnd.openxmlformats-officedocument.presentationml.tags+xml"/>
  <Override PartName="/ppt/tags/tag1807.xml" ContentType="application/vnd.openxmlformats-officedocument.presentationml.tags+xml"/>
  <Override PartName="/ppt/tags/tag1808.xml" ContentType="application/vnd.openxmlformats-officedocument.presentationml.tags+xml"/>
  <Override PartName="/ppt/tags/tag1809.xml" ContentType="application/vnd.openxmlformats-officedocument.presentationml.tags+xml"/>
  <Override PartName="/ppt/tags/tag1810.xml" ContentType="application/vnd.openxmlformats-officedocument.presentationml.tags+xml"/>
  <Override PartName="/ppt/tags/tag1811.xml" ContentType="application/vnd.openxmlformats-officedocument.presentationml.tags+xml"/>
  <Override PartName="/ppt/tags/tag1812.xml" ContentType="application/vnd.openxmlformats-officedocument.presentationml.tags+xml"/>
  <Override PartName="/ppt/tags/tag1813.xml" ContentType="application/vnd.openxmlformats-officedocument.presentationml.tags+xml"/>
  <Override PartName="/ppt/tags/tag1814.xml" ContentType="application/vnd.openxmlformats-officedocument.presentationml.tags+xml"/>
  <Override PartName="/ppt/tags/tag1815.xml" ContentType="application/vnd.openxmlformats-officedocument.presentationml.tags+xml"/>
  <Override PartName="/ppt/tags/tag1816.xml" ContentType="application/vnd.openxmlformats-officedocument.presentationml.tags+xml"/>
  <Override PartName="/ppt/tags/tag1817.xml" ContentType="application/vnd.openxmlformats-officedocument.presentationml.tags+xml"/>
  <Override PartName="/ppt/tags/tag1818.xml" ContentType="application/vnd.openxmlformats-officedocument.presentationml.tags+xml"/>
  <Override PartName="/ppt/tags/tag1819.xml" ContentType="application/vnd.openxmlformats-officedocument.presentationml.tags+xml"/>
  <Override PartName="/ppt/tags/tag1820.xml" ContentType="application/vnd.openxmlformats-officedocument.presentationml.tags+xml"/>
  <Override PartName="/ppt/tags/tag1821.xml" ContentType="application/vnd.openxmlformats-officedocument.presentationml.tags+xml"/>
  <Override PartName="/ppt/tags/tag1822.xml" ContentType="application/vnd.openxmlformats-officedocument.presentationml.tags+xml"/>
  <Override PartName="/ppt/tags/tag1823.xml" ContentType="application/vnd.openxmlformats-officedocument.presentationml.tags+xml"/>
  <Override PartName="/ppt/tags/tag1824.xml" ContentType="application/vnd.openxmlformats-officedocument.presentationml.tags+xml"/>
  <Override PartName="/ppt/tags/tag1825.xml" ContentType="application/vnd.openxmlformats-officedocument.presentationml.tags+xml"/>
  <Override PartName="/ppt/tags/tag1826.xml" ContentType="application/vnd.openxmlformats-officedocument.presentationml.tags+xml"/>
  <Override PartName="/ppt/tags/tag1827.xml" ContentType="application/vnd.openxmlformats-officedocument.presentationml.tags+xml"/>
  <Override PartName="/ppt/tags/tag1828.xml" ContentType="application/vnd.openxmlformats-officedocument.presentationml.tags+xml"/>
  <Override PartName="/ppt/tags/tag1829.xml" ContentType="application/vnd.openxmlformats-officedocument.presentationml.tags+xml"/>
  <Override PartName="/ppt/tags/tag1830.xml" ContentType="application/vnd.openxmlformats-officedocument.presentationml.tags+xml"/>
  <Override PartName="/ppt/tags/tag1831.xml" ContentType="application/vnd.openxmlformats-officedocument.presentationml.tags+xml"/>
  <Override PartName="/ppt/tags/tag1832.xml" ContentType="application/vnd.openxmlformats-officedocument.presentationml.tags+xml"/>
  <Override PartName="/ppt/tags/tag1833.xml" ContentType="application/vnd.openxmlformats-officedocument.presentationml.tags+xml"/>
  <Override PartName="/ppt/tags/tag1834.xml" ContentType="application/vnd.openxmlformats-officedocument.presentationml.tags+xml"/>
  <Override PartName="/ppt/tags/tag1835.xml" ContentType="application/vnd.openxmlformats-officedocument.presentationml.tags+xml"/>
  <Override PartName="/ppt/tags/tag1836.xml" ContentType="application/vnd.openxmlformats-officedocument.presentationml.tags+xml"/>
  <Override PartName="/ppt/tags/tag1837.xml" ContentType="application/vnd.openxmlformats-officedocument.presentationml.tags+xml"/>
  <Override PartName="/ppt/tags/tag1838.xml" ContentType="application/vnd.openxmlformats-officedocument.presentationml.tags+xml"/>
  <Override PartName="/ppt/notesSlides/notesSlide108.xml" ContentType="application/vnd.openxmlformats-officedocument.presentationml.notesSlide+xml"/>
  <Override PartName="/ppt/tags/tag1839.xml" ContentType="application/vnd.openxmlformats-officedocument.presentationml.tags+xml"/>
  <Override PartName="/ppt/tags/tag1840.xml" ContentType="application/vnd.openxmlformats-officedocument.presentationml.tags+xml"/>
  <Override PartName="/ppt/tags/tag1841.xml" ContentType="application/vnd.openxmlformats-officedocument.presentationml.tags+xml"/>
  <Override PartName="/ppt/tags/tag1842.xml" ContentType="application/vnd.openxmlformats-officedocument.presentationml.tags+xml"/>
  <Override PartName="/ppt/tags/tag1843.xml" ContentType="application/vnd.openxmlformats-officedocument.presentationml.tags+xml"/>
  <Override PartName="/ppt/tags/tag1844.xml" ContentType="application/vnd.openxmlformats-officedocument.presentationml.tags+xml"/>
  <Override PartName="/ppt/tags/tag1845.xml" ContentType="application/vnd.openxmlformats-officedocument.presentationml.tags+xml"/>
  <Override PartName="/ppt/tags/tag1846.xml" ContentType="application/vnd.openxmlformats-officedocument.presentationml.tags+xml"/>
  <Override PartName="/ppt/tags/tag1847.xml" ContentType="application/vnd.openxmlformats-officedocument.presentationml.tags+xml"/>
  <Override PartName="/ppt/tags/tag1848.xml" ContentType="application/vnd.openxmlformats-officedocument.presentationml.tags+xml"/>
  <Override PartName="/ppt/tags/tag1849.xml" ContentType="application/vnd.openxmlformats-officedocument.presentationml.tags+xml"/>
  <Override PartName="/ppt/tags/tag1850.xml" ContentType="application/vnd.openxmlformats-officedocument.presentationml.tags+xml"/>
  <Override PartName="/ppt/tags/tag1851.xml" ContentType="application/vnd.openxmlformats-officedocument.presentationml.tags+xml"/>
  <Override PartName="/ppt/tags/tag1852.xml" ContentType="application/vnd.openxmlformats-officedocument.presentationml.tags+xml"/>
  <Override PartName="/ppt/tags/tag1853.xml" ContentType="application/vnd.openxmlformats-officedocument.presentationml.tags+xml"/>
  <Override PartName="/ppt/tags/tag1854.xml" ContentType="application/vnd.openxmlformats-officedocument.presentationml.tags+xml"/>
  <Override PartName="/ppt/tags/tag1855.xml" ContentType="application/vnd.openxmlformats-officedocument.presentationml.tags+xml"/>
  <Override PartName="/ppt/tags/tag1856.xml" ContentType="application/vnd.openxmlformats-officedocument.presentationml.tags+xml"/>
  <Override PartName="/ppt/tags/tag1857.xml" ContentType="application/vnd.openxmlformats-officedocument.presentationml.tags+xml"/>
  <Override PartName="/ppt/tags/tag1858.xml" ContentType="application/vnd.openxmlformats-officedocument.presentationml.tags+xml"/>
  <Override PartName="/ppt/tags/tag1859.xml" ContentType="application/vnd.openxmlformats-officedocument.presentationml.tags+xml"/>
  <Override PartName="/ppt/tags/tag1860.xml" ContentType="application/vnd.openxmlformats-officedocument.presentationml.tags+xml"/>
  <Override PartName="/ppt/tags/tag1861.xml" ContentType="application/vnd.openxmlformats-officedocument.presentationml.tags+xml"/>
  <Override PartName="/ppt/tags/tag1862.xml" ContentType="application/vnd.openxmlformats-officedocument.presentationml.tags+xml"/>
  <Override PartName="/ppt/tags/tag1863.xml" ContentType="application/vnd.openxmlformats-officedocument.presentationml.tags+xml"/>
  <Override PartName="/ppt/tags/tag1864.xml" ContentType="application/vnd.openxmlformats-officedocument.presentationml.tags+xml"/>
  <Override PartName="/ppt/tags/tag1865.xml" ContentType="application/vnd.openxmlformats-officedocument.presentationml.tags+xml"/>
  <Override PartName="/ppt/tags/tag1866.xml" ContentType="application/vnd.openxmlformats-officedocument.presentationml.tags+xml"/>
  <Override PartName="/ppt/tags/tag1867.xml" ContentType="application/vnd.openxmlformats-officedocument.presentationml.tags+xml"/>
  <Override PartName="/ppt/tags/tag1868.xml" ContentType="application/vnd.openxmlformats-officedocument.presentationml.tags+xml"/>
  <Override PartName="/ppt/tags/tag1869.xml" ContentType="application/vnd.openxmlformats-officedocument.presentationml.tags+xml"/>
  <Override PartName="/ppt/tags/tag1870.xml" ContentType="application/vnd.openxmlformats-officedocument.presentationml.tags+xml"/>
  <Override PartName="/ppt/tags/tag1871.xml" ContentType="application/vnd.openxmlformats-officedocument.presentationml.tags+xml"/>
  <Override PartName="/ppt/tags/tag1872.xml" ContentType="application/vnd.openxmlformats-officedocument.presentationml.tags+xml"/>
  <Override PartName="/ppt/tags/tag1873.xml" ContentType="application/vnd.openxmlformats-officedocument.presentationml.tags+xml"/>
  <Override PartName="/ppt/tags/tag1874.xml" ContentType="application/vnd.openxmlformats-officedocument.presentationml.tags+xml"/>
  <Override PartName="/ppt/tags/tag1875.xml" ContentType="application/vnd.openxmlformats-officedocument.presentationml.tags+xml"/>
  <Override PartName="/ppt/tags/tag1876.xml" ContentType="application/vnd.openxmlformats-officedocument.presentationml.tags+xml"/>
  <Override PartName="/ppt/tags/tag1877.xml" ContentType="application/vnd.openxmlformats-officedocument.presentationml.tags+xml"/>
  <Override PartName="/ppt/tags/tag1878.xml" ContentType="application/vnd.openxmlformats-officedocument.presentationml.tags+xml"/>
  <Override PartName="/ppt/tags/tag1879.xml" ContentType="application/vnd.openxmlformats-officedocument.presentationml.tags+xml"/>
  <Override PartName="/ppt/tags/tag1880.xml" ContentType="application/vnd.openxmlformats-officedocument.presentationml.tags+xml"/>
  <Override PartName="/ppt/tags/tag1881.xml" ContentType="application/vnd.openxmlformats-officedocument.presentationml.tags+xml"/>
  <Override PartName="/ppt/tags/tag1882.xml" ContentType="application/vnd.openxmlformats-officedocument.presentationml.tags+xml"/>
  <Override PartName="/ppt/tags/tag1883.xml" ContentType="application/vnd.openxmlformats-officedocument.presentationml.tags+xml"/>
  <Override PartName="/ppt/tags/tag1884.xml" ContentType="application/vnd.openxmlformats-officedocument.presentationml.tags+xml"/>
  <Override PartName="/ppt/tags/tag1885.xml" ContentType="application/vnd.openxmlformats-officedocument.presentationml.tags+xml"/>
  <Override PartName="/ppt/tags/tag1886.xml" ContentType="application/vnd.openxmlformats-officedocument.presentationml.tags+xml"/>
  <Override PartName="/ppt/tags/tag1887.xml" ContentType="application/vnd.openxmlformats-officedocument.presentationml.tags+xml"/>
  <Override PartName="/ppt/tags/tag1888.xml" ContentType="application/vnd.openxmlformats-officedocument.presentationml.tags+xml"/>
  <Override PartName="/ppt/tags/tag1889.xml" ContentType="application/vnd.openxmlformats-officedocument.presentationml.tags+xml"/>
  <Override PartName="/ppt/tags/tag1890.xml" ContentType="application/vnd.openxmlformats-officedocument.presentationml.tags+xml"/>
  <Override PartName="/ppt/tags/tag1891.xml" ContentType="application/vnd.openxmlformats-officedocument.presentationml.tags+xml"/>
  <Override PartName="/ppt/tags/tag1892.xml" ContentType="application/vnd.openxmlformats-officedocument.presentationml.tags+xml"/>
  <Override PartName="/ppt/tags/tag1893.xml" ContentType="application/vnd.openxmlformats-officedocument.presentationml.tags+xml"/>
  <Override PartName="/ppt/tags/tag1894.xml" ContentType="application/vnd.openxmlformats-officedocument.presentationml.tags+xml"/>
  <Override PartName="/ppt/tags/tag1895.xml" ContentType="application/vnd.openxmlformats-officedocument.presentationml.tags+xml"/>
  <Override PartName="/ppt/tags/tag1896.xml" ContentType="application/vnd.openxmlformats-officedocument.presentationml.tags+xml"/>
  <Override PartName="/ppt/tags/tag1897.xml" ContentType="application/vnd.openxmlformats-officedocument.presentationml.tags+xml"/>
  <Override PartName="/ppt/tags/tag1898.xml" ContentType="application/vnd.openxmlformats-officedocument.presentationml.tags+xml"/>
  <Override PartName="/ppt/notesSlides/notesSlide109.xml" ContentType="application/vnd.openxmlformats-officedocument.presentationml.notesSlide+xml"/>
  <Override PartName="/ppt/tags/tag1899.xml" ContentType="application/vnd.openxmlformats-officedocument.presentationml.tags+xml"/>
  <Override PartName="/ppt/tags/tag1900.xml" ContentType="application/vnd.openxmlformats-officedocument.presentationml.tags+xml"/>
  <Override PartName="/ppt/tags/tag1901.xml" ContentType="application/vnd.openxmlformats-officedocument.presentationml.tags+xml"/>
  <Override PartName="/ppt/tags/tag1902.xml" ContentType="application/vnd.openxmlformats-officedocument.presentationml.tags+xml"/>
  <Override PartName="/ppt/tags/tag1903.xml" ContentType="application/vnd.openxmlformats-officedocument.presentationml.tags+xml"/>
  <Override PartName="/ppt/tags/tag1904.xml" ContentType="application/vnd.openxmlformats-officedocument.presentationml.tags+xml"/>
  <Override PartName="/ppt/tags/tag1905.xml" ContentType="application/vnd.openxmlformats-officedocument.presentationml.tags+xml"/>
  <Override PartName="/ppt/tags/tag1906.xml" ContentType="application/vnd.openxmlformats-officedocument.presentationml.tags+xml"/>
  <Override PartName="/ppt/tags/tag1907.xml" ContentType="application/vnd.openxmlformats-officedocument.presentationml.tags+xml"/>
  <Override PartName="/ppt/tags/tag1908.xml" ContentType="application/vnd.openxmlformats-officedocument.presentationml.tags+xml"/>
  <Override PartName="/ppt/tags/tag1909.xml" ContentType="application/vnd.openxmlformats-officedocument.presentationml.tags+xml"/>
  <Override PartName="/ppt/tags/tag1910.xml" ContentType="application/vnd.openxmlformats-officedocument.presentationml.tags+xml"/>
  <Override PartName="/ppt/tags/tag1911.xml" ContentType="application/vnd.openxmlformats-officedocument.presentationml.tags+xml"/>
  <Override PartName="/ppt/tags/tag1912.xml" ContentType="application/vnd.openxmlformats-officedocument.presentationml.tags+xml"/>
  <Override PartName="/ppt/tags/tag1913.xml" ContentType="application/vnd.openxmlformats-officedocument.presentationml.tags+xml"/>
  <Override PartName="/ppt/tags/tag1914.xml" ContentType="application/vnd.openxmlformats-officedocument.presentationml.tags+xml"/>
  <Override PartName="/ppt/tags/tag1915.xml" ContentType="application/vnd.openxmlformats-officedocument.presentationml.tags+xml"/>
  <Override PartName="/ppt/tags/tag1916.xml" ContentType="application/vnd.openxmlformats-officedocument.presentationml.tags+xml"/>
  <Override PartName="/ppt/tags/tag1917.xml" ContentType="application/vnd.openxmlformats-officedocument.presentationml.tags+xml"/>
  <Override PartName="/ppt/tags/tag1918.xml" ContentType="application/vnd.openxmlformats-officedocument.presentationml.tags+xml"/>
  <Override PartName="/ppt/tags/tag1919.xml" ContentType="application/vnd.openxmlformats-officedocument.presentationml.tags+xml"/>
  <Override PartName="/ppt/tags/tag1920.xml" ContentType="application/vnd.openxmlformats-officedocument.presentationml.tags+xml"/>
  <Override PartName="/ppt/tags/tag1921.xml" ContentType="application/vnd.openxmlformats-officedocument.presentationml.tags+xml"/>
  <Override PartName="/ppt/tags/tag1922.xml" ContentType="application/vnd.openxmlformats-officedocument.presentationml.tags+xml"/>
  <Override PartName="/ppt/tags/tag1923.xml" ContentType="application/vnd.openxmlformats-officedocument.presentationml.tags+xml"/>
  <Override PartName="/ppt/tags/tag1924.xml" ContentType="application/vnd.openxmlformats-officedocument.presentationml.tags+xml"/>
  <Override PartName="/ppt/tags/tag1925.xml" ContentType="application/vnd.openxmlformats-officedocument.presentationml.tags+xml"/>
  <Override PartName="/ppt/tags/tag1926.xml" ContentType="application/vnd.openxmlformats-officedocument.presentationml.tags+xml"/>
  <Override PartName="/ppt/tags/tag1927.xml" ContentType="application/vnd.openxmlformats-officedocument.presentationml.tags+xml"/>
  <Override PartName="/ppt/tags/tag1928.xml" ContentType="application/vnd.openxmlformats-officedocument.presentationml.tags+xml"/>
  <Override PartName="/ppt/tags/tag1929.xml" ContentType="application/vnd.openxmlformats-officedocument.presentationml.tags+xml"/>
  <Override PartName="/ppt/tags/tag1930.xml" ContentType="application/vnd.openxmlformats-officedocument.presentationml.tags+xml"/>
  <Override PartName="/ppt/tags/tag1931.xml" ContentType="application/vnd.openxmlformats-officedocument.presentationml.tags+xml"/>
  <Override PartName="/ppt/tags/tag1932.xml" ContentType="application/vnd.openxmlformats-officedocument.presentationml.tags+xml"/>
  <Override PartName="/ppt/tags/tag1933.xml" ContentType="application/vnd.openxmlformats-officedocument.presentationml.tags+xml"/>
  <Override PartName="/ppt/tags/tag1934.xml" ContentType="application/vnd.openxmlformats-officedocument.presentationml.tags+xml"/>
  <Override PartName="/ppt/tags/tag1935.xml" ContentType="application/vnd.openxmlformats-officedocument.presentationml.tags+xml"/>
  <Override PartName="/ppt/tags/tag1936.xml" ContentType="application/vnd.openxmlformats-officedocument.presentationml.tags+xml"/>
  <Override PartName="/ppt/tags/tag1937.xml" ContentType="application/vnd.openxmlformats-officedocument.presentationml.tags+xml"/>
  <Override PartName="/ppt/tags/tag1938.xml" ContentType="application/vnd.openxmlformats-officedocument.presentationml.tags+xml"/>
  <Override PartName="/ppt/tags/tag1939.xml" ContentType="application/vnd.openxmlformats-officedocument.presentationml.tags+xml"/>
  <Override PartName="/ppt/tags/tag1940.xml" ContentType="application/vnd.openxmlformats-officedocument.presentationml.tags+xml"/>
  <Override PartName="/ppt/tags/tag1941.xml" ContentType="application/vnd.openxmlformats-officedocument.presentationml.tags+xml"/>
  <Override PartName="/ppt/tags/tag1942.xml" ContentType="application/vnd.openxmlformats-officedocument.presentationml.tags+xml"/>
  <Override PartName="/ppt/tags/tag1943.xml" ContentType="application/vnd.openxmlformats-officedocument.presentationml.tags+xml"/>
  <Override PartName="/ppt/tags/tag1944.xml" ContentType="application/vnd.openxmlformats-officedocument.presentationml.tags+xml"/>
  <Override PartName="/ppt/tags/tag1945.xml" ContentType="application/vnd.openxmlformats-officedocument.presentationml.tags+xml"/>
  <Override PartName="/ppt/tags/tag1946.xml" ContentType="application/vnd.openxmlformats-officedocument.presentationml.tags+xml"/>
  <Override PartName="/ppt/tags/tag1947.xml" ContentType="application/vnd.openxmlformats-officedocument.presentationml.tags+xml"/>
  <Override PartName="/ppt/tags/tag1948.xml" ContentType="application/vnd.openxmlformats-officedocument.presentationml.tags+xml"/>
  <Override PartName="/ppt/tags/tag1949.xml" ContentType="application/vnd.openxmlformats-officedocument.presentationml.tags+xml"/>
  <Override PartName="/ppt/tags/tag1950.xml" ContentType="application/vnd.openxmlformats-officedocument.presentationml.tags+xml"/>
  <Override PartName="/ppt/tags/tag1951.xml" ContentType="application/vnd.openxmlformats-officedocument.presentationml.tags+xml"/>
  <Override PartName="/ppt/tags/tag1952.xml" ContentType="application/vnd.openxmlformats-officedocument.presentationml.tags+xml"/>
  <Override PartName="/ppt/tags/tag1953.xml" ContentType="application/vnd.openxmlformats-officedocument.presentationml.tags+xml"/>
  <Override PartName="/ppt/tags/tag1954.xml" ContentType="application/vnd.openxmlformats-officedocument.presentationml.tags+xml"/>
  <Override PartName="/ppt/tags/tag1955.xml" ContentType="application/vnd.openxmlformats-officedocument.presentationml.tags+xml"/>
  <Override PartName="/ppt/tags/tag1956.xml" ContentType="application/vnd.openxmlformats-officedocument.presentationml.tags+xml"/>
  <Override PartName="/ppt/tags/tag1957.xml" ContentType="application/vnd.openxmlformats-officedocument.presentationml.tags+xml"/>
  <Override PartName="/ppt/tags/tag1958.xml" ContentType="application/vnd.openxmlformats-officedocument.presentationml.tags+xml"/>
  <Override PartName="/ppt/tags/tag1959.xml" ContentType="application/vnd.openxmlformats-officedocument.presentationml.tags+xml"/>
  <Override PartName="/ppt/tags/tag1960.xml" ContentType="application/vnd.openxmlformats-officedocument.presentationml.tags+xml"/>
  <Override PartName="/ppt/tags/tag1961.xml" ContentType="application/vnd.openxmlformats-officedocument.presentationml.tags+xml"/>
  <Override PartName="/ppt/tags/tag1962.xml" ContentType="application/vnd.openxmlformats-officedocument.presentationml.tags+xml"/>
  <Override PartName="/ppt/tags/tag1963.xml" ContentType="application/vnd.openxmlformats-officedocument.presentationml.tags+xml"/>
  <Override PartName="/ppt/tags/tag1964.xml" ContentType="application/vnd.openxmlformats-officedocument.presentationml.tags+xml"/>
  <Override PartName="/ppt/tags/tag1965.xml" ContentType="application/vnd.openxmlformats-officedocument.presentationml.tags+xml"/>
  <Override PartName="/ppt/tags/tag1966.xml" ContentType="application/vnd.openxmlformats-officedocument.presentationml.tags+xml"/>
  <Override PartName="/ppt/tags/tag1967.xml" ContentType="application/vnd.openxmlformats-officedocument.presentationml.tags+xml"/>
  <Override PartName="/ppt/tags/tag1968.xml" ContentType="application/vnd.openxmlformats-officedocument.presentationml.tags+xml"/>
  <Override PartName="/ppt/tags/tag1969.xml" ContentType="application/vnd.openxmlformats-officedocument.presentationml.tags+xml"/>
  <Override PartName="/ppt/tags/tag1970.xml" ContentType="application/vnd.openxmlformats-officedocument.presentationml.tags+xml"/>
  <Override PartName="/ppt/tags/tag1971.xml" ContentType="application/vnd.openxmlformats-officedocument.presentationml.tags+xml"/>
  <Override PartName="/ppt/tags/tag1972.xml" ContentType="application/vnd.openxmlformats-officedocument.presentationml.tags+xml"/>
  <Override PartName="/ppt/tags/tag1973.xml" ContentType="application/vnd.openxmlformats-officedocument.presentationml.tags+xml"/>
  <Override PartName="/ppt/tags/tag1974.xml" ContentType="application/vnd.openxmlformats-officedocument.presentationml.tags+xml"/>
  <Override PartName="/ppt/tags/tag1975.xml" ContentType="application/vnd.openxmlformats-officedocument.presentationml.tags+xml"/>
  <Override PartName="/ppt/tags/tag1976.xml" ContentType="application/vnd.openxmlformats-officedocument.presentationml.tags+xml"/>
  <Override PartName="/ppt/tags/tag1977.xml" ContentType="application/vnd.openxmlformats-officedocument.presentationml.tags+xml"/>
  <Override PartName="/ppt/tags/tag1978.xml" ContentType="application/vnd.openxmlformats-officedocument.presentationml.tags+xml"/>
  <Override PartName="/ppt/tags/tag1979.xml" ContentType="application/vnd.openxmlformats-officedocument.presentationml.tags+xml"/>
  <Override PartName="/ppt/tags/tag1980.xml" ContentType="application/vnd.openxmlformats-officedocument.presentationml.tags+xml"/>
  <Override PartName="/ppt/tags/tag1981.xml" ContentType="application/vnd.openxmlformats-officedocument.presentationml.tags+xml"/>
  <Override PartName="/ppt/tags/tag1982.xml" ContentType="application/vnd.openxmlformats-officedocument.presentationml.tags+xml"/>
  <Override PartName="/ppt/tags/tag1983.xml" ContentType="application/vnd.openxmlformats-officedocument.presentationml.tags+xml"/>
  <Override PartName="/ppt/tags/tag1984.xml" ContentType="application/vnd.openxmlformats-officedocument.presentationml.tags+xml"/>
  <Override PartName="/ppt/tags/tag1985.xml" ContentType="application/vnd.openxmlformats-officedocument.presentationml.tags+xml"/>
  <Override PartName="/ppt/tags/tag1986.xml" ContentType="application/vnd.openxmlformats-officedocument.presentationml.tags+xml"/>
  <Override PartName="/ppt/notesSlides/notesSlide110.xml" ContentType="application/vnd.openxmlformats-officedocument.presentationml.notesSlide+xml"/>
  <Override PartName="/ppt/tags/tag1987.xml" ContentType="application/vnd.openxmlformats-officedocument.presentationml.tags+xml"/>
  <Override PartName="/ppt/tags/tag1988.xml" ContentType="application/vnd.openxmlformats-officedocument.presentationml.tags+xml"/>
  <Override PartName="/ppt/tags/tag1989.xml" ContentType="application/vnd.openxmlformats-officedocument.presentationml.tags+xml"/>
  <Override PartName="/ppt/tags/tag1990.xml" ContentType="application/vnd.openxmlformats-officedocument.presentationml.tags+xml"/>
  <Override PartName="/ppt/tags/tag1991.xml" ContentType="application/vnd.openxmlformats-officedocument.presentationml.tags+xml"/>
  <Override PartName="/ppt/tags/tag1992.xml" ContentType="application/vnd.openxmlformats-officedocument.presentationml.tags+xml"/>
  <Override PartName="/ppt/tags/tag1993.xml" ContentType="application/vnd.openxmlformats-officedocument.presentationml.tags+xml"/>
  <Override PartName="/ppt/tags/tag1994.xml" ContentType="application/vnd.openxmlformats-officedocument.presentationml.tags+xml"/>
  <Override PartName="/ppt/tags/tag1995.xml" ContentType="application/vnd.openxmlformats-officedocument.presentationml.tags+xml"/>
  <Override PartName="/ppt/tags/tag1996.xml" ContentType="application/vnd.openxmlformats-officedocument.presentationml.tags+xml"/>
  <Override PartName="/ppt/tags/tag1997.xml" ContentType="application/vnd.openxmlformats-officedocument.presentationml.tags+xml"/>
  <Override PartName="/ppt/tags/tag1998.xml" ContentType="application/vnd.openxmlformats-officedocument.presentationml.tags+xml"/>
  <Override PartName="/ppt/tags/tag1999.xml" ContentType="application/vnd.openxmlformats-officedocument.presentationml.tags+xml"/>
  <Override PartName="/ppt/tags/tag2000.xml" ContentType="application/vnd.openxmlformats-officedocument.presentationml.tags+xml"/>
  <Override PartName="/ppt/tags/tag2001.xml" ContentType="application/vnd.openxmlformats-officedocument.presentationml.tags+xml"/>
  <Override PartName="/ppt/tags/tag2002.xml" ContentType="application/vnd.openxmlformats-officedocument.presentationml.tags+xml"/>
  <Override PartName="/ppt/tags/tag2003.xml" ContentType="application/vnd.openxmlformats-officedocument.presentationml.tags+xml"/>
  <Override PartName="/ppt/tags/tag2004.xml" ContentType="application/vnd.openxmlformats-officedocument.presentationml.tags+xml"/>
  <Override PartName="/ppt/tags/tag2005.xml" ContentType="application/vnd.openxmlformats-officedocument.presentationml.tags+xml"/>
  <Override PartName="/ppt/tags/tag2006.xml" ContentType="application/vnd.openxmlformats-officedocument.presentationml.tags+xml"/>
  <Override PartName="/ppt/tags/tag2007.xml" ContentType="application/vnd.openxmlformats-officedocument.presentationml.tags+xml"/>
  <Override PartName="/ppt/tags/tag2008.xml" ContentType="application/vnd.openxmlformats-officedocument.presentationml.tags+xml"/>
  <Override PartName="/ppt/tags/tag2009.xml" ContentType="application/vnd.openxmlformats-officedocument.presentationml.tags+xml"/>
  <Override PartName="/ppt/tags/tag2010.xml" ContentType="application/vnd.openxmlformats-officedocument.presentationml.tags+xml"/>
  <Override PartName="/ppt/tags/tag2011.xml" ContentType="application/vnd.openxmlformats-officedocument.presentationml.tags+xml"/>
  <Override PartName="/ppt/tags/tag2012.xml" ContentType="application/vnd.openxmlformats-officedocument.presentationml.tags+xml"/>
  <Override PartName="/ppt/tags/tag2013.xml" ContentType="application/vnd.openxmlformats-officedocument.presentationml.tags+xml"/>
  <Override PartName="/ppt/tags/tag2014.xml" ContentType="application/vnd.openxmlformats-officedocument.presentationml.tags+xml"/>
  <Override PartName="/ppt/tags/tag2015.xml" ContentType="application/vnd.openxmlformats-officedocument.presentationml.tags+xml"/>
  <Override PartName="/ppt/tags/tag2016.xml" ContentType="application/vnd.openxmlformats-officedocument.presentationml.tags+xml"/>
  <Override PartName="/ppt/tags/tag2017.xml" ContentType="application/vnd.openxmlformats-officedocument.presentationml.tags+xml"/>
  <Override PartName="/ppt/tags/tag2018.xml" ContentType="application/vnd.openxmlformats-officedocument.presentationml.tags+xml"/>
  <Override PartName="/ppt/tags/tag2019.xml" ContentType="application/vnd.openxmlformats-officedocument.presentationml.tags+xml"/>
  <Override PartName="/ppt/tags/tag2020.xml" ContentType="application/vnd.openxmlformats-officedocument.presentationml.tags+xml"/>
  <Override PartName="/ppt/tags/tag2021.xml" ContentType="application/vnd.openxmlformats-officedocument.presentationml.tags+xml"/>
  <Override PartName="/ppt/tags/tag2022.xml" ContentType="application/vnd.openxmlformats-officedocument.presentationml.tags+xml"/>
  <Override PartName="/ppt/tags/tag2023.xml" ContentType="application/vnd.openxmlformats-officedocument.presentationml.tags+xml"/>
  <Override PartName="/ppt/tags/tag2024.xml" ContentType="application/vnd.openxmlformats-officedocument.presentationml.tags+xml"/>
  <Override PartName="/ppt/tags/tag2025.xml" ContentType="application/vnd.openxmlformats-officedocument.presentationml.tags+xml"/>
  <Override PartName="/ppt/tags/tag2026.xml" ContentType="application/vnd.openxmlformats-officedocument.presentationml.tags+xml"/>
  <Override PartName="/ppt/tags/tag2027.xml" ContentType="application/vnd.openxmlformats-officedocument.presentationml.tags+xml"/>
  <Override PartName="/ppt/tags/tag2028.xml" ContentType="application/vnd.openxmlformats-officedocument.presentationml.tags+xml"/>
  <Override PartName="/ppt/tags/tag2029.xml" ContentType="application/vnd.openxmlformats-officedocument.presentationml.tags+xml"/>
  <Override PartName="/ppt/tags/tag2030.xml" ContentType="application/vnd.openxmlformats-officedocument.presentationml.tags+xml"/>
  <Override PartName="/ppt/tags/tag2031.xml" ContentType="application/vnd.openxmlformats-officedocument.presentationml.tags+xml"/>
  <Override PartName="/ppt/tags/tag2032.xml" ContentType="application/vnd.openxmlformats-officedocument.presentationml.tags+xml"/>
  <Override PartName="/ppt/tags/tag2033.xml" ContentType="application/vnd.openxmlformats-officedocument.presentationml.tags+xml"/>
  <Override PartName="/ppt/tags/tag2034.xml" ContentType="application/vnd.openxmlformats-officedocument.presentationml.tags+xml"/>
  <Override PartName="/ppt/tags/tag2035.xml" ContentType="application/vnd.openxmlformats-officedocument.presentationml.tags+xml"/>
  <Override PartName="/ppt/tags/tag2036.xml" ContentType="application/vnd.openxmlformats-officedocument.presentationml.tags+xml"/>
  <Override PartName="/ppt/tags/tag2037.xml" ContentType="application/vnd.openxmlformats-officedocument.presentationml.tags+xml"/>
  <Override PartName="/ppt/tags/tag2038.xml" ContentType="application/vnd.openxmlformats-officedocument.presentationml.tags+xml"/>
  <Override PartName="/ppt/tags/tag2039.xml" ContentType="application/vnd.openxmlformats-officedocument.presentationml.tags+xml"/>
  <Override PartName="/ppt/tags/tag2040.xml" ContentType="application/vnd.openxmlformats-officedocument.presentationml.tags+xml"/>
  <Override PartName="/ppt/tags/tag2041.xml" ContentType="application/vnd.openxmlformats-officedocument.presentationml.tags+xml"/>
  <Override PartName="/ppt/tags/tag2042.xml" ContentType="application/vnd.openxmlformats-officedocument.presentationml.tags+xml"/>
  <Override PartName="/ppt/tags/tag2043.xml" ContentType="application/vnd.openxmlformats-officedocument.presentationml.tags+xml"/>
  <Override PartName="/ppt/tags/tag2044.xml" ContentType="application/vnd.openxmlformats-officedocument.presentationml.tags+xml"/>
  <Override PartName="/ppt/tags/tag2045.xml" ContentType="application/vnd.openxmlformats-officedocument.presentationml.tags+xml"/>
  <Override PartName="/ppt/tags/tag2046.xml" ContentType="application/vnd.openxmlformats-officedocument.presentationml.tags+xml"/>
  <Override PartName="/ppt/tags/tag2047.xml" ContentType="application/vnd.openxmlformats-officedocument.presentationml.tags+xml"/>
  <Override PartName="/ppt/tags/tag2048.xml" ContentType="application/vnd.openxmlformats-officedocument.presentationml.tags+xml"/>
  <Override PartName="/ppt/tags/tag2049.xml" ContentType="application/vnd.openxmlformats-officedocument.presentationml.tags+xml"/>
  <Override PartName="/ppt/tags/tag2050.xml" ContentType="application/vnd.openxmlformats-officedocument.presentationml.tags+xml"/>
  <Override PartName="/ppt/tags/tag2051.xml" ContentType="application/vnd.openxmlformats-officedocument.presentationml.tags+xml"/>
  <Override PartName="/ppt/tags/tag2052.xml" ContentType="application/vnd.openxmlformats-officedocument.presentationml.tags+xml"/>
  <Override PartName="/ppt/tags/tag2053.xml" ContentType="application/vnd.openxmlformats-officedocument.presentationml.tags+xml"/>
  <Override PartName="/ppt/tags/tag2054.xml" ContentType="application/vnd.openxmlformats-officedocument.presentationml.tags+xml"/>
  <Override PartName="/ppt/tags/tag2055.xml" ContentType="application/vnd.openxmlformats-officedocument.presentationml.tags+xml"/>
  <Override PartName="/ppt/tags/tag2056.xml" ContentType="application/vnd.openxmlformats-officedocument.presentationml.tags+xml"/>
  <Override PartName="/ppt/tags/tag2057.xml" ContentType="application/vnd.openxmlformats-officedocument.presentationml.tags+xml"/>
  <Override PartName="/ppt/tags/tag2058.xml" ContentType="application/vnd.openxmlformats-officedocument.presentationml.tags+xml"/>
  <Override PartName="/ppt/tags/tag2059.xml" ContentType="application/vnd.openxmlformats-officedocument.presentationml.tags+xml"/>
  <Override PartName="/ppt/tags/tag2060.xml" ContentType="application/vnd.openxmlformats-officedocument.presentationml.tags+xml"/>
  <Override PartName="/ppt/tags/tag2061.xml" ContentType="application/vnd.openxmlformats-officedocument.presentationml.tags+xml"/>
  <Override PartName="/ppt/tags/tag2062.xml" ContentType="application/vnd.openxmlformats-officedocument.presentationml.tags+xml"/>
  <Override PartName="/ppt/tags/tag2063.xml" ContentType="application/vnd.openxmlformats-officedocument.presentationml.tags+xml"/>
  <Override PartName="/ppt/tags/tag2064.xml" ContentType="application/vnd.openxmlformats-officedocument.presentationml.tags+xml"/>
  <Override PartName="/ppt/tags/tag2065.xml" ContentType="application/vnd.openxmlformats-officedocument.presentationml.tags+xml"/>
  <Override PartName="/ppt/tags/tag2066.xml" ContentType="application/vnd.openxmlformats-officedocument.presentationml.tags+xml"/>
  <Override PartName="/ppt/tags/tag2067.xml" ContentType="application/vnd.openxmlformats-officedocument.presentationml.tags+xml"/>
  <Override PartName="/ppt/tags/tag2068.xml" ContentType="application/vnd.openxmlformats-officedocument.presentationml.tags+xml"/>
  <Override PartName="/ppt/tags/tag2069.xml" ContentType="application/vnd.openxmlformats-officedocument.presentationml.tags+xml"/>
  <Override PartName="/ppt/tags/tag2070.xml" ContentType="application/vnd.openxmlformats-officedocument.presentationml.tags+xml"/>
  <Override PartName="/ppt/tags/tag2071.xml" ContentType="application/vnd.openxmlformats-officedocument.presentationml.tags+xml"/>
  <Override PartName="/ppt/tags/tag2072.xml" ContentType="application/vnd.openxmlformats-officedocument.presentationml.tags+xml"/>
  <Override PartName="/ppt/tags/tag2073.xml" ContentType="application/vnd.openxmlformats-officedocument.presentationml.tags+xml"/>
  <Override PartName="/ppt/tags/tag2074.xml" ContentType="application/vnd.openxmlformats-officedocument.presentationml.tags+xml"/>
  <Override PartName="/ppt/tags/tag2075.xml" ContentType="application/vnd.openxmlformats-officedocument.presentationml.tags+xml"/>
  <Override PartName="/ppt/tags/tag2076.xml" ContentType="application/vnd.openxmlformats-officedocument.presentationml.tags+xml"/>
  <Override PartName="/ppt/tags/tag2077.xml" ContentType="application/vnd.openxmlformats-officedocument.presentationml.tags+xml"/>
  <Override PartName="/ppt/tags/tag2078.xml" ContentType="application/vnd.openxmlformats-officedocument.presentationml.tags+xml"/>
  <Override PartName="/ppt/tags/tag2079.xml" ContentType="application/vnd.openxmlformats-officedocument.presentationml.tags+xml"/>
  <Override PartName="/ppt/notesSlides/notesSlide111.xml" ContentType="application/vnd.openxmlformats-officedocument.presentationml.notesSlide+xml"/>
  <Override PartName="/ppt/tags/tag2080.xml" ContentType="application/vnd.openxmlformats-officedocument.presentationml.tags+xml"/>
  <Override PartName="/ppt/notesSlides/notesSlide112.xml" ContentType="application/vnd.openxmlformats-officedocument.presentationml.notesSlide+xml"/>
  <Override PartName="/ppt/tags/tag2081.xml" ContentType="application/vnd.openxmlformats-officedocument.presentationml.tags+xml"/>
  <Override PartName="/ppt/tags/tag2082.xml" ContentType="application/vnd.openxmlformats-officedocument.presentationml.tags+xml"/>
  <Override PartName="/ppt/tags/tag2083.xml" ContentType="application/vnd.openxmlformats-officedocument.presentationml.tags+xml"/>
  <Override PartName="/ppt/tags/tag2084.xml" ContentType="application/vnd.openxmlformats-officedocument.presentationml.tags+xml"/>
  <Override PartName="/ppt/tags/tag2085.xml" ContentType="application/vnd.openxmlformats-officedocument.presentationml.tags+xml"/>
  <Override PartName="/ppt/tags/tag2086.xml" ContentType="application/vnd.openxmlformats-officedocument.presentationml.tags+xml"/>
  <Override PartName="/ppt/tags/tag2087.xml" ContentType="application/vnd.openxmlformats-officedocument.presentationml.tags+xml"/>
  <Override PartName="/ppt/tags/tag2088.xml" ContentType="application/vnd.openxmlformats-officedocument.presentationml.tags+xml"/>
  <Override PartName="/ppt/tags/tag2089.xml" ContentType="application/vnd.openxmlformats-officedocument.presentationml.tags+xml"/>
  <Override PartName="/ppt/tags/tag2090.xml" ContentType="application/vnd.openxmlformats-officedocument.presentationml.tags+xml"/>
  <Override PartName="/ppt/tags/tag2091.xml" ContentType="application/vnd.openxmlformats-officedocument.presentationml.tags+xml"/>
  <Override PartName="/ppt/tags/tag2092.xml" ContentType="application/vnd.openxmlformats-officedocument.presentationml.tags+xml"/>
  <Override PartName="/ppt/tags/tag2093.xml" ContentType="application/vnd.openxmlformats-officedocument.presentationml.tags+xml"/>
  <Override PartName="/ppt/tags/tag2094.xml" ContentType="application/vnd.openxmlformats-officedocument.presentationml.tags+xml"/>
  <Override PartName="/ppt/tags/tag2095.xml" ContentType="application/vnd.openxmlformats-officedocument.presentationml.tags+xml"/>
  <Override PartName="/ppt/tags/tag2096.xml" ContentType="application/vnd.openxmlformats-officedocument.presentationml.tags+xml"/>
  <Override PartName="/ppt/tags/tag2097.xml" ContentType="application/vnd.openxmlformats-officedocument.presentationml.tags+xml"/>
  <Override PartName="/ppt/tags/tag2098.xml" ContentType="application/vnd.openxmlformats-officedocument.presentationml.tags+xml"/>
  <Override PartName="/ppt/tags/tag2099.xml" ContentType="application/vnd.openxmlformats-officedocument.presentationml.tags+xml"/>
  <Override PartName="/ppt/tags/tag2100.xml" ContentType="application/vnd.openxmlformats-officedocument.presentationml.tags+xml"/>
  <Override PartName="/ppt/tags/tag2101.xml" ContentType="application/vnd.openxmlformats-officedocument.presentationml.tags+xml"/>
  <Override PartName="/ppt/tags/tag2102.xml" ContentType="application/vnd.openxmlformats-officedocument.presentationml.tags+xml"/>
  <Override PartName="/ppt/tags/tag2103.xml" ContentType="application/vnd.openxmlformats-officedocument.presentationml.tags+xml"/>
  <Override PartName="/ppt/tags/tag2104.xml" ContentType="application/vnd.openxmlformats-officedocument.presentationml.tags+xml"/>
  <Override PartName="/ppt/tags/tag2105.xml" ContentType="application/vnd.openxmlformats-officedocument.presentationml.tags+xml"/>
  <Override PartName="/ppt/tags/tag2106.xml" ContentType="application/vnd.openxmlformats-officedocument.presentationml.tags+xml"/>
  <Override PartName="/ppt/tags/tag2107.xml" ContentType="application/vnd.openxmlformats-officedocument.presentationml.tags+xml"/>
  <Override PartName="/ppt/tags/tag2108.xml" ContentType="application/vnd.openxmlformats-officedocument.presentationml.tags+xml"/>
  <Override PartName="/ppt/tags/tag2109.xml" ContentType="application/vnd.openxmlformats-officedocument.presentationml.tags+xml"/>
  <Override PartName="/ppt/tags/tag2110.xml" ContentType="application/vnd.openxmlformats-officedocument.presentationml.tags+xml"/>
  <Override PartName="/ppt/tags/tag2111.xml" ContentType="application/vnd.openxmlformats-officedocument.presentationml.tags+xml"/>
  <Override PartName="/ppt/tags/tag2112.xml" ContentType="application/vnd.openxmlformats-officedocument.presentationml.tags+xml"/>
  <Override PartName="/ppt/tags/tag2113.xml" ContentType="application/vnd.openxmlformats-officedocument.presentationml.tags+xml"/>
  <Override PartName="/ppt/tags/tag2114.xml" ContentType="application/vnd.openxmlformats-officedocument.presentationml.tags+xml"/>
  <Override PartName="/ppt/tags/tag2115.xml" ContentType="application/vnd.openxmlformats-officedocument.presentationml.tags+xml"/>
  <Override PartName="/ppt/tags/tag2116.xml" ContentType="application/vnd.openxmlformats-officedocument.presentationml.tags+xml"/>
  <Override PartName="/ppt/tags/tag2117.xml" ContentType="application/vnd.openxmlformats-officedocument.presentationml.tags+xml"/>
  <Override PartName="/ppt/tags/tag2118.xml" ContentType="application/vnd.openxmlformats-officedocument.presentationml.tags+xml"/>
  <Override PartName="/ppt/tags/tag2119.xml" ContentType="application/vnd.openxmlformats-officedocument.presentationml.tags+xml"/>
  <Override PartName="/ppt/tags/tag2120.xml" ContentType="application/vnd.openxmlformats-officedocument.presentationml.tags+xml"/>
  <Override PartName="/ppt/tags/tag2121.xml" ContentType="application/vnd.openxmlformats-officedocument.presentationml.tags+xml"/>
  <Override PartName="/ppt/tags/tag2122.xml" ContentType="application/vnd.openxmlformats-officedocument.presentationml.tags+xml"/>
  <Override PartName="/ppt/tags/tag2123.xml" ContentType="application/vnd.openxmlformats-officedocument.presentationml.tags+xml"/>
  <Override PartName="/ppt/tags/tag2124.xml" ContentType="application/vnd.openxmlformats-officedocument.presentationml.tags+xml"/>
  <Override PartName="/ppt/tags/tag2125.xml" ContentType="application/vnd.openxmlformats-officedocument.presentationml.tags+xml"/>
  <Override PartName="/ppt/tags/tag212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9"/>
  </p:notesMasterIdLst>
  <p:sldIdLst>
    <p:sldId id="256" r:id="rId2"/>
    <p:sldId id="1279" r:id="rId3"/>
    <p:sldId id="1280" r:id="rId4"/>
    <p:sldId id="1281" r:id="rId5"/>
    <p:sldId id="1282" r:id="rId6"/>
    <p:sldId id="1283" r:id="rId7"/>
    <p:sldId id="1284" r:id="rId8"/>
    <p:sldId id="1285" r:id="rId9"/>
    <p:sldId id="1286" r:id="rId10"/>
    <p:sldId id="1287" r:id="rId11"/>
    <p:sldId id="1288" r:id="rId12"/>
    <p:sldId id="1289" r:id="rId13"/>
    <p:sldId id="1290" r:id="rId14"/>
    <p:sldId id="1291" r:id="rId15"/>
    <p:sldId id="1292" r:id="rId16"/>
    <p:sldId id="1293" r:id="rId17"/>
    <p:sldId id="1275" r:id="rId18"/>
    <p:sldId id="263" r:id="rId19"/>
    <p:sldId id="1294" r:id="rId20"/>
    <p:sldId id="1295" r:id="rId21"/>
    <p:sldId id="1296" r:id="rId22"/>
    <p:sldId id="1297" r:id="rId23"/>
    <p:sldId id="1298" r:id="rId24"/>
    <p:sldId id="1299" r:id="rId25"/>
    <p:sldId id="1300" r:id="rId26"/>
    <p:sldId id="1301" r:id="rId27"/>
    <p:sldId id="1302" r:id="rId28"/>
    <p:sldId id="1303" r:id="rId29"/>
    <p:sldId id="1304" r:id="rId30"/>
    <p:sldId id="1305" r:id="rId31"/>
    <p:sldId id="1306" r:id="rId32"/>
    <p:sldId id="1307" r:id="rId33"/>
    <p:sldId id="1308" r:id="rId34"/>
    <p:sldId id="1309" r:id="rId35"/>
    <p:sldId id="1310" r:id="rId36"/>
    <p:sldId id="1311" r:id="rId37"/>
    <p:sldId id="1312" r:id="rId38"/>
    <p:sldId id="1313" r:id="rId39"/>
    <p:sldId id="1314" r:id="rId40"/>
    <p:sldId id="1315" r:id="rId41"/>
    <p:sldId id="1316" r:id="rId42"/>
    <p:sldId id="1317" r:id="rId43"/>
    <p:sldId id="1219" r:id="rId44"/>
    <p:sldId id="1220" r:id="rId45"/>
    <p:sldId id="1223" r:id="rId46"/>
    <p:sldId id="1224" r:id="rId47"/>
    <p:sldId id="1225" r:id="rId48"/>
    <p:sldId id="1226" r:id="rId49"/>
    <p:sldId id="1227" r:id="rId50"/>
    <p:sldId id="1228" r:id="rId51"/>
    <p:sldId id="1229" r:id="rId52"/>
    <p:sldId id="1230" r:id="rId53"/>
    <p:sldId id="1231" r:id="rId54"/>
    <p:sldId id="1318" r:id="rId55"/>
    <p:sldId id="1319" r:id="rId56"/>
    <p:sldId id="1320" r:id="rId57"/>
    <p:sldId id="1321" r:id="rId58"/>
    <p:sldId id="1322" r:id="rId59"/>
    <p:sldId id="1323" r:id="rId60"/>
    <p:sldId id="1324" r:id="rId61"/>
    <p:sldId id="1325" r:id="rId62"/>
    <p:sldId id="1326" r:id="rId63"/>
    <p:sldId id="1327" r:id="rId64"/>
    <p:sldId id="1328" r:id="rId65"/>
    <p:sldId id="1329" r:id="rId66"/>
    <p:sldId id="1276" r:id="rId67"/>
    <p:sldId id="1277" r:id="rId68"/>
    <p:sldId id="1330" r:id="rId69"/>
    <p:sldId id="1331" r:id="rId70"/>
    <p:sldId id="1332" r:id="rId71"/>
    <p:sldId id="1333" r:id="rId72"/>
    <p:sldId id="1334" r:id="rId73"/>
    <p:sldId id="1335" r:id="rId74"/>
    <p:sldId id="1233" r:id="rId75"/>
    <p:sldId id="1336" r:id="rId76"/>
    <p:sldId id="1337" r:id="rId77"/>
    <p:sldId id="1338" r:id="rId78"/>
    <p:sldId id="1339" r:id="rId79"/>
    <p:sldId id="1340" r:id="rId80"/>
    <p:sldId id="1341" r:id="rId81"/>
    <p:sldId id="1342" r:id="rId82"/>
    <p:sldId id="1343" r:id="rId83"/>
    <p:sldId id="1344" r:id="rId84"/>
    <p:sldId id="1345" r:id="rId85"/>
    <p:sldId id="1346" r:id="rId86"/>
    <p:sldId id="1347" r:id="rId87"/>
    <p:sldId id="1348" r:id="rId88"/>
    <p:sldId id="1239" r:id="rId89"/>
    <p:sldId id="1349" r:id="rId90"/>
    <p:sldId id="1350" r:id="rId91"/>
    <p:sldId id="1351" r:id="rId92"/>
    <p:sldId id="1352" r:id="rId93"/>
    <p:sldId id="1353" r:id="rId94"/>
    <p:sldId id="1354" r:id="rId95"/>
    <p:sldId id="1355" r:id="rId96"/>
    <p:sldId id="1356" r:id="rId97"/>
    <p:sldId id="1357" r:id="rId98"/>
    <p:sldId id="1358" r:id="rId99"/>
    <p:sldId id="1359" r:id="rId100"/>
    <p:sldId id="1360" r:id="rId101"/>
    <p:sldId id="1361" r:id="rId102"/>
    <p:sldId id="1362" r:id="rId103"/>
    <p:sldId id="1363" r:id="rId104"/>
    <p:sldId id="1364" r:id="rId105"/>
    <p:sldId id="1365" r:id="rId106"/>
    <p:sldId id="1366" r:id="rId107"/>
    <p:sldId id="1367" r:id="rId108"/>
    <p:sldId id="1244" r:id="rId109"/>
    <p:sldId id="1245" r:id="rId110"/>
    <p:sldId id="1246" r:id="rId111"/>
    <p:sldId id="1247" r:id="rId112"/>
    <p:sldId id="1248" r:id="rId113"/>
    <p:sldId id="1243" r:id="rId114"/>
    <p:sldId id="1250" r:id="rId115"/>
    <p:sldId id="1251" r:id="rId116"/>
    <p:sldId id="1256" r:id="rId117"/>
    <p:sldId id="1257" r:id="rId118"/>
    <p:sldId id="1258" r:id="rId119"/>
    <p:sldId id="1259" r:id="rId120"/>
    <p:sldId id="1260" r:id="rId121"/>
    <p:sldId id="1249" r:id="rId122"/>
    <p:sldId id="1368" r:id="rId123"/>
    <p:sldId id="1369" r:id="rId124"/>
    <p:sldId id="1370" r:id="rId125"/>
    <p:sldId id="1371" r:id="rId126"/>
    <p:sldId id="1372" r:id="rId127"/>
    <p:sldId id="1263" r:id="rId128"/>
    <p:sldId id="1264" r:id="rId129"/>
    <p:sldId id="1373" r:id="rId130"/>
    <p:sldId id="1374" r:id="rId131"/>
    <p:sldId id="1375" r:id="rId132"/>
    <p:sldId id="1376" r:id="rId133"/>
    <p:sldId id="1377" r:id="rId134"/>
    <p:sldId id="1378" r:id="rId135"/>
    <p:sldId id="1379" r:id="rId136"/>
    <p:sldId id="1380" r:id="rId137"/>
    <p:sldId id="1273" r:id="rId138"/>
    <p:sldId id="1266" r:id="rId139"/>
    <p:sldId id="1262" r:id="rId140"/>
    <p:sldId id="1381" r:id="rId141"/>
    <p:sldId id="1382" r:id="rId142"/>
    <p:sldId id="1383" r:id="rId143"/>
    <p:sldId id="1384" r:id="rId144"/>
    <p:sldId id="1385" r:id="rId145"/>
    <p:sldId id="1386" r:id="rId146"/>
    <p:sldId id="1387" r:id="rId147"/>
    <p:sldId id="1388" r:id="rId148"/>
    <p:sldId id="1389" r:id="rId149"/>
    <p:sldId id="1390" r:id="rId150"/>
    <p:sldId id="1391" r:id="rId151"/>
    <p:sldId id="1392" r:id="rId152"/>
    <p:sldId id="1393" r:id="rId153"/>
    <p:sldId id="1394" r:id="rId154"/>
    <p:sldId id="1395" r:id="rId155"/>
    <p:sldId id="1396" r:id="rId156"/>
    <p:sldId id="1397" r:id="rId157"/>
    <p:sldId id="1398" r:id="rId158"/>
    <p:sldId id="1399" r:id="rId159"/>
    <p:sldId id="1270" r:id="rId160"/>
    <p:sldId id="1400" r:id="rId161"/>
    <p:sldId id="1401" r:id="rId162"/>
    <p:sldId id="1402" r:id="rId163"/>
    <p:sldId id="1403" r:id="rId164"/>
    <p:sldId id="1404" r:id="rId165"/>
    <p:sldId id="1405" r:id="rId166"/>
    <p:sldId id="1406" r:id="rId167"/>
    <p:sldId id="1407" r:id="rId168"/>
    <p:sldId id="1408" r:id="rId169"/>
    <p:sldId id="1409" r:id="rId170"/>
    <p:sldId id="1410" r:id="rId171"/>
    <p:sldId id="1411" r:id="rId172"/>
    <p:sldId id="1412" r:id="rId173"/>
    <p:sldId id="1413" r:id="rId174"/>
    <p:sldId id="1272" r:id="rId175"/>
    <p:sldId id="1414" r:id="rId176"/>
    <p:sldId id="1415" r:id="rId177"/>
    <p:sldId id="1416" r:id="rId178"/>
    <p:sldId id="1417" r:id="rId179"/>
    <p:sldId id="1418" r:id="rId180"/>
    <p:sldId id="1419" r:id="rId181"/>
    <p:sldId id="1420" r:id="rId182"/>
    <p:sldId id="1421" r:id="rId183"/>
    <p:sldId id="1422" r:id="rId184"/>
    <p:sldId id="1423" r:id="rId185"/>
    <p:sldId id="1424" r:id="rId186"/>
    <p:sldId id="1019" r:id="rId187"/>
    <p:sldId id="1278" r:id="rId18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nathan Katz" initials="JK" lastIdx="1" clrIdx="0">
    <p:extLst>
      <p:ext uri="{19B8F6BF-5375-455C-9EA6-DF929625EA0E}">
        <p15:presenceInfo xmlns:p15="http://schemas.microsoft.com/office/powerpoint/2012/main" userId="8c8ca02402a68be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707"/>
  </p:normalViewPr>
  <p:slideViewPr>
    <p:cSldViewPr snapToGrid="0">
      <p:cViewPr varScale="1">
        <p:scale>
          <a:sx n="90" d="100"/>
          <a:sy n="90" d="100"/>
        </p:scale>
        <p:origin x="35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presProps" Target="presProps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viewProps" Target="viewProps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theme" Target="theme/theme1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0" Type="http://schemas.openxmlformats.org/officeDocument/2006/relationships/commentAuthors" Target="commentAuthor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B707A2-8F73-445D-AD3A-ACA0D541E2BF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5A7470-6045-4B12-9ED3-724419BA3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89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>
          <a:extLst>
            <a:ext uri="{FF2B5EF4-FFF2-40B4-BE49-F238E27FC236}">
              <a16:creationId xmlns:a16="http://schemas.microsoft.com/office/drawing/2014/main" id="{D50FFF68-4CAD-435B-C9DA-5738022777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6096a01e84_0_93:notes">
            <a:extLst>
              <a:ext uri="{FF2B5EF4-FFF2-40B4-BE49-F238E27FC236}">
                <a16:creationId xmlns:a16="http://schemas.microsoft.com/office/drawing/2014/main" id="{3723BB44-E6D1-9E82-792F-FD676DFBB45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6096a01e84_0_93:notes">
            <a:extLst>
              <a:ext uri="{FF2B5EF4-FFF2-40B4-BE49-F238E27FC236}">
                <a16:creationId xmlns:a16="http://schemas.microsoft.com/office/drawing/2014/main" id="{17EBAF1C-41C7-59E7-AD58-4E881585551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60430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>
          <a:extLst>
            <a:ext uri="{FF2B5EF4-FFF2-40B4-BE49-F238E27FC236}">
              <a16:creationId xmlns:a16="http://schemas.microsoft.com/office/drawing/2014/main" id="{302BB6BD-8E14-65D2-B2AF-CDBEE5EDC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6096a01e84_0_93:notes">
            <a:extLst>
              <a:ext uri="{FF2B5EF4-FFF2-40B4-BE49-F238E27FC236}">
                <a16:creationId xmlns:a16="http://schemas.microsoft.com/office/drawing/2014/main" id="{66EB0A64-C606-4247-10FF-A0F8AE313B0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6096a01e84_0_93:notes">
            <a:extLst>
              <a:ext uri="{FF2B5EF4-FFF2-40B4-BE49-F238E27FC236}">
                <a16:creationId xmlns:a16="http://schemas.microsoft.com/office/drawing/2014/main" id="{2557EB3A-1BD7-812D-183D-3FFCC6F8CB0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3191574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>
          <a:extLst>
            <a:ext uri="{FF2B5EF4-FFF2-40B4-BE49-F238E27FC236}">
              <a16:creationId xmlns:a16="http://schemas.microsoft.com/office/drawing/2014/main" id="{6A5E1E97-E540-5ABC-0D40-CA6541B003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6096a01e84_0_93:notes">
            <a:extLst>
              <a:ext uri="{FF2B5EF4-FFF2-40B4-BE49-F238E27FC236}">
                <a16:creationId xmlns:a16="http://schemas.microsoft.com/office/drawing/2014/main" id="{C29C53D7-A28A-8823-3905-0A0F5B977ED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6096a01e84_0_93:notes">
            <a:extLst>
              <a:ext uri="{FF2B5EF4-FFF2-40B4-BE49-F238E27FC236}">
                <a16:creationId xmlns:a16="http://schemas.microsoft.com/office/drawing/2014/main" id="{54AAB544-8755-A345-00D2-C4CFD263DC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5165976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>
          <a:extLst>
            <a:ext uri="{FF2B5EF4-FFF2-40B4-BE49-F238E27FC236}">
              <a16:creationId xmlns:a16="http://schemas.microsoft.com/office/drawing/2014/main" id="{6A5E1E97-E540-5ABC-0D40-CA6541B003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6096a01e84_0_93:notes">
            <a:extLst>
              <a:ext uri="{FF2B5EF4-FFF2-40B4-BE49-F238E27FC236}">
                <a16:creationId xmlns:a16="http://schemas.microsoft.com/office/drawing/2014/main" id="{C29C53D7-A28A-8823-3905-0A0F5B977ED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6096a01e84_0_93:notes">
            <a:extLst>
              <a:ext uri="{FF2B5EF4-FFF2-40B4-BE49-F238E27FC236}">
                <a16:creationId xmlns:a16="http://schemas.microsoft.com/office/drawing/2014/main" id="{54AAB544-8755-A345-00D2-C4CFD263DC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5165976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>
          <a:extLst>
            <a:ext uri="{FF2B5EF4-FFF2-40B4-BE49-F238E27FC236}">
              <a16:creationId xmlns:a16="http://schemas.microsoft.com/office/drawing/2014/main" id="{6A5E1E97-E540-5ABC-0D40-CA6541B003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6096a01e84_0_93:notes">
            <a:extLst>
              <a:ext uri="{FF2B5EF4-FFF2-40B4-BE49-F238E27FC236}">
                <a16:creationId xmlns:a16="http://schemas.microsoft.com/office/drawing/2014/main" id="{C29C53D7-A28A-8823-3905-0A0F5B977ED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6096a01e84_0_93:notes">
            <a:extLst>
              <a:ext uri="{FF2B5EF4-FFF2-40B4-BE49-F238E27FC236}">
                <a16:creationId xmlns:a16="http://schemas.microsoft.com/office/drawing/2014/main" id="{54AAB544-8755-A345-00D2-C4CFD263DC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5165976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>
          <a:extLst>
            <a:ext uri="{FF2B5EF4-FFF2-40B4-BE49-F238E27FC236}">
              <a16:creationId xmlns:a16="http://schemas.microsoft.com/office/drawing/2014/main" id="{6A5E1E97-E540-5ABC-0D40-CA6541B003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6096a01e84_0_93:notes">
            <a:extLst>
              <a:ext uri="{FF2B5EF4-FFF2-40B4-BE49-F238E27FC236}">
                <a16:creationId xmlns:a16="http://schemas.microsoft.com/office/drawing/2014/main" id="{C29C53D7-A28A-8823-3905-0A0F5B977ED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6096a01e84_0_93:notes">
            <a:extLst>
              <a:ext uri="{FF2B5EF4-FFF2-40B4-BE49-F238E27FC236}">
                <a16:creationId xmlns:a16="http://schemas.microsoft.com/office/drawing/2014/main" id="{54AAB544-8755-A345-00D2-C4CFD263DC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5165976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2af2a133f26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2af2a133f26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2af2a133f26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2af2a133f26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2af2a133f26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2af2a133f26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2af2a133f26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2af2a133f26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2af2a133f26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2af2a133f26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2af2a133f26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2af2a133f26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>
          <a:extLst>
            <a:ext uri="{FF2B5EF4-FFF2-40B4-BE49-F238E27FC236}">
              <a16:creationId xmlns:a16="http://schemas.microsoft.com/office/drawing/2014/main" id="{302BB6BD-8E14-65D2-B2AF-CDBEE5EDC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6096a01e84_0_93:notes">
            <a:extLst>
              <a:ext uri="{FF2B5EF4-FFF2-40B4-BE49-F238E27FC236}">
                <a16:creationId xmlns:a16="http://schemas.microsoft.com/office/drawing/2014/main" id="{66EB0A64-C606-4247-10FF-A0F8AE313B0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6096a01e84_0_93:notes">
            <a:extLst>
              <a:ext uri="{FF2B5EF4-FFF2-40B4-BE49-F238E27FC236}">
                <a16:creationId xmlns:a16="http://schemas.microsoft.com/office/drawing/2014/main" id="{2557EB3A-1BD7-812D-183D-3FFCC6F8CB0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3191574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2af2a133f26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2af2a133f26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2af2a133f26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2af2a133f26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>
          <a:extLst>
            <a:ext uri="{FF2B5EF4-FFF2-40B4-BE49-F238E27FC236}">
              <a16:creationId xmlns:a16="http://schemas.microsoft.com/office/drawing/2014/main" id="{386F71B8-CD8C-C69A-96BC-6C8813F71A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6096a01e84_0_93:notes">
            <a:extLst>
              <a:ext uri="{FF2B5EF4-FFF2-40B4-BE49-F238E27FC236}">
                <a16:creationId xmlns:a16="http://schemas.microsoft.com/office/drawing/2014/main" id="{7E282D20-97BB-F433-4023-F1F9DF68EF2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6096a01e84_0_93:notes">
            <a:extLst>
              <a:ext uri="{FF2B5EF4-FFF2-40B4-BE49-F238E27FC236}">
                <a16:creationId xmlns:a16="http://schemas.microsoft.com/office/drawing/2014/main" id="{C9C35FEF-3B2A-3DE0-6591-82613BD3CFF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75224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>
          <a:extLst>
            <a:ext uri="{FF2B5EF4-FFF2-40B4-BE49-F238E27FC236}">
              <a16:creationId xmlns:a16="http://schemas.microsoft.com/office/drawing/2014/main" id="{302BB6BD-8E14-65D2-B2AF-CDBEE5EDC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6096a01e84_0_93:notes">
            <a:extLst>
              <a:ext uri="{FF2B5EF4-FFF2-40B4-BE49-F238E27FC236}">
                <a16:creationId xmlns:a16="http://schemas.microsoft.com/office/drawing/2014/main" id="{66EB0A64-C606-4247-10FF-A0F8AE313B0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6096a01e84_0_93:notes">
            <a:extLst>
              <a:ext uri="{FF2B5EF4-FFF2-40B4-BE49-F238E27FC236}">
                <a16:creationId xmlns:a16="http://schemas.microsoft.com/office/drawing/2014/main" id="{2557EB3A-1BD7-812D-183D-3FFCC6F8CB0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31915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>
          <a:extLst>
            <a:ext uri="{FF2B5EF4-FFF2-40B4-BE49-F238E27FC236}">
              <a16:creationId xmlns:a16="http://schemas.microsoft.com/office/drawing/2014/main" id="{302BB6BD-8E14-65D2-B2AF-CDBEE5EDC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6096a01e84_0_93:notes">
            <a:extLst>
              <a:ext uri="{FF2B5EF4-FFF2-40B4-BE49-F238E27FC236}">
                <a16:creationId xmlns:a16="http://schemas.microsoft.com/office/drawing/2014/main" id="{66EB0A64-C606-4247-10FF-A0F8AE313B0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6096a01e84_0_93:notes">
            <a:extLst>
              <a:ext uri="{FF2B5EF4-FFF2-40B4-BE49-F238E27FC236}">
                <a16:creationId xmlns:a16="http://schemas.microsoft.com/office/drawing/2014/main" id="{2557EB3A-1BD7-812D-183D-3FFCC6F8CB0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31915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>
          <a:extLst>
            <a:ext uri="{FF2B5EF4-FFF2-40B4-BE49-F238E27FC236}">
              <a16:creationId xmlns:a16="http://schemas.microsoft.com/office/drawing/2014/main" id="{302BB6BD-8E14-65D2-B2AF-CDBEE5EDC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6096a01e84_0_93:notes">
            <a:extLst>
              <a:ext uri="{FF2B5EF4-FFF2-40B4-BE49-F238E27FC236}">
                <a16:creationId xmlns:a16="http://schemas.microsoft.com/office/drawing/2014/main" id="{66EB0A64-C606-4247-10FF-A0F8AE313B0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6096a01e84_0_93:notes">
            <a:extLst>
              <a:ext uri="{FF2B5EF4-FFF2-40B4-BE49-F238E27FC236}">
                <a16:creationId xmlns:a16="http://schemas.microsoft.com/office/drawing/2014/main" id="{2557EB3A-1BD7-812D-183D-3FFCC6F8CB0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31915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>
          <a:extLst>
            <a:ext uri="{FF2B5EF4-FFF2-40B4-BE49-F238E27FC236}">
              <a16:creationId xmlns:a16="http://schemas.microsoft.com/office/drawing/2014/main" id="{302BB6BD-8E14-65D2-B2AF-CDBEE5EDC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6096a01e84_0_93:notes">
            <a:extLst>
              <a:ext uri="{FF2B5EF4-FFF2-40B4-BE49-F238E27FC236}">
                <a16:creationId xmlns:a16="http://schemas.microsoft.com/office/drawing/2014/main" id="{66EB0A64-C606-4247-10FF-A0F8AE313B0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6096a01e84_0_93:notes">
            <a:extLst>
              <a:ext uri="{FF2B5EF4-FFF2-40B4-BE49-F238E27FC236}">
                <a16:creationId xmlns:a16="http://schemas.microsoft.com/office/drawing/2014/main" id="{2557EB3A-1BD7-812D-183D-3FFCC6F8CB0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31915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>
          <a:extLst>
            <a:ext uri="{FF2B5EF4-FFF2-40B4-BE49-F238E27FC236}">
              <a16:creationId xmlns:a16="http://schemas.microsoft.com/office/drawing/2014/main" id="{302BB6BD-8E14-65D2-B2AF-CDBEE5EDC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6096a01e84_0_93:notes">
            <a:extLst>
              <a:ext uri="{FF2B5EF4-FFF2-40B4-BE49-F238E27FC236}">
                <a16:creationId xmlns:a16="http://schemas.microsoft.com/office/drawing/2014/main" id="{66EB0A64-C606-4247-10FF-A0F8AE313B0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6096a01e84_0_93:notes">
            <a:extLst>
              <a:ext uri="{FF2B5EF4-FFF2-40B4-BE49-F238E27FC236}">
                <a16:creationId xmlns:a16="http://schemas.microsoft.com/office/drawing/2014/main" id="{2557EB3A-1BD7-812D-183D-3FFCC6F8CB0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31915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>
          <a:extLst>
            <a:ext uri="{FF2B5EF4-FFF2-40B4-BE49-F238E27FC236}">
              <a16:creationId xmlns:a16="http://schemas.microsoft.com/office/drawing/2014/main" id="{302BB6BD-8E14-65D2-B2AF-CDBEE5EDC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6096a01e84_0_93:notes">
            <a:extLst>
              <a:ext uri="{FF2B5EF4-FFF2-40B4-BE49-F238E27FC236}">
                <a16:creationId xmlns:a16="http://schemas.microsoft.com/office/drawing/2014/main" id="{66EB0A64-C606-4247-10FF-A0F8AE313B0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6096a01e84_0_93:notes">
            <a:extLst>
              <a:ext uri="{FF2B5EF4-FFF2-40B4-BE49-F238E27FC236}">
                <a16:creationId xmlns:a16="http://schemas.microsoft.com/office/drawing/2014/main" id="{2557EB3A-1BD7-812D-183D-3FFCC6F8CB0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31915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>
          <a:extLst>
            <a:ext uri="{FF2B5EF4-FFF2-40B4-BE49-F238E27FC236}">
              <a16:creationId xmlns:a16="http://schemas.microsoft.com/office/drawing/2014/main" id="{302BB6BD-8E14-65D2-B2AF-CDBEE5EDC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6096a01e84_0_93:notes">
            <a:extLst>
              <a:ext uri="{FF2B5EF4-FFF2-40B4-BE49-F238E27FC236}">
                <a16:creationId xmlns:a16="http://schemas.microsoft.com/office/drawing/2014/main" id="{66EB0A64-C606-4247-10FF-A0F8AE313B0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6096a01e84_0_93:notes">
            <a:extLst>
              <a:ext uri="{FF2B5EF4-FFF2-40B4-BE49-F238E27FC236}">
                <a16:creationId xmlns:a16="http://schemas.microsoft.com/office/drawing/2014/main" id="{2557EB3A-1BD7-812D-183D-3FFCC6F8CB0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31915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>
          <a:extLst>
            <a:ext uri="{FF2B5EF4-FFF2-40B4-BE49-F238E27FC236}">
              <a16:creationId xmlns:a16="http://schemas.microsoft.com/office/drawing/2014/main" id="{302BB6BD-8E14-65D2-B2AF-CDBEE5EDC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6096a01e84_0_93:notes">
            <a:extLst>
              <a:ext uri="{FF2B5EF4-FFF2-40B4-BE49-F238E27FC236}">
                <a16:creationId xmlns:a16="http://schemas.microsoft.com/office/drawing/2014/main" id="{66EB0A64-C606-4247-10FF-A0F8AE313B0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6096a01e84_0_93:notes">
            <a:extLst>
              <a:ext uri="{FF2B5EF4-FFF2-40B4-BE49-F238E27FC236}">
                <a16:creationId xmlns:a16="http://schemas.microsoft.com/office/drawing/2014/main" id="{2557EB3A-1BD7-812D-183D-3FFCC6F8CB0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3191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>
          <a:extLst>
            <a:ext uri="{FF2B5EF4-FFF2-40B4-BE49-F238E27FC236}">
              <a16:creationId xmlns:a16="http://schemas.microsoft.com/office/drawing/2014/main" id="{D50FFF68-4CAD-435B-C9DA-5738022777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6096a01e84_0_93:notes">
            <a:extLst>
              <a:ext uri="{FF2B5EF4-FFF2-40B4-BE49-F238E27FC236}">
                <a16:creationId xmlns:a16="http://schemas.microsoft.com/office/drawing/2014/main" id="{3723BB44-E6D1-9E82-792F-FD676DFBB45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6096a01e84_0_93:notes">
            <a:extLst>
              <a:ext uri="{FF2B5EF4-FFF2-40B4-BE49-F238E27FC236}">
                <a16:creationId xmlns:a16="http://schemas.microsoft.com/office/drawing/2014/main" id="{17EBAF1C-41C7-59E7-AD58-4E881585551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60430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>
          <a:extLst>
            <a:ext uri="{FF2B5EF4-FFF2-40B4-BE49-F238E27FC236}">
              <a16:creationId xmlns:a16="http://schemas.microsoft.com/office/drawing/2014/main" id="{302BB6BD-8E14-65D2-B2AF-CDBEE5EDC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6096a01e84_0_93:notes">
            <a:extLst>
              <a:ext uri="{FF2B5EF4-FFF2-40B4-BE49-F238E27FC236}">
                <a16:creationId xmlns:a16="http://schemas.microsoft.com/office/drawing/2014/main" id="{66EB0A64-C606-4247-10FF-A0F8AE313B0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6096a01e84_0_93:notes">
            <a:extLst>
              <a:ext uri="{FF2B5EF4-FFF2-40B4-BE49-F238E27FC236}">
                <a16:creationId xmlns:a16="http://schemas.microsoft.com/office/drawing/2014/main" id="{2557EB3A-1BD7-812D-183D-3FFCC6F8CB0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31915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Blue public red secret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A7470-6045-4B12-9ED3-724419BA3B4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2879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Blue public red secret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A7470-6045-4B12-9ED3-724419BA3B4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2879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Blue public red secret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A7470-6045-4B12-9ED3-724419BA3B4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2879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Blue public red secret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A7470-6045-4B12-9ED3-724419BA3B4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2879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Blue public red secret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A7470-6045-4B12-9ED3-724419BA3B4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2879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Blue public red secret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A7470-6045-4B12-9ED3-724419BA3B4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2879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Blue public red secret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A7470-6045-4B12-9ED3-724419BA3B4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2879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>
          <a:extLst>
            <a:ext uri="{FF2B5EF4-FFF2-40B4-BE49-F238E27FC236}">
              <a16:creationId xmlns:a16="http://schemas.microsoft.com/office/drawing/2014/main" id="{72E4A380-ABC7-33A2-A18C-8DD14D52A1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6096a01e84_0_93:notes">
            <a:extLst>
              <a:ext uri="{FF2B5EF4-FFF2-40B4-BE49-F238E27FC236}">
                <a16:creationId xmlns:a16="http://schemas.microsoft.com/office/drawing/2014/main" id="{01BC62C4-C571-8EC3-0961-3B61C1E5D7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6096a01e84_0_93:notes">
            <a:extLst>
              <a:ext uri="{FF2B5EF4-FFF2-40B4-BE49-F238E27FC236}">
                <a16:creationId xmlns:a16="http://schemas.microsoft.com/office/drawing/2014/main" id="{C9487F30-91E8-1A71-9964-EB0A091FB72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27927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>
          <a:extLst>
            <a:ext uri="{FF2B5EF4-FFF2-40B4-BE49-F238E27FC236}">
              <a16:creationId xmlns:a16="http://schemas.microsoft.com/office/drawing/2014/main" id="{5E98FF71-1243-7E4C-3183-BC17D3663C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6096a01e84_0_93:notes">
            <a:extLst>
              <a:ext uri="{FF2B5EF4-FFF2-40B4-BE49-F238E27FC236}">
                <a16:creationId xmlns:a16="http://schemas.microsoft.com/office/drawing/2014/main" id="{CC0A833B-7092-27C0-B99C-6C0AB34CFB4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6096a01e84_0_93:notes">
            <a:extLst>
              <a:ext uri="{FF2B5EF4-FFF2-40B4-BE49-F238E27FC236}">
                <a16:creationId xmlns:a16="http://schemas.microsoft.com/office/drawing/2014/main" id="{6A7DAC6D-793B-6E08-A9F6-C0188A52BCE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2119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>
          <a:extLst>
            <a:ext uri="{FF2B5EF4-FFF2-40B4-BE49-F238E27FC236}">
              <a16:creationId xmlns:a16="http://schemas.microsoft.com/office/drawing/2014/main" id="{D50FFF68-4CAD-435B-C9DA-5738022777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6096a01e84_0_93:notes">
            <a:extLst>
              <a:ext uri="{FF2B5EF4-FFF2-40B4-BE49-F238E27FC236}">
                <a16:creationId xmlns:a16="http://schemas.microsoft.com/office/drawing/2014/main" id="{3723BB44-E6D1-9E82-792F-FD676DFBB45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6096a01e84_0_93:notes">
            <a:extLst>
              <a:ext uri="{FF2B5EF4-FFF2-40B4-BE49-F238E27FC236}">
                <a16:creationId xmlns:a16="http://schemas.microsoft.com/office/drawing/2014/main" id="{17EBAF1C-41C7-59E7-AD58-4E881585551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60430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>
          <a:extLst>
            <a:ext uri="{FF2B5EF4-FFF2-40B4-BE49-F238E27FC236}">
              <a16:creationId xmlns:a16="http://schemas.microsoft.com/office/drawing/2014/main" id="{42893FC7-A699-F2E6-D84D-6232D08ED2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6096a01e84_0_93:notes">
            <a:extLst>
              <a:ext uri="{FF2B5EF4-FFF2-40B4-BE49-F238E27FC236}">
                <a16:creationId xmlns:a16="http://schemas.microsoft.com/office/drawing/2014/main" id="{17137790-01DF-A417-D36D-1AE3CE0702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6096a01e84_0_93:notes">
            <a:extLst>
              <a:ext uri="{FF2B5EF4-FFF2-40B4-BE49-F238E27FC236}">
                <a16:creationId xmlns:a16="http://schemas.microsoft.com/office/drawing/2014/main" id="{BBF36F42-5C72-F796-770A-42E9CDB92D2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66193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>
          <a:extLst>
            <a:ext uri="{FF2B5EF4-FFF2-40B4-BE49-F238E27FC236}">
              <a16:creationId xmlns:a16="http://schemas.microsoft.com/office/drawing/2014/main" id="{809C6C91-25BC-29D9-1DF6-7521DFD638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6096a01e84_0_93:notes">
            <a:extLst>
              <a:ext uri="{FF2B5EF4-FFF2-40B4-BE49-F238E27FC236}">
                <a16:creationId xmlns:a16="http://schemas.microsoft.com/office/drawing/2014/main" id="{680AE5A6-E2EE-5636-78AB-A2CBE73A515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6096a01e84_0_93:notes">
            <a:extLst>
              <a:ext uri="{FF2B5EF4-FFF2-40B4-BE49-F238E27FC236}">
                <a16:creationId xmlns:a16="http://schemas.microsoft.com/office/drawing/2014/main" id="{624A3F48-0549-F9E9-C0F1-BD7DED28037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550097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>
          <a:extLst>
            <a:ext uri="{FF2B5EF4-FFF2-40B4-BE49-F238E27FC236}">
              <a16:creationId xmlns:a16="http://schemas.microsoft.com/office/drawing/2014/main" id="{9BFA544E-E5B8-A1FE-E11F-14B6D39343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6096a01e84_0_93:notes">
            <a:extLst>
              <a:ext uri="{FF2B5EF4-FFF2-40B4-BE49-F238E27FC236}">
                <a16:creationId xmlns:a16="http://schemas.microsoft.com/office/drawing/2014/main" id="{66C4D9A4-8FF8-E2EC-B23A-8CC166F54B5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6096a01e84_0_93:notes">
            <a:extLst>
              <a:ext uri="{FF2B5EF4-FFF2-40B4-BE49-F238E27FC236}">
                <a16:creationId xmlns:a16="http://schemas.microsoft.com/office/drawing/2014/main" id="{1D7A683B-D6EC-47E9-37F0-4B85053088A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35562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>
          <a:extLst>
            <a:ext uri="{FF2B5EF4-FFF2-40B4-BE49-F238E27FC236}">
              <a16:creationId xmlns:a16="http://schemas.microsoft.com/office/drawing/2014/main" id="{684F0C9B-32D2-DE16-DB58-AD9FC163E9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6096a01e84_0_93:notes">
            <a:extLst>
              <a:ext uri="{FF2B5EF4-FFF2-40B4-BE49-F238E27FC236}">
                <a16:creationId xmlns:a16="http://schemas.microsoft.com/office/drawing/2014/main" id="{506C850D-BFD4-F7C3-0631-8AB31CEBD52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6096a01e84_0_93:notes">
            <a:extLst>
              <a:ext uri="{FF2B5EF4-FFF2-40B4-BE49-F238E27FC236}">
                <a16:creationId xmlns:a16="http://schemas.microsoft.com/office/drawing/2014/main" id="{4521AEE8-6B63-92F5-A3D7-66EB1013BE8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535438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>
          <a:extLst>
            <a:ext uri="{FF2B5EF4-FFF2-40B4-BE49-F238E27FC236}">
              <a16:creationId xmlns:a16="http://schemas.microsoft.com/office/drawing/2014/main" id="{E131C415-6D60-BF3F-AD34-45FAD623E1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6096a01e84_0_93:notes">
            <a:extLst>
              <a:ext uri="{FF2B5EF4-FFF2-40B4-BE49-F238E27FC236}">
                <a16:creationId xmlns:a16="http://schemas.microsoft.com/office/drawing/2014/main" id="{202F13DE-434F-AD08-C6FA-749BF1A1ED5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6096a01e84_0_93:notes">
            <a:extLst>
              <a:ext uri="{FF2B5EF4-FFF2-40B4-BE49-F238E27FC236}">
                <a16:creationId xmlns:a16="http://schemas.microsoft.com/office/drawing/2014/main" id="{553DFFE2-53FF-093B-8130-C0F0F809B21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921725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>
          <a:extLst>
            <a:ext uri="{FF2B5EF4-FFF2-40B4-BE49-F238E27FC236}">
              <a16:creationId xmlns:a16="http://schemas.microsoft.com/office/drawing/2014/main" id="{E01A0FD4-EC4E-CE34-3025-BD048A6F52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6096a01e84_0_93:notes">
            <a:extLst>
              <a:ext uri="{FF2B5EF4-FFF2-40B4-BE49-F238E27FC236}">
                <a16:creationId xmlns:a16="http://schemas.microsoft.com/office/drawing/2014/main" id="{E07E537C-7905-29F4-7A8C-8420F4C7DE2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6096a01e84_0_93:notes">
            <a:extLst>
              <a:ext uri="{FF2B5EF4-FFF2-40B4-BE49-F238E27FC236}">
                <a16:creationId xmlns:a16="http://schemas.microsoft.com/office/drawing/2014/main" id="{BB63AF3A-F742-F383-F32D-5575679A469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42398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>
          <a:extLst>
            <a:ext uri="{FF2B5EF4-FFF2-40B4-BE49-F238E27FC236}">
              <a16:creationId xmlns:a16="http://schemas.microsoft.com/office/drawing/2014/main" id="{AD0B5187-8986-78F2-A125-740B14A299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6096a01e84_0_93:notes">
            <a:extLst>
              <a:ext uri="{FF2B5EF4-FFF2-40B4-BE49-F238E27FC236}">
                <a16:creationId xmlns:a16="http://schemas.microsoft.com/office/drawing/2014/main" id="{2E39D923-75C9-8383-4489-D2A8B2CB3D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6096a01e84_0_93:notes">
            <a:extLst>
              <a:ext uri="{FF2B5EF4-FFF2-40B4-BE49-F238E27FC236}">
                <a16:creationId xmlns:a16="http://schemas.microsoft.com/office/drawing/2014/main" id="{D5015EB1-A78D-6630-EE1A-D1E4A4BA2D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474997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>
          <a:extLst>
            <a:ext uri="{FF2B5EF4-FFF2-40B4-BE49-F238E27FC236}">
              <a16:creationId xmlns:a16="http://schemas.microsoft.com/office/drawing/2014/main" id="{117A48EC-9E84-5776-14E6-B7BCAE921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6096a01e84_0_93:notes">
            <a:extLst>
              <a:ext uri="{FF2B5EF4-FFF2-40B4-BE49-F238E27FC236}">
                <a16:creationId xmlns:a16="http://schemas.microsoft.com/office/drawing/2014/main" id="{910E0905-8364-D9F9-D7A8-97DA4901139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6096a01e84_0_93:notes">
            <a:extLst>
              <a:ext uri="{FF2B5EF4-FFF2-40B4-BE49-F238E27FC236}">
                <a16:creationId xmlns:a16="http://schemas.microsoft.com/office/drawing/2014/main" id="{F9D77E73-4A57-E1A0-640B-D8828C2F8E2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225723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>
          <a:extLst>
            <a:ext uri="{FF2B5EF4-FFF2-40B4-BE49-F238E27FC236}">
              <a16:creationId xmlns:a16="http://schemas.microsoft.com/office/drawing/2014/main" id="{84212372-8628-743B-B6AA-F62369F04F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6096a01e84_0_93:notes">
            <a:extLst>
              <a:ext uri="{FF2B5EF4-FFF2-40B4-BE49-F238E27FC236}">
                <a16:creationId xmlns:a16="http://schemas.microsoft.com/office/drawing/2014/main" id="{69167E66-7B34-11A1-2936-39E54173E03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6096a01e84_0_93:notes">
            <a:extLst>
              <a:ext uri="{FF2B5EF4-FFF2-40B4-BE49-F238E27FC236}">
                <a16:creationId xmlns:a16="http://schemas.microsoft.com/office/drawing/2014/main" id="{5E2D7DC9-DE8D-081C-DC6D-B2BF8E2A831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340435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>
          <a:extLst>
            <a:ext uri="{FF2B5EF4-FFF2-40B4-BE49-F238E27FC236}">
              <a16:creationId xmlns:a16="http://schemas.microsoft.com/office/drawing/2014/main" id="{F988DFEB-F6A8-BFD6-BE45-B059022405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6096a01e84_0_93:notes">
            <a:extLst>
              <a:ext uri="{FF2B5EF4-FFF2-40B4-BE49-F238E27FC236}">
                <a16:creationId xmlns:a16="http://schemas.microsoft.com/office/drawing/2014/main" id="{A36C8F00-6907-F596-43D3-284534E1BC8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6096a01e84_0_93:notes">
            <a:extLst>
              <a:ext uri="{FF2B5EF4-FFF2-40B4-BE49-F238E27FC236}">
                <a16:creationId xmlns:a16="http://schemas.microsoft.com/office/drawing/2014/main" id="{6292D72D-9077-EDCA-068F-EC53433D2B9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4631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>
          <a:extLst>
            <a:ext uri="{FF2B5EF4-FFF2-40B4-BE49-F238E27FC236}">
              <a16:creationId xmlns:a16="http://schemas.microsoft.com/office/drawing/2014/main" id="{D50FFF68-4CAD-435B-C9DA-5738022777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6096a01e84_0_93:notes">
            <a:extLst>
              <a:ext uri="{FF2B5EF4-FFF2-40B4-BE49-F238E27FC236}">
                <a16:creationId xmlns:a16="http://schemas.microsoft.com/office/drawing/2014/main" id="{3723BB44-E6D1-9E82-792F-FD676DFBB45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6096a01e84_0_93:notes">
            <a:extLst>
              <a:ext uri="{FF2B5EF4-FFF2-40B4-BE49-F238E27FC236}">
                <a16:creationId xmlns:a16="http://schemas.microsoft.com/office/drawing/2014/main" id="{17EBAF1C-41C7-59E7-AD58-4E881585551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604302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>
          <a:extLst>
            <a:ext uri="{FF2B5EF4-FFF2-40B4-BE49-F238E27FC236}">
              <a16:creationId xmlns:a16="http://schemas.microsoft.com/office/drawing/2014/main" id="{F988DFEB-F6A8-BFD6-BE45-B059022405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6096a01e84_0_93:notes">
            <a:extLst>
              <a:ext uri="{FF2B5EF4-FFF2-40B4-BE49-F238E27FC236}">
                <a16:creationId xmlns:a16="http://schemas.microsoft.com/office/drawing/2014/main" id="{A36C8F00-6907-F596-43D3-284534E1BC8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6096a01e84_0_93:notes">
            <a:extLst>
              <a:ext uri="{FF2B5EF4-FFF2-40B4-BE49-F238E27FC236}">
                <a16:creationId xmlns:a16="http://schemas.microsoft.com/office/drawing/2014/main" id="{6292D72D-9077-EDCA-068F-EC53433D2B9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463114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>
          <a:extLst>
            <a:ext uri="{FF2B5EF4-FFF2-40B4-BE49-F238E27FC236}">
              <a16:creationId xmlns:a16="http://schemas.microsoft.com/office/drawing/2014/main" id="{F988DFEB-F6A8-BFD6-BE45-B059022405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6096a01e84_0_93:notes">
            <a:extLst>
              <a:ext uri="{FF2B5EF4-FFF2-40B4-BE49-F238E27FC236}">
                <a16:creationId xmlns:a16="http://schemas.microsoft.com/office/drawing/2014/main" id="{A36C8F00-6907-F596-43D3-284534E1BC8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6096a01e84_0_93:notes">
            <a:extLst>
              <a:ext uri="{FF2B5EF4-FFF2-40B4-BE49-F238E27FC236}">
                <a16:creationId xmlns:a16="http://schemas.microsoft.com/office/drawing/2014/main" id="{6292D72D-9077-EDCA-068F-EC53433D2B9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463114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>
          <a:extLst>
            <a:ext uri="{FF2B5EF4-FFF2-40B4-BE49-F238E27FC236}">
              <a16:creationId xmlns:a16="http://schemas.microsoft.com/office/drawing/2014/main" id="{F988DFEB-F6A8-BFD6-BE45-B059022405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6096a01e84_0_93:notes">
            <a:extLst>
              <a:ext uri="{FF2B5EF4-FFF2-40B4-BE49-F238E27FC236}">
                <a16:creationId xmlns:a16="http://schemas.microsoft.com/office/drawing/2014/main" id="{A36C8F00-6907-F596-43D3-284534E1BC8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6096a01e84_0_93:notes">
            <a:extLst>
              <a:ext uri="{FF2B5EF4-FFF2-40B4-BE49-F238E27FC236}">
                <a16:creationId xmlns:a16="http://schemas.microsoft.com/office/drawing/2014/main" id="{6292D72D-9077-EDCA-068F-EC53433D2B9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463114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>
          <a:extLst>
            <a:ext uri="{FF2B5EF4-FFF2-40B4-BE49-F238E27FC236}">
              <a16:creationId xmlns:a16="http://schemas.microsoft.com/office/drawing/2014/main" id="{F988DFEB-F6A8-BFD6-BE45-B059022405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6096a01e84_0_93:notes">
            <a:extLst>
              <a:ext uri="{FF2B5EF4-FFF2-40B4-BE49-F238E27FC236}">
                <a16:creationId xmlns:a16="http://schemas.microsoft.com/office/drawing/2014/main" id="{A36C8F00-6907-F596-43D3-284534E1BC8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6096a01e84_0_93:notes">
            <a:extLst>
              <a:ext uri="{FF2B5EF4-FFF2-40B4-BE49-F238E27FC236}">
                <a16:creationId xmlns:a16="http://schemas.microsoft.com/office/drawing/2014/main" id="{6292D72D-9077-EDCA-068F-EC53433D2B9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463114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>
          <a:extLst>
            <a:ext uri="{FF2B5EF4-FFF2-40B4-BE49-F238E27FC236}">
              <a16:creationId xmlns:a16="http://schemas.microsoft.com/office/drawing/2014/main" id="{F988DFEB-F6A8-BFD6-BE45-B059022405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6096a01e84_0_93:notes">
            <a:extLst>
              <a:ext uri="{FF2B5EF4-FFF2-40B4-BE49-F238E27FC236}">
                <a16:creationId xmlns:a16="http://schemas.microsoft.com/office/drawing/2014/main" id="{A36C8F00-6907-F596-43D3-284534E1BC8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6096a01e84_0_93:notes">
            <a:extLst>
              <a:ext uri="{FF2B5EF4-FFF2-40B4-BE49-F238E27FC236}">
                <a16:creationId xmlns:a16="http://schemas.microsoft.com/office/drawing/2014/main" id="{6292D72D-9077-EDCA-068F-EC53433D2B9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463114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>
          <a:extLst>
            <a:ext uri="{FF2B5EF4-FFF2-40B4-BE49-F238E27FC236}">
              <a16:creationId xmlns:a16="http://schemas.microsoft.com/office/drawing/2014/main" id="{F988DFEB-F6A8-BFD6-BE45-B059022405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6096a01e84_0_93:notes">
            <a:extLst>
              <a:ext uri="{FF2B5EF4-FFF2-40B4-BE49-F238E27FC236}">
                <a16:creationId xmlns:a16="http://schemas.microsoft.com/office/drawing/2014/main" id="{A36C8F00-6907-F596-43D3-284534E1BC8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6096a01e84_0_93:notes">
            <a:extLst>
              <a:ext uri="{FF2B5EF4-FFF2-40B4-BE49-F238E27FC236}">
                <a16:creationId xmlns:a16="http://schemas.microsoft.com/office/drawing/2014/main" id="{6292D72D-9077-EDCA-068F-EC53433D2B9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463114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>
          <a:extLst>
            <a:ext uri="{FF2B5EF4-FFF2-40B4-BE49-F238E27FC236}">
              <a16:creationId xmlns:a16="http://schemas.microsoft.com/office/drawing/2014/main" id="{F988DFEB-F6A8-BFD6-BE45-B059022405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6096a01e84_0_93:notes">
            <a:extLst>
              <a:ext uri="{FF2B5EF4-FFF2-40B4-BE49-F238E27FC236}">
                <a16:creationId xmlns:a16="http://schemas.microsoft.com/office/drawing/2014/main" id="{A36C8F00-6907-F596-43D3-284534E1BC8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6096a01e84_0_93:notes">
            <a:extLst>
              <a:ext uri="{FF2B5EF4-FFF2-40B4-BE49-F238E27FC236}">
                <a16:creationId xmlns:a16="http://schemas.microsoft.com/office/drawing/2014/main" id="{6292D72D-9077-EDCA-068F-EC53433D2B9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463114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>
          <a:extLst>
            <a:ext uri="{FF2B5EF4-FFF2-40B4-BE49-F238E27FC236}">
              <a16:creationId xmlns:a16="http://schemas.microsoft.com/office/drawing/2014/main" id="{F988DFEB-F6A8-BFD6-BE45-B059022405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6096a01e84_0_93:notes">
            <a:extLst>
              <a:ext uri="{FF2B5EF4-FFF2-40B4-BE49-F238E27FC236}">
                <a16:creationId xmlns:a16="http://schemas.microsoft.com/office/drawing/2014/main" id="{A36C8F00-6907-F596-43D3-284534E1BC8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6096a01e84_0_93:notes">
            <a:extLst>
              <a:ext uri="{FF2B5EF4-FFF2-40B4-BE49-F238E27FC236}">
                <a16:creationId xmlns:a16="http://schemas.microsoft.com/office/drawing/2014/main" id="{6292D72D-9077-EDCA-068F-EC53433D2B9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463114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>
          <a:extLst>
            <a:ext uri="{FF2B5EF4-FFF2-40B4-BE49-F238E27FC236}">
              <a16:creationId xmlns:a16="http://schemas.microsoft.com/office/drawing/2014/main" id="{7375B7A5-87C5-6626-5E2F-069B2E4DE5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6096a01e84_0_93:notes">
            <a:extLst>
              <a:ext uri="{FF2B5EF4-FFF2-40B4-BE49-F238E27FC236}">
                <a16:creationId xmlns:a16="http://schemas.microsoft.com/office/drawing/2014/main" id="{83072CB9-1608-97DF-1419-D7A99856581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6096a01e84_0_93:notes">
            <a:extLst>
              <a:ext uri="{FF2B5EF4-FFF2-40B4-BE49-F238E27FC236}">
                <a16:creationId xmlns:a16="http://schemas.microsoft.com/office/drawing/2014/main" id="{958F459F-7DDF-0806-E7EE-F9F285E6F56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911207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>
          <a:extLst>
            <a:ext uri="{FF2B5EF4-FFF2-40B4-BE49-F238E27FC236}">
              <a16:creationId xmlns:a16="http://schemas.microsoft.com/office/drawing/2014/main" id="{7375B7A5-87C5-6626-5E2F-069B2E4DE5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6096a01e84_0_93:notes">
            <a:extLst>
              <a:ext uri="{FF2B5EF4-FFF2-40B4-BE49-F238E27FC236}">
                <a16:creationId xmlns:a16="http://schemas.microsoft.com/office/drawing/2014/main" id="{83072CB9-1608-97DF-1419-D7A99856581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6096a01e84_0_93:notes">
            <a:extLst>
              <a:ext uri="{FF2B5EF4-FFF2-40B4-BE49-F238E27FC236}">
                <a16:creationId xmlns:a16="http://schemas.microsoft.com/office/drawing/2014/main" id="{958F459F-7DDF-0806-E7EE-F9F285E6F56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9112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>
          <a:extLst>
            <a:ext uri="{FF2B5EF4-FFF2-40B4-BE49-F238E27FC236}">
              <a16:creationId xmlns:a16="http://schemas.microsoft.com/office/drawing/2014/main" id="{D50FFF68-4CAD-435B-C9DA-5738022777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6096a01e84_0_93:notes">
            <a:extLst>
              <a:ext uri="{FF2B5EF4-FFF2-40B4-BE49-F238E27FC236}">
                <a16:creationId xmlns:a16="http://schemas.microsoft.com/office/drawing/2014/main" id="{3723BB44-E6D1-9E82-792F-FD676DFBB45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6096a01e84_0_93:notes">
            <a:extLst>
              <a:ext uri="{FF2B5EF4-FFF2-40B4-BE49-F238E27FC236}">
                <a16:creationId xmlns:a16="http://schemas.microsoft.com/office/drawing/2014/main" id="{17EBAF1C-41C7-59E7-AD58-4E881585551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604302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>
          <a:extLst>
            <a:ext uri="{FF2B5EF4-FFF2-40B4-BE49-F238E27FC236}">
              <a16:creationId xmlns:a16="http://schemas.microsoft.com/office/drawing/2014/main" id="{7375B7A5-87C5-6626-5E2F-069B2E4DE5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6096a01e84_0_93:notes">
            <a:extLst>
              <a:ext uri="{FF2B5EF4-FFF2-40B4-BE49-F238E27FC236}">
                <a16:creationId xmlns:a16="http://schemas.microsoft.com/office/drawing/2014/main" id="{83072CB9-1608-97DF-1419-D7A99856581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6096a01e84_0_93:notes">
            <a:extLst>
              <a:ext uri="{FF2B5EF4-FFF2-40B4-BE49-F238E27FC236}">
                <a16:creationId xmlns:a16="http://schemas.microsoft.com/office/drawing/2014/main" id="{958F459F-7DDF-0806-E7EE-F9F285E6F56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911207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>
          <a:extLst>
            <a:ext uri="{FF2B5EF4-FFF2-40B4-BE49-F238E27FC236}">
              <a16:creationId xmlns:a16="http://schemas.microsoft.com/office/drawing/2014/main" id="{7375B7A5-87C5-6626-5E2F-069B2E4DE5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6096a01e84_0_93:notes">
            <a:extLst>
              <a:ext uri="{FF2B5EF4-FFF2-40B4-BE49-F238E27FC236}">
                <a16:creationId xmlns:a16="http://schemas.microsoft.com/office/drawing/2014/main" id="{83072CB9-1608-97DF-1419-D7A99856581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6096a01e84_0_93:notes">
            <a:extLst>
              <a:ext uri="{FF2B5EF4-FFF2-40B4-BE49-F238E27FC236}">
                <a16:creationId xmlns:a16="http://schemas.microsoft.com/office/drawing/2014/main" id="{958F459F-7DDF-0806-E7EE-F9F285E6F56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911207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2b004eb1dce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2b004eb1dce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2b004eb1dce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2b004eb1dce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2b004eb1dce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2b004eb1dce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2b004eb1dce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2b004eb1dce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2b004eb1dce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2b004eb1dce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2b004eb1dce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2b004eb1dce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2b004eb1dce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2b004eb1dce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2b004eb1dce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2b004eb1dce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>
          <a:extLst>
            <a:ext uri="{FF2B5EF4-FFF2-40B4-BE49-F238E27FC236}">
              <a16:creationId xmlns:a16="http://schemas.microsoft.com/office/drawing/2014/main" id="{D50FFF68-4CAD-435B-C9DA-5738022777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6096a01e84_0_93:notes">
            <a:extLst>
              <a:ext uri="{FF2B5EF4-FFF2-40B4-BE49-F238E27FC236}">
                <a16:creationId xmlns:a16="http://schemas.microsoft.com/office/drawing/2014/main" id="{3723BB44-E6D1-9E82-792F-FD676DFBB45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6096a01e84_0_93:notes">
            <a:extLst>
              <a:ext uri="{FF2B5EF4-FFF2-40B4-BE49-F238E27FC236}">
                <a16:creationId xmlns:a16="http://schemas.microsoft.com/office/drawing/2014/main" id="{17EBAF1C-41C7-59E7-AD58-4E881585551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604302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2b004eb1dce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2b004eb1dce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>
          <a:extLst>
            <a:ext uri="{FF2B5EF4-FFF2-40B4-BE49-F238E27FC236}">
              <a16:creationId xmlns:a16="http://schemas.microsoft.com/office/drawing/2014/main" id="{7E3679E5-44CB-DAE3-F4A2-6B63BEB09D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2b004eb1dce_0_138:notes">
            <a:extLst>
              <a:ext uri="{FF2B5EF4-FFF2-40B4-BE49-F238E27FC236}">
                <a16:creationId xmlns:a16="http://schemas.microsoft.com/office/drawing/2014/main" id="{62159857-E0AB-FE46-B470-77859B3CA62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2b004eb1dce_0_138:notes">
            <a:extLst>
              <a:ext uri="{FF2B5EF4-FFF2-40B4-BE49-F238E27FC236}">
                <a16:creationId xmlns:a16="http://schemas.microsoft.com/office/drawing/2014/main" id="{B933FFE4-F1A6-C7CC-FF2F-F184BE6884F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8491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>
          <a:extLst>
            <a:ext uri="{FF2B5EF4-FFF2-40B4-BE49-F238E27FC236}">
              <a16:creationId xmlns:a16="http://schemas.microsoft.com/office/drawing/2014/main" id="{7E3679E5-44CB-DAE3-F4A2-6B63BEB09D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2b004eb1dce_0_138:notes">
            <a:extLst>
              <a:ext uri="{FF2B5EF4-FFF2-40B4-BE49-F238E27FC236}">
                <a16:creationId xmlns:a16="http://schemas.microsoft.com/office/drawing/2014/main" id="{62159857-E0AB-FE46-B470-77859B3CA62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2b004eb1dce_0_138:notes">
            <a:extLst>
              <a:ext uri="{FF2B5EF4-FFF2-40B4-BE49-F238E27FC236}">
                <a16:creationId xmlns:a16="http://schemas.microsoft.com/office/drawing/2014/main" id="{B933FFE4-F1A6-C7CC-FF2F-F184BE6884F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8491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>
          <a:extLst>
            <a:ext uri="{FF2B5EF4-FFF2-40B4-BE49-F238E27FC236}">
              <a16:creationId xmlns:a16="http://schemas.microsoft.com/office/drawing/2014/main" id="{7E3679E5-44CB-DAE3-F4A2-6B63BEB09D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2b004eb1dce_0_138:notes">
            <a:extLst>
              <a:ext uri="{FF2B5EF4-FFF2-40B4-BE49-F238E27FC236}">
                <a16:creationId xmlns:a16="http://schemas.microsoft.com/office/drawing/2014/main" id="{62159857-E0AB-FE46-B470-77859B3CA62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2b004eb1dce_0_138:notes">
            <a:extLst>
              <a:ext uri="{FF2B5EF4-FFF2-40B4-BE49-F238E27FC236}">
                <a16:creationId xmlns:a16="http://schemas.microsoft.com/office/drawing/2014/main" id="{B933FFE4-F1A6-C7CC-FF2F-F184BE6884F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8491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>
          <a:extLst>
            <a:ext uri="{FF2B5EF4-FFF2-40B4-BE49-F238E27FC236}">
              <a16:creationId xmlns:a16="http://schemas.microsoft.com/office/drawing/2014/main" id="{7E3679E5-44CB-DAE3-F4A2-6B63BEB09D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2b004eb1dce_0_138:notes">
            <a:extLst>
              <a:ext uri="{FF2B5EF4-FFF2-40B4-BE49-F238E27FC236}">
                <a16:creationId xmlns:a16="http://schemas.microsoft.com/office/drawing/2014/main" id="{62159857-E0AB-FE46-B470-77859B3CA62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2b004eb1dce_0_138:notes">
            <a:extLst>
              <a:ext uri="{FF2B5EF4-FFF2-40B4-BE49-F238E27FC236}">
                <a16:creationId xmlns:a16="http://schemas.microsoft.com/office/drawing/2014/main" id="{B933FFE4-F1A6-C7CC-FF2F-F184BE6884F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8491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>
          <a:extLst>
            <a:ext uri="{FF2B5EF4-FFF2-40B4-BE49-F238E27FC236}">
              <a16:creationId xmlns:a16="http://schemas.microsoft.com/office/drawing/2014/main" id="{7E3679E5-44CB-DAE3-F4A2-6B63BEB09D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2b004eb1dce_0_138:notes">
            <a:extLst>
              <a:ext uri="{FF2B5EF4-FFF2-40B4-BE49-F238E27FC236}">
                <a16:creationId xmlns:a16="http://schemas.microsoft.com/office/drawing/2014/main" id="{62159857-E0AB-FE46-B470-77859B3CA62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2b004eb1dce_0_138:notes">
            <a:extLst>
              <a:ext uri="{FF2B5EF4-FFF2-40B4-BE49-F238E27FC236}">
                <a16:creationId xmlns:a16="http://schemas.microsoft.com/office/drawing/2014/main" id="{B933FFE4-F1A6-C7CC-FF2F-F184BE6884F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8491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>
          <a:extLst>
            <a:ext uri="{FF2B5EF4-FFF2-40B4-BE49-F238E27FC236}">
              <a16:creationId xmlns:a16="http://schemas.microsoft.com/office/drawing/2014/main" id="{7E3679E5-44CB-DAE3-F4A2-6B63BEB09D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2b004eb1dce_0_138:notes">
            <a:extLst>
              <a:ext uri="{FF2B5EF4-FFF2-40B4-BE49-F238E27FC236}">
                <a16:creationId xmlns:a16="http://schemas.microsoft.com/office/drawing/2014/main" id="{62159857-E0AB-FE46-B470-77859B3CA62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2b004eb1dce_0_138:notes">
            <a:extLst>
              <a:ext uri="{FF2B5EF4-FFF2-40B4-BE49-F238E27FC236}">
                <a16:creationId xmlns:a16="http://schemas.microsoft.com/office/drawing/2014/main" id="{B933FFE4-F1A6-C7CC-FF2F-F184BE6884F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8491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>
          <a:extLst>
            <a:ext uri="{FF2B5EF4-FFF2-40B4-BE49-F238E27FC236}">
              <a16:creationId xmlns:a16="http://schemas.microsoft.com/office/drawing/2014/main" id="{7E3679E5-44CB-DAE3-F4A2-6B63BEB09D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2b004eb1dce_0_138:notes">
            <a:extLst>
              <a:ext uri="{FF2B5EF4-FFF2-40B4-BE49-F238E27FC236}">
                <a16:creationId xmlns:a16="http://schemas.microsoft.com/office/drawing/2014/main" id="{62159857-E0AB-FE46-B470-77859B3CA62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2b004eb1dce_0_138:notes">
            <a:extLst>
              <a:ext uri="{FF2B5EF4-FFF2-40B4-BE49-F238E27FC236}">
                <a16:creationId xmlns:a16="http://schemas.microsoft.com/office/drawing/2014/main" id="{B933FFE4-F1A6-C7CC-FF2F-F184BE6884F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8491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>
          <a:extLst>
            <a:ext uri="{FF2B5EF4-FFF2-40B4-BE49-F238E27FC236}">
              <a16:creationId xmlns:a16="http://schemas.microsoft.com/office/drawing/2014/main" id="{7E3679E5-44CB-DAE3-F4A2-6B63BEB09D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2b004eb1dce_0_138:notes">
            <a:extLst>
              <a:ext uri="{FF2B5EF4-FFF2-40B4-BE49-F238E27FC236}">
                <a16:creationId xmlns:a16="http://schemas.microsoft.com/office/drawing/2014/main" id="{62159857-E0AB-FE46-B470-77859B3CA62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2b004eb1dce_0_138:notes">
            <a:extLst>
              <a:ext uri="{FF2B5EF4-FFF2-40B4-BE49-F238E27FC236}">
                <a16:creationId xmlns:a16="http://schemas.microsoft.com/office/drawing/2014/main" id="{B933FFE4-F1A6-C7CC-FF2F-F184BE6884F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8491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>
          <a:extLst>
            <a:ext uri="{FF2B5EF4-FFF2-40B4-BE49-F238E27FC236}">
              <a16:creationId xmlns:a16="http://schemas.microsoft.com/office/drawing/2014/main" id="{93ABDA6F-2F77-569A-D125-25C7A6D74E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6096a01e84_0_93:notes">
            <a:extLst>
              <a:ext uri="{FF2B5EF4-FFF2-40B4-BE49-F238E27FC236}">
                <a16:creationId xmlns:a16="http://schemas.microsoft.com/office/drawing/2014/main" id="{62FDC5AB-AB85-714F-ECD8-676956ADC7F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6096a01e84_0_93:notes">
            <a:extLst>
              <a:ext uri="{FF2B5EF4-FFF2-40B4-BE49-F238E27FC236}">
                <a16:creationId xmlns:a16="http://schemas.microsoft.com/office/drawing/2014/main" id="{0ACFB4FD-2613-5FE5-3CF8-7F4B0031304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8702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>
          <a:extLst>
            <a:ext uri="{FF2B5EF4-FFF2-40B4-BE49-F238E27FC236}">
              <a16:creationId xmlns:a16="http://schemas.microsoft.com/office/drawing/2014/main" id="{D50FFF68-4CAD-435B-C9DA-5738022777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6096a01e84_0_93:notes">
            <a:extLst>
              <a:ext uri="{FF2B5EF4-FFF2-40B4-BE49-F238E27FC236}">
                <a16:creationId xmlns:a16="http://schemas.microsoft.com/office/drawing/2014/main" id="{3723BB44-E6D1-9E82-792F-FD676DFBB45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6096a01e84_0_93:notes">
            <a:extLst>
              <a:ext uri="{FF2B5EF4-FFF2-40B4-BE49-F238E27FC236}">
                <a16:creationId xmlns:a16="http://schemas.microsoft.com/office/drawing/2014/main" id="{17EBAF1C-41C7-59E7-AD58-4E881585551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6043022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>
          <a:extLst>
            <a:ext uri="{FF2B5EF4-FFF2-40B4-BE49-F238E27FC236}">
              <a16:creationId xmlns:a16="http://schemas.microsoft.com/office/drawing/2014/main" id="{93ABDA6F-2F77-569A-D125-25C7A6D74E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6096a01e84_0_93:notes">
            <a:extLst>
              <a:ext uri="{FF2B5EF4-FFF2-40B4-BE49-F238E27FC236}">
                <a16:creationId xmlns:a16="http://schemas.microsoft.com/office/drawing/2014/main" id="{62FDC5AB-AB85-714F-ECD8-676956ADC7F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6096a01e84_0_93:notes">
            <a:extLst>
              <a:ext uri="{FF2B5EF4-FFF2-40B4-BE49-F238E27FC236}">
                <a16:creationId xmlns:a16="http://schemas.microsoft.com/office/drawing/2014/main" id="{0ACFB4FD-2613-5FE5-3CF8-7F4B0031304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8702791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>
          <a:extLst>
            <a:ext uri="{FF2B5EF4-FFF2-40B4-BE49-F238E27FC236}">
              <a16:creationId xmlns:a16="http://schemas.microsoft.com/office/drawing/2014/main" id="{15CE316B-E592-F45F-DDA1-92CECF080F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6096a01e84_0_93:notes">
            <a:extLst>
              <a:ext uri="{FF2B5EF4-FFF2-40B4-BE49-F238E27FC236}">
                <a16:creationId xmlns:a16="http://schemas.microsoft.com/office/drawing/2014/main" id="{FC5B229F-B2F7-7EF9-9C0E-4EB3A423017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6096a01e84_0_93:notes">
            <a:extLst>
              <a:ext uri="{FF2B5EF4-FFF2-40B4-BE49-F238E27FC236}">
                <a16:creationId xmlns:a16="http://schemas.microsoft.com/office/drawing/2014/main" id="{9201159A-5DBD-DF5A-E640-B32E79E71DE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3754810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>
          <a:extLst>
            <a:ext uri="{FF2B5EF4-FFF2-40B4-BE49-F238E27FC236}">
              <a16:creationId xmlns:a16="http://schemas.microsoft.com/office/drawing/2014/main" id="{0F0193E3-A678-549F-AA5D-ADC1A80CF8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6096a01e84_0_93:notes">
            <a:extLst>
              <a:ext uri="{FF2B5EF4-FFF2-40B4-BE49-F238E27FC236}">
                <a16:creationId xmlns:a16="http://schemas.microsoft.com/office/drawing/2014/main" id="{83DFC447-03E7-9489-F872-60EEDDE2B40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6096a01e84_0_93:notes">
            <a:extLst>
              <a:ext uri="{FF2B5EF4-FFF2-40B4-BE49-F238E27FC236}">
                <a16:creationId xmlns:a16="http://schemas.microsoft.com/office/drawing/2014/main" id="{CDA6F496-B5B5-D10A-76C3-7B1077BE3F7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9434282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>
          <a:extLst>
            <a:ext uri="{FF2B5EF4-FFF2-40B4-BE49-F238E27FC236}">
              <a16:creationId xmlns:a16="http://schemas.microsoft.com/office/drawing/2014/main" id="{3C5DDE87-6807-DB3C-DACC-4668AA3A2F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6096a01e84_0_93:notes">
            <a:extLst>
              <a:ext uri="{FF2B5EF4-FFF2-40B4-BE49-F238E27FC236}">
                <a16:creationId xmlns:a16="http://schemas.microsoft.com/office/drawing/2014/main" id="{B64D2CC5-8C36-1711-D767-037DF4BE540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6096a01e84_0_93:notes">
            <a:extLst>
              <a:ext uri="{FF2B5EF4-FFF2-40B4-BE49-F238E27FC236}">
                <a16:creationId xmlns:a16="http://schemas.microsoft.com/office/drawing/2014/main" id="{AF25B03A-16CF-1BB1-4987-FC0EE356AB3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5076101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>
          <a:extLst>
            <a:ext uri="{FF2B5EF4-FFF2-40B4-BE49-F238E27FC236}">
              <a16:creationId xmlns:a16="http://schemas.microsoft.com/office/drawing/2014/main" id="{C1E97566-88C3-3146-E857-12EF02D7BC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6096a01e84_0_93:notes">
            <a:extLst>
              <a:ext uri="{FF2B5EF4-FFF2-40B4-BE49-F238E27FC236}">
                <a16:creationId xmlns:a16="http://schemas.microsoft.com/office/drawing/2014/main" id="{50537BC3-317F-28A2-4B00-202A7C52CCE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6096a01e84_0_93:notes">
            <a:extLst>
              <a:ext uri="{FF2B5EF4-FFF2-40B4-BE49-F238E27FC236}">
                <a16:creationId xmlns:a16="http://schemas.microsoft.com/office/drawing/2014/main" id="{199CB459-6E64-2626-10A6-7A2BCF3CB22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1816711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>
          <a:extLst>
            <a:ext uri="{FF2B5EF4-FFF2-40B4-BE49-F238E27FC236}">
              <a16:creationId xmlns:a16="http://schemas.microsoft.com/office/drawing/2014/main" id="{E9997FC6-52A9-4595-2701-9020C98319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6096a01e84_0_93:notes">
            <a:extLst>
              <a:ext uri="{FF2B5EF4-FFF2-40B4-BE49-F238E27FC236}">
                <a16:creationId xmlns:a16="http://schemas.microsoft.com/office/drawing/2014/main" id="{B4EA1197-F193-9C5F-1B45-64764EBD20F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6096a01e84_0_93:notes">
            <a:extLst>
              <a:ext uri="{FF2B5EF4-FFF2-40B4-BE49-F238E27FC236}">
                <a16:creationId xmlns:a16="http://schemas.microsoft.com/office/drawing/2014/main" id="{D530C836-67AD-97C5-73E1-9E26717A71D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2306995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>
          <a:extLst>
            <a:ext uri="{FF2B5EF4-FFF2-40B4-BE49-F238E27FC236}">
              <a16:creationId xmlns:a16="http://schemas.microsoft.com/office/drawing/2014/main" id="{43E40ED3-7718-250F-A9ED-668C275A10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6096a01e84_0_93:notes">
            <a:extLst>
              <a:ext uri="{FF2B5EF4-FFF2-40B4-BE49-F238E27FC236}">
                <a16:creationId xmlns:a16="http://schemas.microsoft.com/office/drawing/2014/main" id="{BF814C34-C789-BCE9-AE54-0FD5C85D40A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6096a01e84_0_93:notes">
            <a:extLst>
              <a:ext uri="{FF2B5EF4-FFF2-40B4-BE49-F238E27FC236}">
                <a16:creationId xmlns:a16="http://schemas.microsoft.com/office/drawing/2014/main" id="{CAB669D4-B9EF-9C8C-0D49-A6B1E8D7D47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8054263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>
          <a:extLst>
            <a:ext uri="{FF2B5EF4-FFF2-40B4-BE49-F238E27FC236}">
              <a16:creationId xmlns:a16="http://schemas.microsoft.com/office/drawing/2014/main" id="{CBE59F25-6F28-552F-30FB-2477FADE2A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6096a01e84_0_93:notes">
            <a:extLst>
              <a:ext uri="{FF2B5EF4-FFF2-40B4-BE49-F238E27FC236}">
                <a16:creationId xmlns:a16="http://schemas.microsoft.com/office/drawing/2014/main" id="{06A2771A-5327-7C4F-7806-A64E8CE5210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6096a01e84_0_93:notes">
            <a:extLst>
              <a:ext uri="{FF2B5EF4-FFF2-40B4-BE49-F238E27FC236}">
                <a16:creationId xmlns:a16="http://schemas.microsoft.com/office/drawing/2014/main" id="{3DE686BB-CB6F-FFC5-09E2-DF98695798C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742670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>
          <a:extLst>
            <a:ext uri="{FF2B5EF4-FFF2-40B4-BE49-F238E27FC236}">
              <a16:creationId xmlns:a16="http://schemas.microsoft.com/office/drawing/2014/main" id="{E3A0F9CE-F6CA-03F7-4C11-18BE870BD2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6096a01e84_0_93:notes">
            <a:extLst>
              <a:ext uri="{FF2B5EF4-FFF2-40B4-BE49-F238E27FC236}">
                <a16:creationId xmlns:a16="http://schemas.microsoft.com/office/drawing/2014/main" id="{4097C19A-B8AF-E85A-89BF-00965653633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6096a01e84_0_93:notes">
            <a:extLst>
              <a:ext uri="{FF2B5EF4-FFF2-40B4-BE49-F238E27FC236}">
                <a16:creationId xmlns:a16="http://schemas.microsoft.com/office/drawing/2014/main" id="{2E98F8F8-D60C-2C5A-29E3-210B72C819D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1124354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>
          <a:extLst>
            <a:ext uri="{FF2B5EF4-FFF2-40B4-BE49-F238E27FC236}">
              <a16:creationId xmlns:a16="http://schemas.microsoft.com/office/drawing/2014/main" id="{3C761EBE-C0D0-268B-F503-C92D0436CB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6096a01e84_0_93:notes">
            <a:extLst>
              <a:ext uri="{FF2B5EF4-FFF2-40B4-BE49-F238E27FC236}">
                <a16:creationId xmlns:a16="http://schemas.microsoft.com/office/drawing/2014/main" id="{88CE184E-3CAF-992F-C41E-1932BD2B580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6096a01e84_0_93:notes">
            <a:extLst>
              <a:ext uri="{FF2B5EF4-FFF2-40B4-BE49-F238E27FC236}">
                <a16:creationId xmlns:a16="http://schemas.microsoft.com/office/drawing/2014/main" id="{19A2DC5F-60AD-5CE4-9ECA-1C922841A8C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9096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>
          <a:extLst>
            <a:ext uri="{FF2B5EF4-FFF2-40B4-BE49-F238E27FC236}">
              <a16:creationId xmlns:a16="http://schemas.microsoft.com/office/drawing/2014/main" id="{1B589387-4C49-1BD9-9024-335CB0267E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6096a01e84_0_93:notes">
            <a:extLst>
              <a:ext uri="{FF2B5EF4-FFF2-40B4-BE49-F238E27FC236}">
                <a16:creationId xmlns:a16="http://schemas.microsoft.com/office/drawing/2014/main" id="{D8563143-3629-93A1-44ED-CFE472668F1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6096a01e84_0_93:notes">
            <a:extLst>
              <a:ext uri="{FF2B5EF4-FFF2-40B4-BE49-F238E27FC236}">
                <a16:creationId xmlns:a16="http://schemas.microsoft.com/office/drawing/2014/main" id="{38483829-622D-BE2B-3FFE-E82CCB3B1A5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8888906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>
          <a:extLst>
            <a:ext uri="{FF2B5EF4-FFF2-40B4-BE49-F238E27FC236}">
              <a16:creationId xmlns:a16="http://schemas.microsoft.com/office/drawing/2014/main" id="{A4158EF3-9793-F11A-CAA6-252190A8B8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6096a01e84_0_93:notes">
            <a:extLst>
              <a:ext uri="{FF2B5EF4-FFF2-40B4-BE49-F238E27FC236}">
                <a16:creationId xmlns:a16="http://schemas.microsoft.com/office/drawing/2014/main" id="{108EA80B-3940-5042-C573-54643D6433B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6096a01e84_0_93:notes">
            <a:extLst>
              <a:ext uri="{FF2B5EF4-FFF2-40B4-BE49-F238E27FC236}">
                <a16:creationId xmlns:a16="http://schemas.microsoft.com/office/drawing/2014/main" id="{D60AD778-A2A8-B4C0-A6C2-4FBE4BD2B2D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Additional factor c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22834052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>
          <a:extLst>
            <a:ext uri="{FF2B5EF4-FFF2-40B4-BE49-F238E27FC236}">
              <a16:creationId xmlns:a16="http://schemas.microsoft.com/office/drawing/2014/main" id="{3DEC2076-296C-2432-4BC2-A85979DC44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6096a01e84_0_93:notes">
            <a:extLst>
              <a:ext uri="{FF2B5EF4-FFF2-40B4-BE49-F238E27FC236}">
                <a16:creationId xmlns:a16="http://schemas.microsoft.com/office/drawing/2014/main" id="{26ED49F4-7570-40E4-C24C-B93AFE238FF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6096a01e84_0_93:notes">
            <a:extLst>
              <a:ext uri="{FF2B5EF4-FFF2-40B4-BE49-F238E27FC236}">
                <a16:creationId xmlns:a16="http://schemas.microsoft.com/office/drawing/2014/main" id="{110BACF5-B5F6-987F-B07C-9960BC7FD27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4530847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>
          <a:extLst>
            <a:ext uri="{FF2B5EF4-FFF2-40B4-BE49-F238E27FC236}">
              <a16:creationId xmlns:a16="http://schemas.microsoft.com/office/drawing/2014/main" id="{30FACD41-8154-55DB-14CF-662E73BCA3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6096a01e84_0_93:notes">
            <a:extLst>
              <a:ext uri="{FF2B5EF4-FFF2-40B4-BE49-F238E27FC236}">
                <a16:creationId xmlns:a16="http://schemas.microsoft.com/office/drawing/2014/main" id="{99F099D6-3763-94DF-13FF-C2668B075CA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6096a01e84_0_93:notes">
            <a:extLst>
              <a:ext uri="{FF2B5EF4-FFF2-40B4-BE49-F238E27FC236}">
                <a16:creationId xmlns:a16="http://schemas.microsoft.com/office/drawing/2014/main" id="{50DAFF21-BF9F-79D5-8F4D-09231147735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4119949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>
          <a:extLst>
            <a:ext uri="{FF2B5EF4-FFF2-40B4-BE49-F238E27FC236}">
              <a16:creationId xmlns:a16="http://schemas.microsoft.com/office/drawing/2014/main" id="{044774E3-382E-065B-E760-2D1E783E28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6096a01e84_0_93:notes">
            <a:extLst>
              <a:ext uri="{FF2B5EF4-FFF2-40B4-BE49-F238E27FC236}">
                <a16:creationId xmlns:a16="http://schemas.microsoft.com/office/drawing/2014/main" id="{A94B0BAC-AE6C-2361-6B3C-BC758B77D9D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6096a01e84_0_93:notes">
            <a:extLst>
              <a:ext uri="{FF2B5EF4-FFF2-40B4-BE49-F238E27FC236}">
                <a16:creationId xmlns:a16="http://schemas.microsoft.com/office/drawing/2014/main" id="{EF7C4335-D1D7-8701-8A23-76BCF066F97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6368519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26096a01e84_0_4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26096a01e84_0_4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26096a01e84_0_4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26096a01e84_0_4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26096a01e84_0_4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26096a01e84_0_4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26096a01e84_0_4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26096a01e84_0_4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26096a01e84_0_4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26096a01e84_0_4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26096a01e84_0_4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26096a01e84_0_4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6096a01e84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6096a01e84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2999758880c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2999758880c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2999758880c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2999758880c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2999758880c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2999758880c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2999758880c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2999758880c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2999758880c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2999758880c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2999758880c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2999758880c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2999758880c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2999758880c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>
          <a:extLst>
            <a:ext uri="{FF2B5EF4-FFF2-40B4-BE49-F238E27FC236}">
              <a16:creationId xmlns:a16="http://schemas.microsoft.com/office/drawing/2014/main" id="{31E318D0-EBDB-A8C8-1BAF-7A0E3E7192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6096a01e84_0_93:notes">
            <a:extLst>
              <a:ext uri="{FF2B5EF4-FFF2-40B4-BE49-F238E27FC236}">
                <a16:creationId xmlns:a16="http://schemas.microsoft.com/office/drawing/2014/main" id="{49A3A199-4757-E6CB-2F06-124228ADAE5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6096a01e84_0_93:notes">
            <a:extLst>
              <a:ext uri="{FF2B5EF4-FFF2-40B4-BE49-F238E27FC236}">
                <a16:creationId xmlns:a16="http://schemas.microsoft.com/office/drawing/2014/main" id="{C16427B0-E3F1-5135-DAD4-61E7E5748E0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0876075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>
          <a:extLst>
            <a:ext uri="{FF2B5EF4-FFF2-40B4-BE49-F238E27FC236}">
              <a16:creationId xmlns:a16="http://schemas.microsoft.com/office/drawing/2014/main" id="{385D9433-5B7B-5B42-5C08-EB27A42341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6096a01e84_0_93:notes">
            <a:extLst>
              <a:ext uri="{FF2B5EF4-FFF2-40B4-BE49-F238E27FC236}">
                <a16:creationId xmlns:a16="http://schemas.microsoft.com/office/drawing/2014/main" id="{35E5237E-91D6-8BFC-A605-42BD358E651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6096a01e84_0_93:notes">
            <a:extLst>
              <a:ext uri="{FF2B5EF4-FFF2-40B4-BE49-F238E27FC236}">
                <a16:creationId xmlns:a16="http://schemas.microsoft.com/office/drawing/2014/main" id="{9A989710-4B78-FB04-F24B-3F588DDA546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2931586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>
          <a:extLst>
            <a:ext uri="{FF2B5EF4-FFF2-40B4-BE49-F238E27FC236}">
              <a16:creationId xmlns:a16="http://schemas.microsoft.com/office/drawing/2014/main" id="{385D9433-5B7B-5B42-5C08-EB27A42341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6096a01e84_0_93:notes">
            <a:extLst>
              <a:ext uri="{FF2B5EF4-FFF2-40B4-BE49-F238E27FC236}">
                <a16:creationId xmlns:a16="http://schemas.microsoft.com/office/drawing/2014/main" id="{35E5237E-91D6-8BFC-A605-42BD358E651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6096a01e84_0_93:notes">
            <a:extLst>
              <a:ext uri="{FF2B5EF4-FFF2-40B4-BE49-F238E27FC236}">
                <a16:creationId xmlns:a16="http://schemas.microsoft.com/office/drawing/2014/main" id="{9A989710-4B78-FB04-F24B-3F588DDA546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2931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070F2-466A-1F12-3907-D09FF5AD11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D33E18-D2BE-77DF-7DDA-5EC94398B7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9CAA96-B01D-E9E2-DE29-BA80122A2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12.06.2024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E7C2F6-D008-6FC6-B74C-758913F18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372C1-797A-AFC2-24D7-FF224DD21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506C8-8CCC-4177-8AA4-B81C5125DE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740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10B08-D1A8-CAF3-0431-98EABBF9D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EB2BD8-A111-A2CD-ADDC-E312F7DB1D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35DF8A-FB49-1095-3407-BFB99387A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12.06.2024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FF3FA7-69B6-0142-8A45-B10F928E7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Asiacrypt 2024, December 12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DB960F-C5C1-F403-C50E-7FC31063B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506C8-8CCC-4177-8AA4-B81C5125D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45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59F670-0F5E-FA56-BCB2-7DFFBC7BB7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EA2190-487D-8F3A-0196-4FBEDDD0BB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739A40-18D4-3F45-07A2-1905B3D7B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12.06.2024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67B7D-9D28-806D-2662-0F8DAADF8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Asiacrypt 2024, December 12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249FB-AB07-5ED5-85E7-FC7DDA0E9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506C8-8CCC-4177-8AA4-B81C5125D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2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41498-8573-6D3B-D556-091543CD7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2DAD3-9028-11C6-9D5F-AC03A44132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476B52-D5E4-75D4-B88D-A3B324A54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12.06.2024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E53BAD-DD80-1A18-F423-BBCAE34EB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9F35AD-D0F3-2909-F285-6EDA21C5F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506C8-8CCC-4177-8AA4-B81C5125D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007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DAFD7-9169-D94E-775E-B53EE00D1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E3A7E5-E66E-497B-DFA2-CB25C262CB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80EDDB-DBC2-2734-C902-52FEFF90E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12.06.2024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0593DE-6A27-556A-BA4C-4B1A6BA26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Asiacrypt 2024, December 12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EA2852-7B66-5732-FA03-2A5A979FA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506C8-8CCC-4177-8AA4-B81C5125D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45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C73B0-D6C0-1CC2-FA8F-68C9129CF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15752-D53A-50E9-52E9-8510E7274C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82AF4E-4F58-AC16-113D-385CBF1416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2D42D4-2E94-2770-21B9-5A471B139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12.06.2024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301550-4214-4C91-9EE4-5A92FB4E1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Asiacrypt 2024, December 12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DC9C70-E4CC-DF39-0E07-EB6AD1BB8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506C8-8CCC-4177-8AA4-B81C5125D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291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C8BFD-185F-C3E4-1149-8E4672C64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963F9-B0AC-E3D3-C25A-FB093E1996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B991B4-4FCC-FACA-C5AE-7B616D2EB0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E2C311-AAF8-C248-43FE-78909458B5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72D3BA-7506-AC11-4098-FF590A547E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398382-DCDA-3B46-1F0C-DCC4C824E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12.06.2024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DD9A9B-1969-62C6-EB9D-07230D05B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Asiacrypt 2024, December 12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572A5E-A10E-A0B6-F27E-CA9F2E693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506C8-8CCC-4177-8AA4-B81C5125D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421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EFDA9-0916-C756-7869-FA7A3D64D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6FF766-7936-9358-37AA-A17A8B6A0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12.06.2024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CBFD2D-A79C-6151-5874-C5F8E103C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Asiacrypt 2024, December 12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174C30-E45B-0DD8-042E-076F5C6A0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506C8-8CCC-4177-8AA4-B81C5125D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530341-590D-0A17-21BA-741A2F900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12.06.2024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AFE361-E4C8-CB51-518C-8CED6AA6E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Asiacrypt 2024, December 12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A816C7-75C0-73CA-24D9-BD8DF3E76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506C8-8CCC-4177-8AA4-B81C5125D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12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98243-F535-D881-6D57-E2C3C1387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323854-B1AA-4220-ECE9-4ED6B687F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3CB90D-8885-5BE1-85CF-266C85250B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E0EC3E-49C1-48F9-905F-6E2CB7BC5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12.06.2024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FC98A2-4C5C-3071-1283-59D3D73AB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Asiacrypt 2024, December 12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E03DB7-6838-1376-0BDC-0E3578A96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506C8-8CCC-4177-8AA4-B81C5125D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255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0E561-EC67-7253-688F-298A0B939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B315A8-5EBE-9DE5-E12E-1A96A72810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F29A71-F0D5-2A3E-8A34-E3D224A9B4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45785A-7851-3A42-79D3-D79DFB63B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12.06.2024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84100D-48CC-D016-0927-831966AA1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Asiacrypt 2024, December 12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1A1B4F-C313-B150-CFEF-D37BF3D6D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506C8-8CCC-4177-8AA4-B81C5125D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858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F954BB-8DEF-2780-D9F8-94770AF09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3D30A7-7118-92CF-7E9E-996A25D279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82986B-232F-B92A-2F46-8B5BA8345F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12.06.2024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47AF2-A01D-6A22-1213-ADFA403499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Asiacrypt 2024, December 12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3073D6-62F5-1E4C-EE2A-9FE130C3D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19506C8-8CCC-4177-8AA4-B81C5125D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091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82.xml"/><Relationship Id="rId7" Type="http://schemas.openxmlformats.org/officeDocument/2006/relationships/tags" Target="../tags/tag86.xml"/><Relationship Id="rId12" Type="http://schemas.openxmlformats.org/officeDocument/2006/relationships/image" Target="../media/image5.png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11" Type="http://schemas.openxmlformats.org/officeDocument/2006/relationships/image" Target="../media/image7.png"/><Relationship Id="rId5" Type="http://schemas.openxmlformats.org/officeDocument/2006/relationships/tags" Target="../tags/tag84.xml"/><Relationship Id="rId10" Type="http://schemas.openxmlformats.org/officeDocument/2006/relationships/image" Target="../media/image4.png"/><Relationship Id="rId4" Type="http://schemas.openxmlformats.org/officeDocument/2006/relationships/tags" Target="../tags/tag83.xml"/><Relationship Id="rId9" Type="http://schemas.openxmlformats.org/officeDocument/2006/relationships/notesSlide" Target="../notesSlides/notesSlide1.xml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tags" Target="../tags/tag994.xml"/><Relationship Id="rId13" Type="http://schemas.openxmlformats.org/officeDocument/2006/relationships/tags" Target="../tags/tag999.xml"/><Relationship Id="rId18" Type="http://schemas.openxmlformats.org/officeDocument/2006/relationships/image" Target="../media/image64.png"/><Relationship Id="rId3" Type="http://schemas.openxmlformats.org/officeDocument/2006/relationships/tags" Target="../tags/tag989.xml"/><Relationship Id="rId21" Type="http://schemas.openxmlformats.org/officeDocument/2006/relationships/image" Target="../media/image63.svg"/><Relationship Id="rId7" Type="http://schemas.openxmlformats.org/officeDocument/2006/relationships/tags" Target="../tags/tag993.xml"/><Relationship Id="rId12" Type="http://schemas.openxmlformats.org/officeDocument/2006/relationships/tags" Target="../tags/tag998.xml"/><Relationship Id="rId17" Type="http://schemas.openxmlformats.org/officeDocument/2006/relationships/image" Target="../media/image5.png"/><Relationship Id="rId2" Type="http://schemas.openxmlformats.org/officeDocument/2006/relationships/tags" Target="../tags/tag988.xml"/><Relationship Id="rId16" Type="http://schemas.openxmlformats.org/officeDocument/2006/relationships/notesSlide" Target="../notesSlides/notesSlide63.xml"/><Relationship Id="rId20" Type="http://schemas.openxmlformats.org/officeDocument/2006/relationships/image" Target="../media/image62.png"/><Relationship Id="rId1" Type="http://schemas.openxmlformats.org/officeDocument/2006/relationships/tags" Target="../tags/tag987.xml"/><Relationship Id="rId6" Type="http://schemas.openxmlformats.org/officeDocument/2006/relationships/tags" Target="../tags/tag992.xml"/><Relationship Id="rId11" Type="http://schemas.openxmlformats.org/officeDocument/2006/relationships/tags" Target="../tags/tag997.xml"/><Relationship Id="rId5" Type="http://schemas.openxmlformats.org/officeDocument/2006/relationships/tags" Target="../tags/tag991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996.xml"/><Relationship Id="rId19" Type="http://schemas.openxmlformats.org/officeDocument/2006/relationships/image" Target="../media/image65.svg"/><Relationship Id="rId4" Type="http://schemas.openxmlformats.org/officeDocument/2006/relationships/tags" Target="../tags/tag990.xml"/><Relationship Id="rId9" Type="http://schemas.openxmlformats.org/officeDocument/2006/relationships/tags" Target="../tags/tag995.xml"/><Relationship Id="rId14" Type="http://schemas.openxmlformats.org/officeDocument/2006/relationships/tags" Target="../tags/tag1000.xml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tags" Target="../tags/tag1008.xml"/><Relationship Id="rId13" Type="http://schemas.openxmlformats.org/officeDocument/2006/relationships/tags" Target="../tags/tag1013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1003.xml"/><Relationship Id="rId21" Type="http://schemas.openxmlformats.org/officeDocument/2006/relationships/image" Target="../media/image64.png"/><Relationship Id="rId7" Type="http://schemas.openxmlformats.org/officeDocument/2006/relationships/tags" Target="../tags/tag1007.xml"/><Relationship Id="rId12" Type="http://schemas.openxmlformats.org/officeDocument/2006/relationships/tags" Target="../tags/tag1012.xml"/><Relationship Id="rId17" Type="http://schemas.openxmlformats.org/officeDocument/2006/relationships/tags" Target="../tags/tag1017.xml"/><Relationship Id="rId25" Type="http://schemas.openxmlformats.org/officeDocument/2006/relationships/image" Target="../media/image6.png"/><Relationship Id="rId2" Type="http://schemas.openxmlformats.org/officeDocument/2006/relationships/tags" Target="../tags/tag1002.xml"/><Relationship Id="rId16" Type="http://schemas.openxmlformats.org/officeDocument/2006/relationships/tags" Target="../tags/tag1016.xml"/><Relationship Id="rId20" Type="http://schemas.openxmlformats.org/officeDocument/2006/relationships/image" Target="../media/image5.png"/><Relationship Id="rId1" Type="http://schemas.openxmlformats.org/officeDocument/2006/relationships/tags" Target="../tags/tag1001.xml"/><Relationship Id="rId6" Type="http://schemas.openxmlformats.org/officeDocument/2006/relationships/tags" Target="../tags/tag1006.xml"/><Relationship Id="rId11" Type="http://schemas.openxmlformats.org/officeDocument/2006/relationships/tags" Target="../tags/tag1011.xml"/><Relationship Id="rId24" Type="http://schemas.openxmlformats.org/officeDocument/2006/relationships/image" Target="../media/image63.svg"/><Relationship Id="rId5" Type="http://schemas.openxmlformats.org/officeDocument/2006/relationships/tags" Target="../tags/tag1005.xml"/><Relationship Id="rId15" Type="http://schemas.openxmlformats.org/officeDocument/2006/relationships/tags" Target="../tags/tag1015.xml"/><Relationship Id="rId23" Type="http://schemas.openxmlformats.org/officeDocument/2006/relationships/image" Target="../media/image62.png"/><Relationship Id="rId10" Type="http://schemas.openxmlformats.org/officeDocument/2006/relationships/tags" Target="../tags/tag1010.xml"/><Relationship Id="rId19" Type="http://schemas.openxmlformats.org/officeDocument/2006/relationships/notesSlide" Target="../notesSlides/notesSlide64.xml"/><Relationship Id="rId4" Type="http://schemas.openxmlformats.org/officeDocument/2006/relationships/tags" Target="../tags/tag1004.xml"/><Relationship Id="rId9" Type="http://schemas.openxmlformats.org/officeDocument/2006/relationships/tags" Target="../tags/tag1009.xml"/><Relationship Id="rId14" Type="http://schemas.openxmlformats.org/officeDocument/2006/relationships/tags" Target="../tags/tag1014.xml"/><Relationship Id="rId22" Type="http://schemas.openxmlformats.org/officeDocument/2006/relationships/image" Target="../media/image65.svg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tags" Target="../tags/tag1025.xml"/><Relationship Id="rId13" Type="http://schemas.openxmlformats.org/officeDocument/2006/relationships/tags" Target="../tags/tag1030.xml"/><Relationship Id="rId18" Type="http://schemas.openxmlformats.org/officeDocument/2006/relationships/image" Target="../media/image64.png"/><Relationship Id="rId3" Type="http://schemas.openxmlformats.org/officeDocument/2006/relationships/tags" Target="../tags/tag1020.xml"/><Relationship Id="rId21" Type="http://schemas.openxmlformats.org/officeDocument/2006/relationships/image" Target="../media/image63.svg"/><Relationship Id="rId7" Type="http://schemas.openxmlformats.org/officeDocument/2006/relationships/tags" Target="../tags/tag1024.xml"/><Relationship Id="rId12" Type="http://schemas.openxmlformats.org/officeDocument/2006/relationships/tags" Target="../tags/tag1029.xml"/><Relationship Id="rId17" Type="http://schemas.openxmlformats.org/officeDocument/2006/relationships/image" Target="../media/image5.png"/><Relationship Id="rId2" Type="http://schemas.openxmlformats.org/officeDocument/2006/relationships/tags" Target="../tags/tag1019.xml"/><Relationship Id="rId16" Type="http://schemas.openxmlformats.org/officeDocument/2006/relationships/notesSlide" Target="../notesSlides/notesSlide65.xml"/><Relationship Id="rId20" Type="http://schemas.openxmlformats.org/officeDocument/2006/relationships/image" Target="../media/image62.png"/><Relationship Id="rId1" Type="http://schemas.openxmlformats.org/officeDocument/2006/relationships/tags" Target="../tags/tag1018.xml"/><Relationship Id="rId6" Type="http://schemas.openxmlformats.org/officeDocument/2006/relationships/tags" Target="../tags/tag1023.xml"/><Relationship Id="rId11" Type="http://schemas.openxmlformats.org/officeDocument/2006/relationships/tags" Target="../tags/tag1028.xml"/><Relationship Id="rId5" Type="http://schemas.openxmlformats.org/officeDocument/2006/relationships/tags" Target="../tags/tag1022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1027.xml"/><Relationship Id="rId19" Type="http://schemas.openxmlformats.org/officeDocument/2006/relationships/image" Target="../media/image65.svg"/><Relationship Id="rId4" Type="http://schemas.openxmlformats.org/officeDocument/2006/relationships/tags" Target="../tags/tag1021.xml"/><Relationship Id="rId9" Type="http://schemas.openxmlformats.org/officeDocument/2006/relationships/tags" Target="../tags/tag1026.xml"/><Relationship Id="rId14" Type="http://schemas.openxmlformats.org/officeDocument/2006/relationships/tags" Target="../tags/tag1031.xml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tags" Target="../tags/tag1039.xml"/><Relationship Id="rId13" Type="http://schemas.openxmlformats.org/officeDocument/2006/relationships/tags" Target="../tags/tag1044.xml"/><Relationship Id="rId18" Type="http://schemas.openxmlformats.org/officeDocument/2006/relationships/notesSlide" Target="../notesSlides/notesSlide66.xml"/><Relationship Id="rId3" Type="http://schemas.openxmlformats.org/officeDocument/2006/relationships/tags" Target="../tags/tag1034.xml"/><Relationship Id="rId21" Type="http://schemas.openxmlformats.org/officeDocument/2006/relationships/image" Target="../media/image65.svg"/><Relationship Id="rId7" Type="http://schemas.openxmlformats.org/officeDocument/2006/relationships/tags" Target="../tags/tag1038.xml"/><Relationship Id="rId12" Type="http://schemas.openxmlformats.org/officeDocument/2006/relationships/tags" Target="../tags/tag1043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1033.xml"/><Relationship Id="rId16" Type="http://schemas.openxmlformats.org/officeDocument/2006/relationships/tags" Target="../tags/tag1047.xml"/><Relationship Id="rId20" Type="http://schemas.openxmlformats.org/officeDocument/2006/relationships/image" Target="../media/image64.png"/><Relationship Id="rId1" Type="http://schemas.openxmlformats.org/officeDocument/2006/relationships/tags" Target="../tags/tag1032.xml"/><Relationship Id="rId6" Type="http://schemas.openxmlformats.org/officeDocument/2006/relationships/tags" Target="../tags/tag1037.xml"/><Relationship Id="rId11" Type="http://schemas.openxmlformats.org/officeDocument/2006/relationships/tags" Target="../tags/tag1042.xml"/><Relationship Id="rId5" Type="http://schemas.openxmlformats.org/officeDocument/2006/relationships/tags" Target="../tags/tag1036.xml"/><Relationship Id="rId15" Type="http://schemas.openxmlformats.org/officeDocument/2006/relationships/tags" Target="../tags/tag1046.xml"/><Relationship Id="rId23" Type="http://schemas.openxmlformats.org/officeDocument/2006/relationships/image" Target="../media/image63.svg"/><Relationship Id="rId10" Type="http://schemas.openxmlformats.org/officeDocument/2006/relationships/tags" Target="../tags/tag1041.xml"/><Relationship Id="rId19" Type="http://schemas.openxmlformats.org/officeDocument/2006/relationships/image" Target="../media/image5.png"/><Relationship Id="rId4" Type="http://schemas.openxmlformats.org/officeDocument/2006/relationships/tags" Target="../tags/tag1035.xml"/><Relationship Id="rId9" Type="http://schemas.openxmlformats.org/officeDocument/2006/relationships/tags" Target="../tags/tag1040.xml"/><Relationship Id="rId14" Type="http://schemas.openxmlformats.org/officeDocument/2006/relationships/tags" Target="../tags/tag1045.xml"/><Relationship Id="rId22" Type="http://schemas.openxmlformats.org/officeDocument/2006/relationships/image" Target="../media/image62.png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tags" Target="../tags/tag1055.xml"/><Relationship Id="rId13" Type="http://schemas.openxmlformats.org/officeDocument/2006/relationships/tags" Target="../tags/tag1060.xml"/><Relationship Id="rId18" Type="http://schemas.openxmlformats.org/officeDocument/2006/relationships/tags" Target="../tags/tag1065.xml"/><Relationship Id="rId3" Type="http://schemas.openxmlformats.org/officeDocument/2006/relationships/tags" Target="../tags/tag1050.xml"/><Relationship Id="rId21" Type="http://schemas.openxmlformats.org/officeDocument/2006/relationships/image" Target="../media/image5.png"/><Relationship Id="rId7" Type="http://schemas.openxmlformats.org/officeDocument/2006/relationships/tags" Target="../tags/tag1054.xml"/><Relationship Id="rId12" Type="http://schemas.openxmlformats.org/officeDocument/2006/relationships/tags" Target="../tags/tag1059.xml"/><Relationship Id="rId17" Type="http://schemas.openxmlformats.org/officeDocument/2006/relationships/tags" Target="../tags/tag1064.xml"/><Relationship Id="rId25" Type="http://schemas.openxmlformats.org/officeDocument/2006/relationships/image" Target="../media/image63.svg"/><Relationship Id="rId2" Type="http://schemas.openxmlformats.org/officeDocument/2006/relationships/tags" Target="../tags/tag1049.xml"/><Relationship Id="rId16" Type="http://schemas.openxmlformats.org/officeDocument/2006/relationships/tags" Target="../tags/tag1063.xml"/><Relationship Id="rId20" Type="http://schemas.openxmlformats.org/officeDocument/2006/relationships/notesSlide" Target="../notesSlides/notesSlide67.xml"/><Relationship Id="rId1" Type="http://schemas.openxmlformats.org/officeDocument/2006/relationships/tags" Target="../tags/tag1048.xml"/><Relationship Id="rId6" Type="http://schemas.openxmlformats.org/officeDocument/2006/relationships/tags" Target="../tags/tag1053.xml"/><Relationship Id="rId11" Type="http://schemas.openxmlformats.org/officeDocument/2006/relationships/tags" Target="../tags/tag1058.xml"/><Relationship Id="rId24" Type="http://schemas.openxmlformats.org/officeDocument/2006/relationships/image" Target="../media/image62.png"/><Relationship Id="rId5" Type="http://schemas.openxmlformats.org/officeDocument/2006/relationships/tags" Target="../tags/tag1052.xml"/><Relationship Id="rId15" Type="http://schemas.openxmlformats.org/officeDocument/2006/relationships/tags" Target="../tags/tag1062.xml"/><Relationship Id="rId23" Type="http://schemas.openxmlformats.org/officeDocument/2006/relationships/image" Target="../media/image65.svg"/><Relationship Id="rId10" Type="http://schemas.openxmlformats.org/officeDocument/2006/relationships/tags" Target="../tags/tag1057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1051.xml"/><Relationship Id="rId9" Type="http://schemas.openxmlformats.org/officeDocument/2006/relationships/tags" Target="../tags/tag1056.xml"/><Relationship Id="rId14" Type="http://schemas.openxmlformats.org/officeDocument/2006/relationships/tags" Target="../tags/tag1061.xml"/><Relationship Id="rId22" Type="http://schemas.openxmlformats.org/officeDocument/2006/relationships/image" Target="../media/image64.png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tags" Target="../tags/tag1073.xml"/><Relationship Id="rId13" Type="http://schemas.openxmlformats.org/officeDocument/2006/relationships/tags" Target="../tags/tag1078.xml"/><Relationship Id="rId18" Type="http://schemas.openxmlformats.org/officeDocument/2006/relationships/tags" Target="../tags/tag1083.xml"/><Relationship Id="rId26" Type="http://schemas.openxmlformats.org/officeDocument/2006/relationships/image" Target="../media/image62.png"/><Relationship Id="rId3" Type="http://schemas.openxmlformats.org/officeDocument/2006/relationships/tags" Target="../tags/tag1068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1072.xml"/><Relationship Id="rId12" Type="http://schemas.openxmlformats.org/officeDocument/2006/relationships/tags" Target="../tags/tag1077.xml"/><Relationship Id="rId17" Type="http://schemas.openxmlformats.org/officeDocument/2006/relationships/tags" Target="../tags/tag1082.xml"/><Relationship Id="rId25" Type="http://schemas.openxmlformats.org/officeDocument/2006/relationships/image" Target="../media/image65.svg"/><Relationship Id="rId2" Type="http://schemas.openxmlformats.org/officeDocument/2006/relationships/tags" Target="../tags/tag1067.xml"/><Relationship Id="rId16" Type="http://schemas.openxmlformats.org/officeDocument/2006/relationships/tags" Target="../tags/tag1081.xml"/><Relationship Id="rId20" Type="http://schemas.openxmlformats.org/officeDocument/2006/relationships/tags" Target="../tags/tag1085.xml"/><Relationship Id="rId1" Type="http://schemas.openxmlformats.org/officeDocument/2006/relationships/tags" Target="../tags/tag1066.xml"/><Relationship Id="rId6" Type="http://schemas.openxmlformats.org/officeDocument/2006/relationships/tags" Target="../tags/tag1071.xml"/><Relationship Id="rId11" Type="http://schemas.openxmlformats.org/officeDocument/2006/relationships/tags" Target="../tags/tag1076.xml"/><Relationship Id="rId24" Type="http://schemas.openxmlformats.org/officeDocument/2006/relationships/image" Target="../media/image64.png"/><Relationship Id="rId5" Type="http://schemas.openxmlformats.org/officeDocument/2006/relationships/tags" Target="../tags/tag1070.xml"/><Relationship Id="rId15" Type="http://schemas.openxmlformats.org/officeDocument/2006/relationships/tags" Target="../tags/tag1080.xml"/><Relationship Id="rId23" Type="http://schemas.openxmlformats.org/officeDocument/2006/relationships/image" Target="../media/image5.png"/><Relationship Id="rId10" Type="http://schemas.openxmlformats.org/officeDocument/2006/relationships/tags" Target="../tags/tag1075.xml"/><Relationship Id="rId19" Type="http://schemas.openxmlformats.org/officeDocument/2006/relationships/tags" Target="../tags/tag1084.xml"/><Relationship Id="rId4" Type="http://schemas.openxmlformats.org/officeDocument/2006/relationships/tags" Target="../tags/tag1069.xml"/><Relationship Id="rId9" Type="http://schemas.openxmlformats.org/officeDocument/2006/relationships/tags" Target="../tags/tag1074.xml"/><Relationship Id="rId14" Type="http://schemas.openxmlformats.org/officeDocument/2006/relationships/tags" Target="../tags/tag1079.xml"/><Relationship Id="rId22" Type="http://schemas.openxmlformats.org/officeDocument/2006/relationships/notesSlide" Target="../notesSlides/notesSlide68.xml"/><Relationship Id="rId27" Type="http://schemas.openxmlformats.org/officeDocument/2006/relationships/image" Target="../media/image63.sv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tags" Target="../tags/tag1088.xml"/><Relationship Id="rId2" Type="http://schemas.openxmlformats.org/officeDocument/2006/relationships/tags" Target="../tags/tag1087.xml"/><Relationship Id="rId1" Type="http://schemas.openxmlformats.org/officeDocument/2006/relationships/tags" Target="../tags/tag1086.xml"/><Relationship Id="rId5" Type="http://schemas.openxmlformats.org/officeDocument/2006/relationships/notesSlide" Target="../notesSlides/notesSlide69.xml"/><Relationship Id="rId4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tags" Target="../tags/tag1096.xml"/><Relationship Id="rId13" Type="http://schemas.openxmlformats.org/officeDocument/2006/relationships/tags" Target="../tags/tag1101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69.png"/><Relationship Id="rId3" Type="http://schemas.openxmlformats.org/officeDocument/2006/relationships/tags" Target="../tags/tag1091.xml"/><Relationship Id="rId21" Type="http://schemas.openxmlformats.org/officeDocument/2006/relationships/image" Target="../media/image7.png"/><Relationship Id="rId7" Type="http://schemas.openxmlformats.org/officeDocument/2006/relationships/tags" Target="../tags/tag1095.xml"/><Relationship Id="rId12" Type="http://schemas.openxmlformats.org/officeDocument/2006/relationships/tags" Target="../tags/tag1100.xml"/><Relationship Id="rId17" Type="http://schemas.openxmlformats.org/officeDocument/2006/relationships/tags" Target="../tags/tag1105.xml"/><Relationship Id="rId25" Type="http://schemas.openxmlformats.org/officeDocument/2006/relationships/image" Target="../media/image41.png"/><Relationship Id="rId2" Type="http://schemas.openxmlformats.org/officeDocument/2006/relationships/tags" Target="../tags/tag1090.xml"/><Relationship Id="rId16" Type="http://schemas.openxmlformats.org/officeDocument/2006/relationships/tags" Target="../tags/tag1104.xml"/><Relationship Id="rId20" Type="http://schemas.openxmlformats.org/officeDocument/2006/relationships/image" Target="../media/image4.png"/><Relationship Id="rId29" Type="http://schemas.openxmlformats.org/officeDocument/2006/relationships/image" Target="../media/image72.png"/><Relationship Id="rId1" Type="http://schemas.openxmlformats.org/officeDocument/2006/relationships/tags" Target="../tags/tag1089.xml"/><Relationship Id="rId6" Type="http://schemas.openxmlformats.org/officeDocument/2006/relationships/tags" Target="../tags/tag1094.xml"/><Relationship Id="rId11" Type="http://schemas.openxmlformats.org/officeDocument/2006/relationships/tags" Target="../tags/tag1099.xml"/><Relationship Id="rId24" Type="http://schemas.openxmlformats.org/officeDocument/2006/relationships/image" Target="../media/image68.png"/><Relationship Id="rId5" Type="http://schemas.openxmlformats.org/officeDocument/2006/relationships/tags" Target="../tags/tag1093.xml"/><Relationship Id="rId15" Type="http://schemas.openxmlformats.org/officeDocument/2006/relationships/tags" Target="../tags/tag1103.xml"/><Relationship Id="rId23" Type="http://schemas.openxmlformats.org/officeDocument/2006/relationships/image" Target="../media/image67.png"/><Relationship Id="rId28" Type="http://schemas.openxmlformats.org/officeDocument/2006/relationships/image" Target="../media/image71.png"/><Relationship Id="rId10" Type="http://schemas.openxmlformats.org/officeDocument/2006/relationships/tags" Target="../tags/tag1098.xml"/><Relationship Id="rId19" Type="http://schemas.openxmlformats.org/officeDocument/2006/relationships/notesSlide" Target="../notesSlides/notesSlide70.xml"/><Relationship Id="rId31" Type="http://schemas.openxmlformats.org/officeDocument/2006/relationships/image" Target="../media/image74.png"/><Relationship Id="rId4" Type="http://schemas.openxmlformats.org/officeDocument/2006/relationships/tags" Target="../tags/tag1092.xml"/><Relationship Id="rId9" Type="http://schemas.openxmlformats.org/officeDocument/2006/relationships/tags" Target="../tags/tag1097.xml"/><Relationship Id="rId14" Type="http://schemas.openxmlformats.org/officeDocument/2006/relationships/tags" Target="../tags/tag1102.xml"/><Relationship Id="rId22" Type="http://schemas.openxmlformats.org/officeDocument/2006/relationships/image" Target="../media/image66.png"/><Relationship Id="rId27" Type="http://schemas.openxmlformats.org/officeDocument/2006/relationships/image" Target="../media/image70.png"/><Relationship Id="rId30" Type="http://schemas.openxmlformats.org/officeDocument/2006/relationships/image" Target="../media/image73.png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0.png"/><Relationship Id="rId13" Type="http://schemas.openxmlformats.org/officeDocument/2006/relationships/image" Target="../media/image660.png"/><Relationship Id="rId3" Type="http://schemas.openxmlformats.org/officeDocument/2006/relationships/notesSlide" Target="../notesSlides/notesSlide71.xml"/><Relationship Id="rId7" Type="http://schemas.openxmlformats.org/officeDocument/2006/relationships/image" Target="../media/image570.png"/><Relationship Id="rId12" Type="http://schemas.openxmlformats.org/officeDocument/2006/relationships/image" Target="../media/image6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06.xml"/><Relationship Id="rId6" Type="http://schemas.openxmlformats.org/officeDocument/2006/relationships/image" Target="../media/image560.png"/><Relationship Id="rId11" Type="http://schemas.openxmlformats.org/officeDocument/2006/relationships/image" Target="../media/image65.png"/><Relationship Id="rId5" Type="http://schemas.openxmlformats.org/officeDocument/2006/relationships/image" Target="../media/image7.png"/><Relationship Id="rId15" Type="http://schemas.openxmlformats.org/officeDocument/2006/relationships/image" Target="../media/image680.png"/><Relationship Id="rId10" Type="http://schemas.openxmlformats.org/officeDocument/2006/relationships/image" Target="../media/image590.png"/><Relationship Id="rId4" Type="http://schemas.openxmlformats.org/officeDocument/2006/relationships/image" Target="../media/image4.png"/><Relationship Id="rId9" Type="http://schemas.openxmlformats.org/officeDocument/2006/relationships/image" Target="../media/image34.png"/><Relationship Id="rId14" Type="http://schemas.openxmlformats.org/officeDocument/2006/relationships/image" Target="../media/image670.png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0.png"/><Relationship Id="rId13" Type="http://schemas.openxmlformats.org/officeDocument/2006/relationships/image" Target="../media/image660.png"/><Relationship Id="rId3" Type="http://schemas.openxmlformats.org/officeDocument/2006/relationships/notesSlide" Target="../notesSlides/notesSlide72.xml"/><Relationship Id="rId7" Type="http://schemas.openxmlformats.org/officeDocument/2006/relationships/image" Target="../media/image570.png"/><Relationship Id="rId12" Type="http://schemas.openxmlformats.org/officeDocument/2006/relationships/image" Target="../media/image6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10.png"/><Relationship Id="rId1" Type="http://schemas.openxmlformats.org/officeDocument/2006/relationships/tags" Target="../tags/tag1107.xml"/><Relationship Id="rId6" Type="http://schemas.openxmlformats.org/officeDocument/2006/relationships/image" Target="../media/image560.png"/><Relationship Id="rId11" Type="http://schemas.openxmlformats.org/officeDocument/2006/relationships/image" Target="../media/image690.png"/><Relationship Id="rId5" Type="http://schemas.openxmlformats.org/officeDocument/2006/relationships/image" Target="../media/image7.png"/><Relationship Id="rId15" Type="http://schemas.openxmlformats.org/officeDocument/2006/relationships/image" Target="../media/image680.png"/><Relationship Id="rId10" Type="http://schemas.openxmlformats.org/officeDocument/2006/relationships/image" Target="../media/image590.png"/><Relationship Id="rId4" Type="http://schemas.openxmlformats.org/officeDocument/2006/relationships/image" Target="../media/image4.png"/><Relationship Id="rId9" Type="http://schemas.openxmlformats.org/officeDocument/2006/relationships/image" Target="../media/image34.png"/><Relationship Id="rId14" Type="http://schemas.openxmlformats.org/officeDocument/2006/relationships/image" Target="../media/image70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94.xml"/><Relationship Id="rId13" Type="http://schemas.openxmlformats.org/officeDocument/2006/relationships/image" Target="../media/image4.png"/><Relationship Id="rId3" Type="http://schemas.openxmlformats.org/officeDocument/2006/relationships/tags" Target="../tags/tag89.xml"/><Relationship Id="rId7" Type="http://schemas.openxmlformats.org/officeDocument/2006/relationships/tags" Target="../tags/tag93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88.xml"/><Relationship Id="rId16" Type="http://schemas.openxmlformats.org/officeDocument/2006/relationships/image" Target="../media/image8.png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91.xml"/><Relationship Id="rId15" Type="http://schemas.openxmlformats.org/officeDocument/2006/relationships/image" Target="../media/image5.png"/><Relationship Id="rId10" Type="http://schemas.openxmlformats.org/officeDocument/2006/relationships/tags" Target="../tags/tag96.xml"/><Relationship Id="rId4" Type="http://schemas.openxmlformats.org/officeDocument/2006/relationships/tags" Target="../tags/tag90.xml"/><Relationship Id="rId9" Type="http://schemas.openxmlformats.org/officeDocument/2006/relationships/tags" Target="../tags/tag95.xml"/><Relationship Id="rId14" Type="http://schemas.openxmlformats.org/officeDocument/2006/relationships/image" Target="../media/image7.png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0.png"/><Relationship Id="rId13" Type="http://schemas.openxmlformats.org/officeDocument/2006/relationships/image" Target="../media/image720.png"/><Relationship Id="rId3" Type="http://schemas.openxmlformats.org/officeDocument/2006/relationships/notesSlide" Target="../notesSlides/notesSlide73.xml"/><Relationship Id="rId7" Type="http://schemas.openxmlformats.org/officeDocument/2006/relationships/image" Target="../media/image570.png"/><Relationship Id="rId12" Type="http://schemas.openxmlformats.org/officeDocument/2006/relationships/image" Target="../media/image6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30.png"/><Relationship Id="rId1" Type="http://schemas.openxmlformats.org/officeDocument/2006/relationships/tags" Target="../tags/tag1108.xml"/><Relationship Id="rId6" Type="http://schemas.openxmlformats.org/officeDocument/2006/relationships/image" Target="../media/image560.png"/><Relationship Id="rId11" Type="http://schemas.openxmlformats.org/officeDocument/2006/relationships/image" Target="../media/image690.png"/><Relationship Id="rId5" Type="http://schemas.openxmlformats.org/officeDocument/2006/relationships/image" Target="../media/image7.png"/><Relationship Id="rId15" Type="http://schemas.openxmlformats.org/officeDocument/2006/relationships/image" Target="../media/image680.png"/><Relationship Id="rId10" Type="http://schemas.openxmlformats.org/officeDocument/2006/relationships/image" Target="../media/image590.png"/><Relationship Id="rId4" Type="http://schemas.openxmlformats.org/officeDocument/2006/relationships/image" Target="../media/image4.png"/><Relationship Id="rId9" Type="http://schemas.openxmlformats.org/officeDocument/2006/relationships/image" Target="../media/image34.png"/><Relationship Id="rId14" Type="http://schemas.openxmlformats.org/officeDocument/2006/relationships/image" Target="../media/image700.png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0.png"/><Relationship Id="rId13" Type="http://schemas.openxmlformats.org/officeDocument/2006/relationships/image" Target="../media/image75.png"/><Relationship Id="rId3" Type="http://schemas.openxmlformats.org/officeDocument/2006/relationships/notesSlide" Target="../notesSlides/notesSlide74.xml"/><Relationship Id="rId7" Type="http://schemas.openxmlformats.org/officeDocument/2006/relationships/image" Target="../media/image570.png"/><Relationship Id="rId12" Type="http://schemas.openxmlformats.org/officeDocument/2006/relationships/image" Target="../media/image6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30.png"/><Relationship Id="rId1" Type="http://schemas.openxmlformats.org/officeDocument/2006/relationships/tags" Target="../tags/tag1109.xml"/><Relationship Id="rId6" Type="http://schemas.openxmlformats.org/officeDocument/2006/relationships/image" Target="../media/image560.png"/><Relationship Id="rId11" Type="http://schemas.openxmlformats.org/officeDocument/2006/relationships/image" Target="../media/image690.png"/><Relationship Id="rId5" Type="http://schemas.openxmlformats.org/officeDocument/2006/relationships/image" Target="../media/image7.png"/><Relationship Id="rId15" Type="http://schemas.openxmlformats.org/officeDocument/2006/relationships/image" Target="../media/image680.png"/><Relationship Id="rId10" Type="http://schemas.openxmlformats.org/officeDocument/2006/relationships/image" Target="../media/image590.png"/><Relationship Id="rId4" Type="http://schemas.openxmlformats.org/officeDocument/2006/relationships/image" Target="../media/image4.png"/><Relationship Id="rId9" Type="http://schemas.openxmlformats.org/officeDocument/2006/relationships/image" Target="../media/image34.png"/><Relationship Id="rId14" Type="http://schemas.openxmlformats.org/officeDocument/2006/relationships/image" Target="../media/image700.png"/></Relationships>
</file>

<file path=ppt/slides/_rels/slide1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0.png"/><Relationship Id="rId13" Type="http://schemas.openxmlformats.org/officeDocument/2006/relationships/image" Target="../media/image700.png"/><Relationship Id="rId3" Type="http://schemas.openxmlformats.org/officeDocument/2006/relationships/notesSlide" Target="../notesSlides/notesSlide75.xml"/><Relationship Id="rId7" Type="http://schemas.openxmlformats.org/officeDocument/2006/relationships/image" Target="../media/image751.png"/><Relationship Id="rId12" Type="http://schemas.openxmlformats.org/officeDocument/2006/relationships/image" Target="../media/image7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10.xml"/><Relationship Id="rId6" Type="http://schemas.openxmlformats.org/officeDocument/2006/relationships/image" Target="../media/image560.png"/><Relationship Id="rId11" Type="http://schemas.openxmlformats.org/officeDocument/2006/relationships/image" Target="../media/image61.png"/><Relationship Id="rId5" Type="http://schemas.openxmlformats.org/officeDocument/2006/relationships/image" Target="../media/image7.png"/><Relationship Id="rId15" Type="http://schemas.openxmlformats.org/officeDocument/2006/relationships/image" Target="../media/image730.png"/><Relationship Id="rId10" Type="http://schemas.openxmlformats.org/officeDocument/2006/relationships/image" Target="../media/image750.png"/><Relationship Id="rId4" Type="http://schemas.openxmlformats.org/officeDocument/2006/relationships/image" Target="../media/image4.png"/><Relationship Id="rId9" Type="http://schemas.openxmlformats.org/officeDocument/2006/relationships/image" Target="../media/image34.png"/><Relationship Id="rId14" Type="http://schemas.openxmlformats.org/officeDocument/2006/relationships/image" Target="../media/image761.png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11.xml"/></Relationships>
</file>

<file path=ppt/slides/_rels/slide1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0.png"/><Relationship Id="rId13" Type="http://schemas.openxmlformats.org/officeDocument/2006/relationships/image" Target="../media/image660.png"/><Relationship Id="rId3" Type="http://schemas.openxmlformats.org/officeDocument/2006/relationships/notesSlide" Target="../notesSlides/notesSlide76.xml"/><Relationship Id="rId7" Type="http://schemas.openxmlformats.org/officeDocument/2006/relationships/image" Target="../media/image570.png"/><Relationship Id="rId12" Type="http://schemas.openxmlformats.org/officeDocument/2006/relationships/image" Target="../media/image6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12.xml"/><Relationship Id="rId6" Type="http://schemas.openxmlformats.org/officeDocument/2006/relationships/image" Target="../media/image560.png"/><Relationship Id="rId11" Type="http://schemas.openxmlformats.org/officeDocument/2006/relationships/image" Target="../media/image490.png"/><Relationship Id="rId5" Type="http://schemas.openxmlformats.org/officeDocument/2006/relationships/image" Target="../media/image7.png"/><Relationship Id="rId15" Type="http://schemas.openxmlformats.org/officeDocument/2006/relationships/image" Target="../media/image760.png"/><Relationship Id="rId10" Type="http://schemas.openxmlformats.org/officeDocument/2006/relationships/image" Target="../media/image590.png"/><Relationship Id="rId4" Type="http://schemas.openxmlformats.org/officeDocument/2006/relationships/image" Target="../media/image4.png"/><Relationship Id="rId9" Type="http://schemas.openxmlformats.org/officeDocument/2006/relationships/image" Target="../media/image34.png"/><Relationship Id="rId14" Type="http://schemas.openxmlformats.org/officeDocument/2006/relationships/image" Target="../media/image500.png"/></Relationships>
</file>

<file path=ppt/slides/_rels/slide1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0.png"/><Relationship Id="rId13" Type="http://schemas.openxmlformats.org/officeDocument/2006/relationships/image" Target="../media/image660.png"/><Relationship Id="rId18" Type="http://schemas.openxmlformats.org/officeDocument/2006/relationships/image" Target="../media/image79.png"/><Relationship Id="rId3" Type="http://schemas.openxmlformats.org/officeDocument/2006/relationships/notesSlide" Target="../notesSlides/notesSlide77.xml"/><Relationship Id="rId7" Type="http://schemas.openxmlformats.org/officeDocument/2006/relationships/image" Target="../media/image570.png"/><Relationship Id="rId12" Type="http://schemas.openxmlformats.org/officeDocument/2006/relationships/image" Target="../media/image61.png"/><Relationship Id="rId17" Type="http://schemas.openxmlformats.org/officeDocument/2006/relationships/image" Target="../media/image78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7.png"/><Relationship Id="rId1" Type="http://schemas.openxmlformats.org/officeDocument/2006/relationships/tags" Target="../tags/tag1113.xml"/><Relationship Id="rId6" Type="http://schemas.openxmlformats.org/officeDocument/2006/relationships/image" Target="../media/image560.png"/><Relationship Id="rId11" Type="http://schemas.openxmlformats.org/officeDocument/2006/relationships/image" Target="../media/image490.png"/><Relationship Id="rId5" Type="http://schemas.openxmlformats.org/officeDocument/2006/relationships/image" Target="../media/image7.png"/><Relationship Id="rId15" Type="http://schemas.openxmlformats.org/officeDocument/2006/relationships/image" Target="../media/image760.png"/><Relationship Id="rId10" Type="http://schemas.openxmlformats.org/officeDocument/2006/relationships/image" Target="../media/image590.png"/><Relationship Id="rId4" Type="http://schemas.openxmlformats.org/officeDocument/2006/relationships/image" Target="../media/image4.png"/><Relationship Id="rId9" Type="http://schemas.openxmlformats.org/officeDocument/2006/relationships/image" Target="../media/image34.png"/><Relationship Id="rId14" Type="http://schemas.openxmlformats.org/officeDocument/2006/relationships/image" Target="../media/image530.png"/></Relationships>
</file>

<file path=ppt/slides/_rels/slide1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0.png"/><Relationship Id="rId13" Type="http://schemas.openxmlformats.org/officeDocument/2006/relationships/image" Target="../media/image660.png"/><Relationship Id="rId18" Type="http://schemas.openxmlformats.org/officeDocument/2006/relationships/image" Target="../media/image79.png"/><Relationship Id="rId3" Type="http://schemas.openxmlformats.org/officeDocument/2006/relationships/notesSlide" Target="../notesSlides/notesSlide78.xml"/><Relationship Id="rId7" Type="http://schemas.openxmlformats.org/officeDocument/2006/relationships/image" Target="../media/image570.png"/><Relationship Id="rId12" Type="http://schemas.openxmlformats.org/officeDocument/2006/relationships/image" Target="../media/image61.png"/><Relationship Id="rId17" Type="http://schemas.openxmlformats.org/officeDocument/2006/relationships/image" Target="../media/image78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7.png"/><Relationship Id="rId1" Type="http://schemas.openxmlformats.org/officeDocument/2006/relationships/tags" Target="../tags/tag1114.xml"/><Relationship Id="rId6" Type="http://schemas.openxmlformats.org/officeDocument/2006/relationships/image" Target="../media/image560.png"/><Relationship Id="rId11" Type="http://schemas.openxmlformats.org/officeDocument/2006/relationships/image" Target="../media/image490.png"/><Relationship Id="rId5" Type="http://schemas.openxmlformats.org/officeDocument/2006/relationships/image" Target="../media/image7.png"/><Relationship Id="rId15" Type="http://schemas.openxmlformats.org/officeDocument/2006/relationships/image" Target="../media/image760.png"/><Relationship Id="rId10" Type="http://schemas.openxmlformats.org/officeDocument/2006/relationships/image" Target="../media/image590.png"/><Relationship Id="rId19" Type="http://schemas.openxmlformats.org/officeDocument/2006/relationships/image" Target="../media/image79.jpg"/><Relationship Id="rId4" Type="http://schemas.openxmlformats.org/officeDocument/2006/relationships/image" Target="../media/image4.png"/><Relationship Id="rId9" Type="http://schemas.openxmlformats.org/officeDocument/2006/relationships/image" Target="../media/image34.png"/><Relationship Id="rId14" Type="http://schemas.openxmlformats.org/officeDocument/2006/relationships/image" Target="../media/image58.png"/></Relationships>
</file>

<file path=ppt/slides/_rels/slide1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0.png"/><Relationship Id="rId13" Type="http://schemas.openxmlformats.org/officeDocument/2006/relationships/image" Target="../media/image660.png"/><Relationship Id="rId3" Type="http://schemas.openxmlformats.org/officeDocument/2006/relationships/notesSlide" Target="../notesSlides/notesSlide79.xml"/><Relationship Id="rId7" Type="http://schemas.openxmlformats.org/officeDocument/2006/relationships/image" Target="../media/image570.png"/><Relationship Id="rId12" Type="http://schemas.openxmlformats.org/officeDocument/2006/relationships/image" Target="../media/image6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15.xml"/><Relationship Id="rId6" Type="http://schemas.openxmlformats.org/officeDocument/2006/relationships/image" Target="../media/image560.png"/><Relationship Id="rId11" Type="http://schemas.openxmlformats.org/officeDocument/2006/relationships/image" Target="../media/image490.png"/><Relationship Id="rId5" Type="http://schemas.openxmlformats.org/officeDocument/2006/relationships/image" Target="../media/image7.png"/><Relationship Id="rId15" Type="http://schemas.openxmlformats.org/officeDocument/2006/relationships/image" Target="../media/image80.png"/><Relationship Id="rId10" Type="http://schemas.openxmlformats.org/officeDocument/2006/relationships/image" Target="../media/image590.png"/><Relationship Id="rId4" Type="http://schemas.openxmlformats.org/officeDocument/2006/relationships/image" Target="../media/image4.png"/><Relationship Id="rId9" Type="http://schemas.openxmlformats.org/officeDocument/2006/relationships/image" Target="../media/image34.png"/><Relationship Id="rId14" Type="http://schemas.openxmlformats.org/officeDocument/2006/relationships/image" Target="../media/image58.png"/></Relationships>
</file>

<file path=ppt/slides/_rels/slide1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0.png"/><Relationship Id="rId13" Type="http://schemas.openxmlformats.org/officeDocument/2006/relationships/image" Target="../media/image660.png"/><Relationship Id="rId18" Type="http://schemas.openxmlformats.org/officeDocument/2006/relationships/image" Target="../media/image83.svg"/><Relationship Id="rId3" Type="http://schemas.openxmlformats.org/officeDocument/2006/relationships/notesSlide" Target="../notesSlides/notesSlide80.xml"/><Relationship Id="rId7" Type="http://schemas.openxmlformats.org/officeDocument/2006/relationships/image" Target="../media/image600.png"/><Relationship Id="rId12" Type="http://schemas.openxmlformats.org/officeDocument/2006/relationships/image" Target="../media/image61.png"/><Relationship Id="rId17" Type="http://schemas.openxmlformats.org/officeDocument/2006/relationships/image" Target="../media/image8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9.jpg"/><Relationship Id="rId1" Type="http://schemas.openxmlformats.org/officeDocument/2006/relationships/tags" Target="../tags/tag1116.xml"/><Relationship Id="rId6" Type="http://schemas.openxmlformats.org/officeDocument/2006/relationships/image" Target="../media/image560.png"/><Relationship Id="rId11" Type="http://schemas.openxmlformats.org/officeDocument/2006/relationships/image" Target="../media/image490.png"/><Relationship Id="rId5" Type="http://schemas.openxmlformats.org/officeDocument/2006/relationships/image" Target="../media/image7.png"/><Relationship Id="rId15" Type="http://schemas.openxmlformats.org/officeDocument/2006/relationships/image" Target="../media/image81.png"/><Relationship Id="rId10" Type="http://schemas.openxmlformats.org/officeDocument/2006/relationships/image" Target="../media/image590.png"/><Relationship Id="rId4" Type="http://schemas.openxmlformats.org/officeDocument/2006/relationships/image" Target="../media/image4.png"/><Relationship Id="rId9" Type="http://schemas.openxmlformats.org/officeDocument/2006/relationships/image" Target="../media/image34.png"/><Relationship Id="rId14" Type="http://schemas.openxmlformats.org/officeDocument/2006/relationships/image" Target="../media/image58.pn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1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04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8.png"/><Relationship Id="rId3" Type="http://schemas.openxmlformats.org/officeDocument/2006/relationships/tags" Target="../tags/tag99.xml"/><Relationship Id="rId7" Type="http://schemas.openxmlformats.org/officeDocument/2006/relationships/tags" Target="../tags/tag103.xml"/><Relationship Id="rId12" Type="http://schemas.openxmlformats.org/officeDocument/2006/relationships/tags" Target="../tags/tag108.xml"/><Relationship Id="rId17" Type="http://schemas.openxmlformats.org/officeDocument/2006/relationships/image" Target="../media/image5.png"/><Relationship Id="rId2" Type="http://schemas.openxmlformats.org/officeDocument/2006/relationships/tags" Target="../tags/tag98.xml"/><Relationship Id="rId16" Type="http://schemas.openxmlformats.org/officeDocument/2006/relationships/image" Target="../media/image7.png"/><Relationship Id="rId1" Type="http://schemas.openxmlformats.org/officeDocument/2006/relationships/tags" Target="../tags/tag97.xml"/><Relationship Id="rId6" Type="http://schemas.openxmlformats.org/officeDocument/2006/relationships/tags" Target="../tags/tag102.xml"/><Relationship Id="rId11" Type="http://schemas.openxmlformats.org/officeDocument/2006/relationships/tags" Target="../tags/tag107.xml"/><Relationship Id="rId5" Type="http://schemas.openxmlformats.org/officeDocument/2006/relationships/tags" Target="../tags/tag101.xml"/><Relationship Id="rId15" Type="http://schemas.openxmlformats.org/officeDocument/2006/relationships/image" Target="../media/image4.png"/><Relationship Id="rId10" Type="http://schemas.openxmlformats.org/officeDocument/2006/relationships/tags" Target="../tags/tag106.xml"/><Relationship Id="rId4" Type="http://schemas.openxmlformats.org/officeDocument/2006/relationships/tags" Target="../tags/tag100.xml"/><Relationship Id="rId9" Type="http://schemas.openxmlformats.org/officeDocument/2006/relationships/tags" Target="../tags/tag105.xml"/><Relationship Id="rId14" Type="http://schemas.openxmlformats.org/officeDocument/2006/relationships/notesSlide" Target="../notesSlides/notesSlide3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18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19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tags" Target="../tags/tag1122.xml"/><Relationship Id="rId2" Type="http://schemas.openxmlformats.org/officeDocument/2006/relationships/tags" Target="../tags/tag1121.xml"/><Relationship Id="rId1" Type="http://schemas.openxmlformats.org/officeDocument/2006/relationships/tags" Target="../tags/tag112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23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tags" Target="../tags/tag1126.xml"/><Relationship Id="rId2" Type="http://schemas.openxmlformats.org/officeDocument/2006/relationships/tags" Target="../tags/tag1125.xml"/><Relationship Id="rId1" Type="http://schemas.openxmlformats.org/officeDocument/2006/relationships/tags" Target="../tags/tag112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27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tags" Target="../tags/tag1130.xml"/><Relationship Id="rId2" Type="http://schemas.openxmlformats.org/officeDocument/2006/relationships/tags" Target="../tags/tag1129.xml"/><Relationship Id="rId1" Type="http://schemas.openxmlformats.org/officeDocument/2006/relationships/tags" Target="../tags/tag112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31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tags" Target="../tags/tag1134.xml"/><Relationship Id="rId2" Type="http://schemas.openxmlformats.org/officeDocument/2006/relationships/tags" Target="../tags/tag1133.xml"/><Relationship Id="rId1" Type="http://schemas.openxmlformats.org/officeDocument/2006/relationships/tags" Target="../tags/tag113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35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tags" Target="../tags/tag1138.xml"/><Relationship Id="rId2" Type="http://schemas.openxmlformats.org/officeDocument/2006/relationships/tags" Target="../tags/tag1137.xml"/><Relationship Id="rId1" Type="http://schemas.openxmlformats.org/officeDocument/2006/relationships/tags" Target="../tags/tag113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39.xml"/></Relationships>
</file>

<file path=ppt/slides/_rels/slide1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0.png"/><Relationship Id="rId13" Type="http://schemas.openxmlformats.org/officeDocument/2006/relationships/image" Target="../media/image660.png"/><Relationship Id="rId3" Type="http://schemas.openxmlformats.org/officeDocument/2006/relationships/notesSlide" Target="../notesSlides/notesSlide81.xml"/><Relationship Id="rId7" Type="http://schemas.openxmlformats.org/officeDocument/2006/relationships/image" Target="../media/image570.png"/><Relationship Id="rId12" Type="http://schemas.openxmlformats.org/officeDocument/2006/relationships/image" Target="../media/image6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40.xml"/><Relationship Id="rId6" Type="http://schemas.openxmlformats.org/officeDocument/2006/relationships/image" Target="../media/image560.png"/><Relationship Id="rId11" Type="http://schemas.openxmlformats.org/officeDocument/2006/relationships/image" Target="../media/image490.png"/><Relationship Id="rId5" Type="http://schemas.openxmlformats.org/officeDocument/2006/relationships/image" Target="../media/image7.png"/><Relationship Id="rId15" Type="http://schemas.openxmlformats.org/officeDocument/2006/relationships/image" Target="../media/image84.png"/><Relationship Id="rId10" Type="http://schemas.openxmlformats.org/officeDocument/2006/relationships/image" Target="../media/image590.png"/><Relationship Id="rId4" Type="http://schemas.openxmlformats.org/officeDocument/2006/relationships/image" Target="../media/image4.png"/><Relationship Id="rId9" Type="http://schemas.openxmlformats.org/officeDocument/2006/relationships/image" Target="../media/image34.png"/><Relationship Id="rId14" Type="http://schemas.openxmlformats.org/officeDocument/2006/relationships/image" Target="../media/image500.png"/></Relationships>
</file>

<file path=ppt/slides/_rels/slide1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png"/><Relationship Id="rId18" Type="http://schemas.openxmlformats.org/officeDocument/2006/relationships/image" Target="../media/image90.png"/><Relationship Id="rId3" Type="http://schemas.openxmlformats.org/officeDocument/2006/relationships/notesSlide" Target="../notesSlides/notesSlide82.xml"/><Relationship Id="rId7" Type="http://schemas.openxmlformats.org/officeDocument/2006/relationships/image" Target="../media/image86.png"/><Relationship Id="rId12" Type="http://schemas.openxmlformats.org/officeDocument/2006/relationships/image" Target="../media/image91.png"/><Relationship Id="rId17" Type="http://schemas.openxmlformats.org/officeDocument/2006/relationships/image" Target="../media/image78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7.png"/><Relationship Id="rId1" Type="http://schemas.openxmlformats.org/officeDocument/2006/relationships/tags" Target="../tags/tag1141.xml"/><Relationship Id="rId6" Type="http://schemas.openxmlformats.org/officeDocument/2006/relationships/image" Target="../media/image85.png"/><Relationship Id="rId11" Type="http://schemas.openxmlformats.org/officeDocument/2006/relationships/image" Target="../media/image490.png"/><Relationship Id="rId5" Type="http://schemas.openxmlformats.org/officeDocument/2006/relationships/image" Target="../media/image7.png"/><Relationship Id="rId15" Type="http://schemas.openxmlformats.org/officeDocument/2006/relationships/image" Target="../media/image84.png"/><Relationship Id="rId10" Type="http://schemas.openxmlformats.org/officeDocument/2006/relationships/image" Target="../media/image89.png"/><Relationship Id="rId4" Type="http://schemas.openxmlformats.org/officeDocument/2006/relationships/image" Target="../media/image4.png"/><Relationship Id="rId9" Type="http://schemas.openxmlformats.org/officeDocument/2006/relationships/image" Target="../media/image88.png"/><Relationship Id="rId14" Type="http://schemas.openxmlformats.org/officeDocument/2006/relationships/image" Target="../media/image93.png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43.xml"/><Relationship Id="rId1" Type="http://schemas.openxmlformats.org/officeDocument/2006/relationships/tags" Target="../tags/tag114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16.xml"/><Relationship Id="rId13" Type="http://schemas.openxmlformats.org/officeDocument/2006/relationships/tags" Target="../tags/tag121.xml"/><Relationship Id="rId18" Type="http://schemas.openxmlformats.org/officeDocument/2006/relationships/notesSlide" Target="../notesSlides/notesSlide4.xml"/><Relationship Id="rId3" Type="http://schemas.openxmlformats.org/officeDocument/2006/relationships/tags" Target="../tags/tag111.xml"/><Relationship Id="rId21" Type="http://schemas.openxmlformats.org/officeDocument/2006/relationships/image" Target="../media/image5.png"/><Relationship Id="rId7" Type="http://schemas.openxmlformats.org/officeDocument/2006/relationships/tags" Target="../tags/tag115.xml"/><Relationship Id="rId12" Type="http://schemas.openxmlformats.org/officeDocument/2006/relationships/tags" Target="../tags/tag120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110.xml"/><Relationship Id="rId16" Type="http://schemas.openxmlformats.org/officeDocument/2006/relationships/tags" Target="../tags/tag124.xml"/><Relationship Id="rId20" Type="http://schemas.openxmlformats.org/officeDocument/2006/relationships/image" Target="../media/image7.png"/><Relationship Id="rId1" Type="http://schemas.openxmlformats.org/officeDocument/2006/relationships/tags" Target="../tags/tag109.xml"/><Relationship Id="rId6" Type="http://schemas.openxmlformats.org/officeDocument/2006/relationships/tags" Target="../tags/tag114.xml"/><Relationship Id="rId11" Type="http://schemas.openxmlformats.org/officeDocument/2006/relationships/tags" Target="../tags/tag119.xml"/><Relationship Id="rId5" Type="http://schemas.openxmlformats.org/officeDocument/2006/relationships/tags" Target="../tags/tag113.xml"/><Relationship Id="rId15" Type="http://schemas.openxmlformats.org/officeDocument/2006/relationships/tags" Target="../tags/tag123.xml"/><Relationship Id="rId23" Type="http://schemas.openxmlformats.org/officeDocument/2006/relationships/image" Target="../media/image9.png"/><Relationship Id="rId10" Type="http://schemas.openxmlformats.org/officeDocument/2006/relationships/tags" Target="../tags/tag118.xml"/><Relationship Id="rId19" Type="http://schemas.openxmlformats.org/officeDocument/2006/relationships/image" Target="../media/image4.png"/><Relationship Id="rId4" Type="http://schemas.openxmlformats.org/officeDocument/2006/relationships/tags" Target="../tags/tag112.xml"/><Relationship Id="rId9" Type="http://schemas.openxmlformats.org/officeDocument/2006/relationships/tags" Target="../tags/tag117.xml"/><Relationship Id="rId14" Type="http://schemas.openxmlformats.org/officeDocument/2006/relationships/tags" Target="../tags/tag122.xml"/><Relationship Id="rId22" Type="http://schemas.openxmlformats.org/officeDocument/2006/relationships/image" Target="../media/image8.png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tags" Target="../tags/tag1146.xml"/><Relationship Id="rId2" Type="http://schemas.openxmlformats.org/officeDocument/2006/relationships/tags" Target="../tags/tag1145.xml"/><Relationship Id="rId1" Type="http://schemas.openxmlformats.org/officeDocument/2006/relationships/tags" Target="../tags/tag1144.xml"/><Relationship Id="rId5" Type="http://schemas.openxmlformats.org/officeDocument/2006/relationships/image" Target="../media/image90.png"/><Relationship Id="rId4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tags" Target="../tags/tag1149.xml"/><Relationship Id="rId7" Type="http://schemas.openxmlformats.org/officeDocument/2006/relationships/image" Target="../media/image90.png"/><Relationship Id="rId2" Type="http://schemas.openxmlformats.org/officeDocument/2006/relationships/tags" Target="../tags/tag1148.xml"/><Relationship Id="rId1" Type="http://schemas.openxmlformats.org/officeDocument/2006/relationships/tags" Target="../tags/tag114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51.xml"/><Relationship Id="rId4" Type="http://schemas.openxmlformats.org/officeDocument/2006/relationships/tags" Target="../tags/tag1150.xml"/><Relationship Id="rId9" Type="http://schemas.openxmlformats.org/officeDocument/2006/relationships/image" Target="../media/image95.svg"/></Relationships>
</file>

<file path=ppt/slides/_rels/slide1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tags" Target="../tags/tag1154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153.xml"/><Relationship Id="rId1" Type="http://schemas.openxmlformats.org/officeDocument/2006/relationships/tags" Target="../tags/tag1152.xml"/><Relationship Id="rId6" Type="http://schemas.openxmlformats.org/officeDocument/2006/relationships/tags" Target="../tags/tag1157.xml"/><Relationship Id="rId11" Type="http://schemas.openxmlformats.org/officeDocument/2006/relationships/image" Target="../media/image95.svg"/><Relationship Id="rId5" Type="http://schemas.openxmlformats.org/officeDocument/2006/relationships/tags" Target="../tags/tag1156.xml"/><Relationship Id="rId10" Type="http://schemas.openxmlformats.org/officeDocument/2006/relationships/image" Target="../media/image94.png"/><Relationship Id="rId4" Type="http://schemas.openxmlformats.org/officeDocument/2006/relationships/tags" Target="../tags/tag1155.xml"/><Relationship Id="rId9" Type="http://schemas.openxmlformats.org/officeDocument/2006/relationships/image" Target="../media/image96.png"/></Relationships>
</file>

<file path=ppt/slides/_rels/slide1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160.xml"/><Relationship Id="rId7" Type="http://schemas.openxmlformats.org/officeDocument/2006/relationships/tags" Target="../tags/tag1164.xml"/><Relationship Id="rId12" Type="http://schemas.openxmlformats.org/officeDocument/2006/relationships/image" Target="../media/image95.svg"/><Relationship Id="rId2" Type="http://schemas.openxmlformats.org/officeDocument/2006/relationships/tags" Target="../tags/tag1159.xml"/><Relationship Id="rId1" Type="http://schemas.openxmlformats.org/officeDocument/2006/relationships/tags" Target="../tags/tag1158.xml"/><Relationship Id="rId6" Type="http://schemas.openxmlformats.org/officeDocument/2006/relationships/tags" Target="../tags/tag1163.xml"/><Relationship Id="rId11" Type="http://schemas.openxmlformats.org/officeDocument/2006/relationships/image" Target="../media/image94.png"/><Relationship Id="rId5" Type="http://schemas.openxmlformats.org/officeDocument/2006/relationships/tags" Target="../tags/tag1162.xml"/><Relationship Id="rId10" Type="http://schemas.openxmlformats.org/officeDocument/2006/relationships/image" Target="../media/image96.png"/><Relationship Id="rId4" Type="http://schemas.openxmlformats.org/officeDocument/2006/relationships/tags" Target="../tags/tag1161.xml"/><Relationship Id="rId9" Type="http://schemas.openxmlformats.org/officeDocument/2006/relationships/image" Target="../media/image90.png"/></Relationships>
</file>

<file path=ppt/slides/_rels/slide134.xml.rels><?xml version="1.0" encoding="UTF-8" standalone="yes"?>
<Relationships xmlns="http://schemas.openxmlformats.org/package/2006/relationships"><Relationship Id="rId8" Type="http://schemas.openxmlformats.org/officeDocument/2006/relationships/tags" Target="../tags/tag1172.xml"/><Relationship Id="rId13" Type="http://schemas.openxmlformats.org/officeDocument/2006/relationships/image" Target="../media/image95.svg"/><Relationship Id="rId3" Type="http://schemas.openxmlformats.org/officeDocument/2006/relationships/tags" Target="../tags/tag1167.xml"/><Relationship Id="rId7" Type="http://schemas.openxmlformats.org/officeDocument/2006/relationships/tags" Target="../tags/tag1171.xml"/><Relationship Id="rId12" Type="http://schemas.openxmlformats.org/officeDocument/2006/relationships/image" Target="../media/image94.png"/><Relationship Id="rId2" Type="http://schemas.openxmlformats.org/officeDocument/2006/relationships/tags" Target="../tags/tag1166.xml"/><Relationship Id="rId1" Type="http://schemas.openxmlformats.org/officeDocument/2006/relationships/tags" Target="../tags/tag1165.xml"/><Relationship Id="rId6" Type="http://schemas.openxmlformats.org/officeDocument/2006/relationships/tags" Target="../tags/tag1170.xml"/><Relationship Id="rId11" Type="http://schemas.openxmlformats.org/officeDocument/2006/relationships/image" Target="../media/image96.png"/><Relationship Id="rId5" Type="http://schemas.openxmlformats.org/officeDocument/2006/relationships/tags" Target="../tags/tag1169.xml"/><Relationship Id="rId10" Type="http://schemas.openxmlformats.org/officeDocument/2006/relationships/image" Target="../media/image90.png"/><Relationship Id="rId4" Type="http://schemas.openxmlformats.org/officeDocument/2006/relationships/tags" Target="../tags/tag1168.xml"/><Relationship Id="rId9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8" Type="http://schemas.openxmlformats.org/officeDocument/2006/relationships/tags" Target="../tags/tag1180.xml"/><Relationship Id="rId13" Type="http://schemas.openxmlformats.org/officeDocument/2006/relationships/image" Target="../media/image96.png"/><Relationship Id="rId3" Type="http://schemas.openxmlformats.org/officeDocument/2006/relationships/tags" Target="../tags/tag1175.xml"/><Relationship Id="rId7" Type="http://schemas.openxmlformats.org/officeDocument/2006/relationships/tags" Target="../tags/tag1179.xml"/><Relationship Id="rId12" Type="http://schemas.openxmlformats.org/officeDocument/2006/relationships/image" Target="../media/image90.png"/><Relationship Id="rId2" Type="http://schemas.openxmlformats.org/officeDocument/2006/relationships/tags" Target="../tags/tag1174.xml"/><Relationship Id="rId16" Type="http://schemas.openxmlformats.org/officeDocument/2006/relationships/image" Target="../media/image97.jpeg"/><Relationship Id="rId1" Type="http://schemas.openxmlformats.org/officeDocument/2006/relationships/tags" Target="../tags/tag1173.xml"/><Relationship Id="rId6" Type="http://schemas.openxmlformats.org/officeDocument/2006/relationships/tags" Target="../tags/tag1178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177.xml"/><Relationship Id="rId15" Type="http://schemas.openxmlformats.org/officeDocument/2006/relationships/image" Target="../media/image95.svg"/><Relationship Id="rId10" Type="http://schemas.openxmlformats.org/officeDocument/2006/relationships/tags" Target="../tags/tag1182.xml"/><Relationship Id="rId4" Type="http://schemas.openxmlformats.org/officeDocument/2006/relationships/tags" Target="../tags/tag1176.xml"/><Relationship Id="rId9" Type="http://schemas.openxmlformats.org/officeDocument/2006/relationships/tags" Target="../tags/tag1181.xml"/><Relationship Id="rId14" Type="http://schemas.openxmlformats.org/officeDocument/2006/relationships/image" Target="../media/image94.png"/></Relationships>
</file>

<file path=ppt/slides/_rels/slide136.xml.rels><?xml version="1.0" encoding="UTF-8" standalone="yes"?>
<Relationships xmlns="http://schemas.openxmlformats.org/package/2006/relationships"><Relationship Id="rId8" Type="http://schemas.openxmlformats.org/officeDocument/2006/relationships/tags" Target="../tags/tag1190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97.jpeg"/><Relationship Id="rId3" Type="http://schemas.openxmlformats.org/officeDocument/2006/relationships/tags" Target="../tags/tag1185.xml"/><Relationship Id="rId7" Type="http://schemas.openxmlformats.org/officeDocument/2006/relationships/tags" Target="../tags/tag1189.xml"/><Relationship Id="rId12" Type="http://schemas.openxmlformats.org/officeDocument/2006/relationships/tags" Target="../tags/tag1194.xml"/><Relationship Id="rId17" Type="http://schemas.openxmlformats.org/officeDocument/2006/relationships/image" Target="../media/image95.svg"/><Relationship Id="rId2" Type="http://schemas.openxmlformats.org/officeDocument/2006/relationships/tags" Target="../tags/tag1184.xml"/><Relationship Id="rId16" Type="http://schemas.openxmlformats.org/officeDocument/2006/relationships/image" Target="../media/image94.png"/><Relationship Id="rId1" Type="http://schemas.openxmlformats.org/officeDocument/2006/relationships/tags" Target="../tags/tag1183.xml"/><Relationship Id="rId6" Type="http://schemas.openxmlformats.org/officeDocument/2006/relationships/tags" Target="../tags/tag1188.xml"/><Relationship Id="rId11" Type="http://schemas.openxmlformats.org/officeDocument/2006/relationships/tags" Target="../tags/tag1193.xml"/><Relationship Id="rId5" Type="http://schemas.openxmlformats.org/officeDocument/2006/relationships/tags" Target="../tags/tag1187.xml"/><Relationship Id="rId15" Type="http://schemas.openxmlformats.org/officeDocument/2006/relationships/image" Target="../media/image96.png"/><Relationship Id="rId10" Type="http://schemas.openxmlformats.org/officeDocument/2006/relationships/tags" Target="../tags/tag1192.xml"/><Relationship Id="rId19" Type="http://schemas.openxmlformats.org/officeDocument/2006/relationships/image" Target="../media/image98.png"/><Relationship Id="rId4" Type="http://schemas.openxmlformats.org/officeDocument/2006/relationships/tags" Target="../tags/tag1186.xml"/><Relationship Id="rId9" Type="http://schemas.openxmlformats.org/officeDocument/2006/relationships/tags" Target="../tags/tag1191.xml"/><Relationship Id="rId14" Type="http://schemas.openxmlformats.org/officeDocument/2006/relationships/image" Target="../media/image90.png"/></Relationships>
</file>

<file path=ppt/slides/_rels/slide1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0.png"/><Relationship Id="rId13" Type="http://schemas.openxmlformats.org/officeDocument/2006/relationships/image" Target="../media/image107.png"/><Relationship Id="rId3" Type="http://schemas.openxmlformats.org/officeDocument/2006/relationships/notesSlide" Target="../notesSlides/notesSlide83.xml"/><Relationship Id="rId7" Type="http://schemas.openxmlformats.org/officeDocument/2006/relationships/image" Target="../media/image101.png"/><Relationship Id="rId12" Type="http://schemas.openxmlformats.org/officeDocument/2006/relationships/image" Target="../media/image10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95.xml"/><Relationship Id="rId6" Type="http://schemas.openxmlformats.org/officeDocument/2006/relationships/image" Target="../media/image100.png"/><Relationship Id="rId11" Type="http://schemas.openxmlformats.org/officeDocument/2006/relationships/image" Target="../media/image490.png"/><Relationship Id="rId5" Type="http://schemas.openxmlformats.org/officeDocument/2006/relationships/image" Target="../media/image7.png"/><Relationship Id="rId15" Type="http://schemas.openxmlformats.org/officeDocument/2006/relationships/image" Target="../media/image109.png"/><Relationship Id="rId10" Type="http://schemas.openxmlformats.org/officeDocument/2006/relationships/image" Target="../media/image104.png"/><Relationship Id="rId4" Type="http://schemas.openxmlformats.org/officeDocument/2006/relationships/image" Target="../media/image4.png"/><Relationship Id="rId9" Type="http://schemas.openxmlformats.org/officeDocument/2006/relationships/image" Target="../media/image103.png"/><Relationship Id="rId14" Type="http://schemas.openxmlformats.org/officeDocument/2006/relationships/image" Target="../media/image78.png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96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9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32.xml"/><Relationship Id="rId13" Type="http://schemas.openxmlformats.org/officeDocument/2006/relationships/tags" Target="../tags/tag137.xml"/><Relationship Id="rId18" Type="http://schemas.openxmlformats.org/officeDocument/2006/relationships/tags" Target="../tags/tag142.xml"/><Relationship Id="rId26" Type="http://schemas.openxmlformats.org/officeDocument/2006/relationships/image" Target="../media/image9.png"/><Relationship Id="rId3" Type="http://schemas.openxmlformats.org/officeDocument/2006/relationships/tags" Target="../tags/tag127.xml"/><Relationship Id="rId21" Type="http://schemas.openxmlformats.org/officeDocument/2006/relationships/notesSlide" Target="../notesSlides/notesSlide5.xml"/><Relationship Id="rId7" Type="http://schemas.openxmlformats.org/officeDocument/2006/relationships/tags" Target="../tags/tag131.xml"/><Relationship Id="rId12" Type="http://schemas.openxmlformats.org/officeDocument/2006/relationships/tags" Target="../tags/tag136.xml"/><Relationship Id="rId17" Type="http://schemas.openxmlformats.org/officeDocument/2006/relationships/tags" Target="../tags/tag141.xml"/><Relationship Id="rId25" Type="http://schemas.openxmlformats.org/officeDocument/2006/relationships/image" Target="../media/image8.png"/><Relationship Id="rId2" Type="http://schemas.openxmlformats.org/officeDocument/2006/relationships/tags" Target="../tags/tag126.xml"/><Relationship Id="rId16" Type="http://schemas.openxmlformats.org/officeDocument/2006/relationships/tags" Target="../tags/tag140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125.xml"/><Relationship Id="rId6" Type="http://schemas.openxmlformats.org/officeDocument/2006/relationships/tags" Target="../tags/tag130.xml"/><Relationship Id="rId11" Type="http://schemas.openxmlformats.org/officeDocument/2006/relationships/tags" Target="../tags/tag135.xml"/><Relationship Id="rId24" Type="http://schemas.openxmlformats.org/officeDocument/2006/relationships/image" Target="../media/image5.png"/><Relationship Id="rId5" Type="http://schemas.openxmlformats.org/officeDocument/2006/relationships/tags" Target="../tags/tag129.xml"/><Relationship Id="rId15" Type="http://schemas.openxmlformats.org/officeDocument/2006/relationships/tags" Target="../tags/tag139.xml"/><Relationship Id="rId23" Type="http://schemas.openxmlformats.org/officeDocument/2006/relationships/image" Target="../media/image7.png"/><Relationship Id="rId10" Type="http://schemas.openxmlformats.org/officeDocument/2006/relationships/tags" Target="../tags/tag134.xml"/><Relationship Id="rId19" Type="http://schemas.openxmlformats.org/officeDocument/2006/relationships/tags" Target="../tags/tag143.xml"/><Relationship Id="rId4" Type="http://schemas.openxmlformats.org/officeDocument/2006/relationships/tags" Target="../tags/tag128.xml"/><Relationship Id="rId9" Type="http://schemas.openxmlformats.org/officeDocument/2006/relationships/tags" Target="../tags/tag133.xml"/><Relationship Id="rId14" Type="http://schemas.openxmlformats.org/officeDocument/2006/relationships/tags" Target="../tags/tag138.xml"/><Relationship Id="rId22" Type="http://schemas.openxmlformats.org/officeDocument/2006/relationships/image" Target="../media/image4.png"/></Relationships>
</file>

<file path=ppt/slides/_rels/slide140.xml.rels><?xml version="1.0" encoding="UTF-8" standalone="yes"?>
<Relationships xmlns="http://schemas.openxmlformats.org/package/2006/relationships"><Relationship Id="rId8" Type="http://schemas.openxmlformats.org/officeDocument/2006/relationships/tags" Target="../tags/tag1205.xml"/><Relationship Id="rId13" Type="http://schemas.openxmlformats.org/officeDocument/2006/relationships/tags" Target="../tags/tag1210.xml"/><Relationship Id="rId18" Type="http://schemas.openxmlformats.org/officeDocument/2006/relationships/tags" Target="../tags/tag1215.xml"/><Relationship Id="rId26" Type="http://schemas.openxmlformats.org/officeDocument/2006/relationships/image" Target="../media/image7.png"/><Relationship Id="rId3" Type="http://schemas.openxmlformats.org/officeDocument/2006/relationships/tags" Target="../tags/tag1200.xml"/><Relationship Id="rId21" Type="http://schemas.openxmlformats.org/officeDocument/2006/relationships/tags" Target="../tags/tag1218.xml"/><Relationship Id="rId7" Type="http://schemas.openxmlformats.org/officeDocument/2006/relationships/tags" Target="../tags/tag1204.xml"/><Relationship Id="rId12" Type="http://schemas.openxmlformats.org/officeDocument/2006/relationships/tags" Target="../tags/tag1209.xml"/><Relationship Id="rId17" Type="http://schemas.openxmlformats.org/officeDocument/2006/relationships/tags" Target="../tags/tag1214.xml"/><Relationship Id="rId25" Type="http://schemas.openxmlformats.org/officeDocument/2006/relationships/image" Target="../media/image4.png"/><Relationship Id="rId2" Type="http://schemas.openxmlformats.org/officeDocument/2006/relationships/tags" Target="../tags/tag1199.xml"/><Relationship Id="rId16" Type="http://schemas.openxmlformats.org/officeDocument/2006/relationships/tags" Target="../tags/tag1213.xml"/><Relationship Id="rId20" Type="http://schemas.openxmlformats.org/officeDocument/2006/relationships/tags" Target="../tags/tag1217.xml"/><Relationship Id="rId29" Type="http://schemas.openxmlformats.org/officeDocument/2006/relationships/image" Target="../media/image9.png"/><Relationship Id="rId1" Type="http://schemas.openxmlformats.org/officeDocument/2006/relationships/tags" Target="../tags/tag1198.xml"/><Relationship Id="rId6" Type="http://schemas.openxmlformats.org/officeDocument/2006/relationships/tags" Target="../tags/tag1203.xml"/><Relationship Id="rId11" Type="http://schemas.openxmlformats.org/officeDocument/2006/relationships/tags" Target="../tags/tag1208.xml"/><Relationship Id="rId24" Type="http://schemas.openxmlformats.org/officeDocument/2006/relationships/notesSlide" Target="../notesSlides/notesSlide84.xml"/><Relationship Id="rId5" Type="http://schemas.openxmlformats.org/officeDocument/2006/relationships/tags" Target="../tags/tag1202.xml"/><Relationship Id="rId15" Type="http://schemas.openxmlformats.org/officeDocument/2006/relationships/tags" Target="../tags/tag1212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8.png"/><Relationship Id="rId10" Type="http://schemas.openxmlformats.org/officeDocument/2006/relationships/tags" Target="../tags/tag1207.xml"/><Relationship Id="rId19" Type="http://schemas.openxmlformats.org/officeDocument/2006/relationships/tags" Target="../tags/tag1216.xml"/><Relationship Id="rId4" Type="http://schemas.openxmlformats.org/officeDocument/2006/relationships/tags" Target="../tags/tag1201.xml"/><Relationship Id="rId9" Type="http://schemas.openxmlformats.org/officeDocument/2006/relationships/tags" Target="../tags/tag1206.xml"/><Relationship Id="rId14" Type="http://schemas.openxmlformats.org/officeDocument/2006/relationships/tags" Target="../tags/tag1211.xml"/><Relationship Id="rId22" Type="http://schemas.openxmlformats.org/officeDocument/2006/relationships/tags" Target="../tags/tag1219.xml"/><Relationship Id="rId27" Type="http://schemas.openxmlformats.org/officeDocument/2006/relationships/image" Target="../media/image5.png"/></Relationships>
</file>

<file path=ppt/slides/_rels/slide141.xml.rels><?xml version="1.0" encoding="UTF-8" standalone="yes"?>
<Relationships xmlns="http://schemas.openxmlformats.org/package/2006/relationships"><Relationship Id="rId13" Type="http://schemas.openxmlformats.org/officeDocument/2006/relationships/tags" Target="../tags/tag1232.xml"/><Relationship Id="rId18" Type="http://schemas.openxmlformats.org/officeDocument/2006/relationships/tags" Target="../tags/tag1237.xml"/><Relationship Id="rId26" Type="http://schemas.openxmlformats.org/officeDocument/2006/relationships/notesSlide" Target="../notesSlides/notesSlide85.xml"/><Relationship Id="rId3" Type="http://schemas.openxmlformats.org/officeDocument/2006/relationships/tags" Target="../tags/tag1222.xml"/><Relationship Id="rId21" Type="http://schemas.openxmlformats.org/officeDocument/2006/relationships/tags" Target="../tags/tag1240.xml"/><Relationship Id="rId7" Type="http://schemas.openxmlformats.org/officeDocument/2006/relationships/tags" Target="../tags/tag1226.xml"/><Relationship Id="rId12" Type="http://schemas.openxmlformats.org/officeDocument/2006/relationships/tags" Target="../tags/tag1231.xml"/><Relationship Id="rId17" Type="http://schemas.openxmlformats.org/officeDocument/2006/relationships/tags" Target="../tags/tag1236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65.svg"/><Relationship Id="rId2" Type="http://schemas.openxmlformats.org/officeDocument/2006/relationships/tags" Target="../tags/tag1221.xml"/><Relationship Id="rId16" Type="http://schemas.openxmlformats.org/officeDocument/2006/relationships/tags" Target="../tags/tag1235.xml"/><Relationship Id="rId20" Type="http://schemas.openxmlformats.org/officeDocument/2006/relationships/tags" Target="../tags/tag1239.xml"/><Relationship Id="rId29" Type="http://schemas.openxmlformats.org/officeDocument/2006/relationships/image" Target="../media/image5.png"/><Relationship Id="rId1" Type="http://schemas.openxmlformats.org/officeDocument/2006/relationships/tags" Target="../tags/tag1220.xml"/><Relationship Id="rId6" Type="http://schemas.openxmlformats.org/officeDocument/2006/relationships/tags" Target="../tags/tag1225.xml"/><Relationship Id="rId11" Type="http://schemas.openxmlformats.org/officeDocument/2006/relationships/tags" Target="../tags/tag1230.xml"/><Relationship Id="rId24" Type="http://schemas.openxmlformats.org/officeDocument/2006/relationships/tags" Target="../tags/tag1243.xml"/><Relationship Id="rId32" Type="http://schemas.openxmlformats.org/officeDocument/2006/relationships/image" Target="../media/image64.png"/><Relationship Id="rId5" Type="http://schemas.openxmlformats.org/officeDocument/2006/relationships/tags" Target="../tags/tag1224.xml"/><Relationship Id="rId15" Type="http://schemas.openxmlformats.org/officeDocument/2006/relationships/tags" Target="../tags/tag1234.xml"/><Relationship Id="rId23" Type="http://schemas.openxmlformats.org/officeDocument/2006/relationships/tags" Target="../tags/tag1242.xml"/><Relationship Id="rId28" Type="http://schemas.openxmlformats.org/officeDocument/2006/relationships/image" Target="../media/image7.png"/><Relationship Id="rId10" Type="http://schemas.openxmlformats.org/officeDocument/2006/relationships/tags" Target="../tags/tag1229.xml"/><Relationship Id="rId19" Type="http://schemas.openxmlformats.org/officeDocument/2006/relationships/tags" Target="../tags/tag1238.xml"/><Relationship Id="rId31" Type="http://schemas.openxmlformats.org/officeDocument/2006/relationships/image" Target="../media/image9.png"/><Relationship Id="rId4" Type="http://schemas.openxmlformats.org/officeDocument/2006/relationships/tags" Target="../tags/tag1223.xml"/><Relationship Id="rId9" Type="http://schemas.openxmlformats.org/officeDocument/2006/relationships/tags" Target="../tags/tag1228.xml"/><Relationship Id="rId14" Type="http://schemas.openxmlformats.org/officeDocument/2006/relationships/tags" Target="../tags/tag1233.xml"/><Relationship Id="rId22" Type="http://schemas.openxmlformats.org/officeDocument/2006/relationships/tags" Target="../tags/tag1241.xml"/><Relationship Id="rId27" Type="http://schemas.openxmlformats.org/officeDocument/2006/relationships/image" Target="../media/image4.png"/><Relationship Id="rId30" Type="http://schemas.openxmlformats.org/officeDocument/2006/relationships/image" Target="../media/image8.png"/><Relationship Id="rId8" Type="http://schemas.openxmlformats.org/officeDocument/2006/relationships/tags" Target="../tags/tag1227.xml"/></Relationships>
</file>

<file path=ppt/slides/_rels/slide142.xml.rels><?xml version="1.0" encoding="UTF-8" standalone="yes"?>
<Relationships xmlns="http://schemas.openxmlformats.org/package/2006/relationships"><Relationship Id="rId13" Type="http://schemas.openxmlformats.org/officeDocument/2006/relationships/tags" Target="../tags/tag1256.xml"/><Relationship Id="rId18" Type="http://schemas.openxmlformats.org/officeDocument/2006/relationships/tags" Target="../tags/tag1261.xml"/><Relationship Id="rId26" Type="http://schemas.openxmlformats.org/officeDocument/2006/relationships/tags" Target="../tags/tag1269.xml"/><Relationship Id="rId3" Type="http://schemas.openxmlformats.org/officeDocument/2006/relationships/tags" Target="../tags/tag1246.xml"/><Relationship Id="rId21" Type="http://schemas.openxmlformats.org/officeDocument/2006/relationships/tags" Target="../tags/tag1264.xml"/><Relationship Id="rId34" Type="http://schemas.openxmlformats.org/officeDocument/2006/relationships/image" Target="../media/image5.png"/><Relationship Id="rId7" Type="http://schemas.openxmlformats.org/officeDocument/2006/relationships/tags" Target="../tags/tag1250.xml"/><Relationship Id="rId12" Type="http://schemas.openxmlformats.org/officeDocument/2006/relationships/tags" Target="../tags/tag1255.xml"/><Relationship Id="rId17" Type="http://schemas.openxmlformats.org/officeDocument/2006/relationships/tags" Target="../tags/tag1260.xml"/><Relationship Id="rId25" Type="http://schemas.openxmlformats.org/officeDocument/2006/relationships/tags" Target="../tags/tag1268.xml"/><Relationship Id="rId33" Type="http://schemas.openxmlformats.org/officeDocument/2006/relationships/image" Target="../media/image4.png"/><Relationship Id="rId2" Type="http://schemas.openxmlformats.org/officeDocument/2006/relationships/tags" Target="../tags/tag1245.xml"/><Relationship Id="rId16" Type="http://schemas.openxmlformats.org/officeDocument/2006/relationships/tags" Target="../tags/tag1259.xml"/><Relationship Id="rId20" Type="http://schemas.openxmlformats.org/officeDocument/2006/relationships/tags" Target="../tags/tag1263.xml"/><Relationship Id="rId29" Type="http://schemas.openxmlformats.org/officeDocument/2006/relationships/notesSlide" Target="../notesSlides/notesSlide86.xml"/><Relationship Id="rId1" Type="http://schemas.openxmlformats.org/officeDocument/2006/relationships/tags" Target="../tags/tag1244.xml"/><Relationship Id="rId6" Type="http://schemas.openxmlformats.org/officeDocument/2006/relationships/tags" Target="../tags/tag1249.xml"/><Relationship Id="rId11" Type="http://schemas.openxmlformats.org/officeDocument/2006/relationships/tags" Target="../tags/tag1254.xml"/><Relationship Id="rId24" Type="http://schemas.openxmlformats.org/officeDocument/2006/relationships/tags" Target="../tags/tag1267.xml"/><Relationship Id="rId32" Type="http://schemas.openxmlformats.org/officeDocument/2006/relationships/image" Target="../media/image9.png"/><Relationship Id="rId5" Type="http://schemas.openxmlformats.org/officeDocument/2006/relationships/tags" Target="../tags/tag1248.xml"/><Relationship Id="rId15" Type="http://schemas.openxmlformats.org/officeDocument/2006/relationships/tags" Target="../tags/tag1258.xml"/><Relationship Id="rId23" Type="http://schemas.openxmlformats.org/officeDocument/2006/relationships/tags" Target="../tags/tag1266.xml"/><Relationship Id="rId28" Type="http://schemas.openxmlformats.org/officeDocument/2006/relationships/slideLayout" Target="../slideLayouts/slideLayout2.xml"/><Relationship Id="rId10" Type="http://schemas.openxmlformats.org/officeDocument/2006/relationships/tags" Target="../tags/tag1253.xml"/><Relationship Id="rId19" Type="http://schemas.openxmlformats.org/officeDocument/2006/relationships/tags" Target="../tags/tag1262.xml"/><Relationship Id="rId31" Type="http://schemas.openxmlformats.org/officeDocument/2006/relationships/image" Target="../media/image8.png"/><Relationship Id="rId4" Type="http://schemas.openxmlformats.org/officeDocument/2006/relationships/tags" Target="../tags/tag1247.xml"/><Relationship Id="rId9" Type="http://schemas.openxmlformats.org/officeDocument/2006/relationships/tags" Target="../tags/tag1252.xml"/><Relationship Id="rId14" Type="http://schemas.openxmlformats.org/officeDocument/2006/relationships/tags" Target="../tags/tag1257.xml"/><Relationship Id="rId22" Type="http://schemas.openxmlformats.org/officeDocument/2006/relationships/tags" Target="../tags/tag1265.xml"/><Relationship Id="rId27" Type="http://schemas.openxmlformats.org/officeDocument/2006/relationships/tags" Target="../tags/tag1270.xml"/><Relationship Id="rId30" Type="http://schemas.openxmlformats.org/officeDocument/2006/relationships/image" Target="../media/image7.png"/><Relationship Id="rId8" Type="http://schemas.openxmlformats.org/officeDocument/2006/relationships/tags" Target="../tags/tag1251.xml"/></Relationships>
</file>

<file path=ppt/slides/_rels/slide143.xml.rels><?xml version="1.0" encoding="UTF-8" standalone="yes"?>
<Relationships xmlns="http://schemas.openxmlformats.org/package/2006/relationships"><Relationship Id="rId13" Type="http://schemas.openxmlformats.org/officeDocument/2006/relationships/tags" Target="../tags/tag1283.xml"/><Relationship Id="rId18" Type="http://schemas.openxmlformats.org/officeDocument/2006/relationships/tags" Target="../tags/tag1288.xml"/><Relationship Id="rId26" Type="http://schemas.openxmlformats.org/officeDocument/2006/relationships/tags" Target="../tags/tag1296.xml"/><Relationship Id="rId39" Type="http://schemas.openxmlformats.org/officeDocument/2006/relationships/image" Target="../media/image4.png"/><Relationship Id="rId21" Type="http://schemas.openxmlformats.org/officeDocument/2006/relationships/tags" Target="../tags/tag1291.xml"/><Relationship Id="rId34" Type="http://schemas.openxmlformats.org/officeDocument/2006/relationships/slideLayout" Target="../slideLayouts/slideLayout2.xml"/><Relationship Id="rId7" Type="http://schemas.openxmlformats.org/officeDocument/2006/relationships/tags" Target="../tags/tag1277.xml"/><Relationship Id="rId12" Type="http://schemas.openxmlformats.org/officeDocument/2006/relationships/tags" Target="../tags/tag1282.xml"/><Relationship Id="rId17" Type="http://schemas.openxmlformats.org/officeDocument/2006/relationships/tags" Target="../tags/tag1287.xml"/><Relationship Id="rId25" Type="http://schemas.openxmlformats.org/officeDocument/2006/relationships/tags" Target="../tags/tag1295.xml"/><Relationship Id="rId33" Type="http://schemas.openxmlformats.org/officeDocument/2006/relationships/tags" Target="../tags/tag1303.xml"/><Relationship Id="rId38" Type="http://schemas.openxmlformats.org/officeDocument/2006/relationships/image" Target="../media/image9.png"/><Relationship Id="rId2" Type="http://schemas.openxmlformats.org/officeDocument/2006/relationships/tags" Target="../tags/tag1272.xml"/><Relationship Id="rId16" Type="http://schemas.openxmlformats.org/officeDocument/2006/relationships/tags" Target="../tags/tag1286.xml"/><Relationship Id="rId20" Type="http://schemas.openxmlformats.org/officeDocument/2006/relationships/tags" Target="../tags/tag1290.xml"/><Relationship Id="rId29" Type="http://schemas.openxmlformats.org/officeDocument/2006/relationships/tags" Target="../tags/tag1299.xml"/><Relationship Id="rId1" Type="http://schemas.openxmlformats.org/officeDocument/2006/relationships/tags" Target="../tags/tag1271.xml"/><Relationship Id="rId6" Type="http://schemas.openxmlformats.org/officeDocument/2006/relationships/tags" Target="../tags/tag1276.xml"/><Relationship Id="rId11" Type="http://schemas.openxmlformats.org/officeDocument/2006/relationships/tags" Target="../tags/tag1281.xml"/><Relationship Id="rId24" Type="http://schemas.openxmlformats.org/officeDocument/2006/relationships/tags" Target="../tags/tag1294.xml"/><Relationship Id="rId32" Type="http://schemas.openxmlformats.org/officeDocument/2006/relationships/tags" Target="../tags/tag1302.xml"/><Relationship Id="rId37" Type="http://schemas.openxmlformats.org/officeDocument/2006/relationships/image" Target="../media/image8.png"/><Relationship Id="rId40" Type="http://schemas.openxmlformats.org/officeDocument/2006/relationships/image" Target="../media/image5.png"/><Relationship Id="rId5" Type="http://schemas.openxmlformats.org/officeDocument/2006/relationships/tags" Target="../tags/tag1275.xml"/><Relationship Id="rId15" Type="http://schemas.openxmlformats.org/officeDocument/2006/relationships/tags" Target="../tags/tag1285.xml"/><Relationship Id="rId23" Type="http://schemas.openxmlformats.org/officeDocument/2006/relationships/tags" Target="../tags/tag1293.xml"/><Relationship Id="rId28" Type="http://schemas.openxmlformats.org/officeDocument/2006/relationships/tags" Target="../tags/tag1298.xml"/><Relationship Id="rId36" Type="http://schemas.openxmlformats.org/officeDocument/2006/relationships/image" Target="../media/image7.png"/><Relationship Id="rId10" Type="http://schemas.openxmlformats.org/officeDocument/2006/relationships/tags" Target="../tags/tag1280.xml"/><Relationship Id="rId19" Type="http://schemas.openxmlformats.org/officeDocument/2006/relationships/tags" Target="../tags/tag1289.xml"/><Relationship Id="rId31" Type="http://schemas.openxmlformats.org/officeDocument/2006/relationships/tags" Target="../tags/tag1301.xml"/><Relationship Id="rId4" Type="http://schemas.openxmlformats.org/officeDocument/2006/relationships/tags" Target="../tags/tag1274.xml"/><Relationship Id="rId9" Type="http://schemas.openxmlformats.org/officeDocument/2006/relationships/tags" Target="../tags/tag1279.xml"/><Relationship Id="rId14" Type="http://schemas.openxmlformats.org/officeDocument/2006/relationships/tags" Target="../tags/tag1284.xml"/><Relationship Id="rId22" Type="http://schemas.openxmlformats.org/officeDocument/2006/relationships/tags" Target="../tags/tag1292.xml"/><Relationship Id="rId27" Type="http://schemas.openxmlformats.org/officeDocument/2006/relationships/tags" Target="../tags/tag1297.xml"/><Relationship Id="rId30" Type="http://schemas.openxmlformats.org/officeDocument/2006/relationships/tags" Target="../tags/tag1300.xml"/><Relationship Id="rId35" Type="http://schemas.openxmlformats.org/officeDocument/2006/relationships/notesSlide" Target="../notesSlides/notesSlide87.xml"/><Relationship Id="rId8" Type="http://schemas.openxmlformats.org/officeDocument/2006/relationships/tags" Target="../tags/tag1278.xml"/><Relationship Id="rId3" Type="http://schemas.openxmlformats.org/officeDocument/2006/relationships/tags" Target="../tags/tag1273.xml"/></Relationships>
</file>

<file path=ppt/slides/_rels/slide144.xml.rels><?xml version="1.0" encoding="UTF-8" standalone="yes"?>
<Relationships xmlns="http://schemas.openxmlformats.org/package/2006/relationships"><Relationship Id="rId13" Type="http://schemas.openxmlformats.org/officeDocument/2006/relationships/tags" Target="../tags/tag1316.xml"/><Relationship Id="rId18" Type="http://schemas.openxmlformats.org/officeDocument/2006/relationships/tags" Target="../tags/tag1321.xml"/><Relationship Id="rId26" Type="http://schemas.openxmlformats.org/officeDocument/2006/relationships/tags" Target="../tags/tag1329.xml"/><Relationship Id="rId39" Type="http://schemas.openxmlformats.org/officeDocument/2006/relationships/image" Target="../media/image7.png"/><Relationship Id="rId21" Type="http://schemas.openxmlformats.org/officeDocument/2006/relationships/tags" Target="../tags/tag1324.xml"/><Relationship Id="rId34" Type="http://schemas.openxmlformats.org/officeDocument/2006/relationships/tags" Target="../tags/tag1337.xml"/><Relationship Id="rId42" Type="http://schemas.openxmlformats.org/officeDocument/2006/relationships/image" Target="../media/image4.png"/><Relationship Id="rId7" Type="http://schemas.openxmlformats.org/officeDocument/2006/relationships/tags" Target="../tags/tag1310.xml"/><Relationship Id="rId2" Type="http://schemas.openxmlformats.org/officeDocument/2006/relationships/tags" Target="../tags/tag1305.xml"/><Relationship Id="rId16" Type="http://schemas.openxmlformats.org/officeDocument/2006/relationships/tags" Target="../tags/tag1319.xml"/><Relationship Id="rId20" Type="http://schemas.openxmlformats.org/officeDocument/2006/relationships/tags" Target="../tags/tag1323.xml"/><Relationship Id="rId29" Type="http://schemas.openxmlformats.org/officeDocument/2006/relationships/tags" Target="../tags/tag1332.xml"/><Relationship Id="rId41" Type="http://schemas.openxmlformats.org/officeDocument/2006/relationships/image" Target="../media/image9.png"/><Relationship Id="rId1" Type="http://schemas.openxmlformats.org/officeDocument/2006/relationships/tags" Target="../tags/tag1304.xml"/><Relationship Id="rId6" Type="http://schemas.openxmlformats.org/officeDocument/2006/relationships/tags" Target="../tags/tag1309.xml"/><Relationship Id="rId11" Type="http://schemas.openxmlformats.org/officeDocument/2006/relationships/tags" Target="../tags/tag1314.xml"/><Relationship Id="rId24" Type="http://schemas.openxmlformats.org/officeDocument/2006/relationships/tags" Target="../tags/tag1327.xml"/><Relationship Id="rId32" Type="http://schemas.openxmlformats.org/officeDocument/2006/relationships/tags" Target="../tags/tag1335.xml"/><Relationship Id="rId37" Type="http://schemas.openxmlformats.org/officeDocument/2006/relationships/slideLayout" Target="../slideLayouts/slideLayout2.xml"/><Relationship Id="rId40" Type="http://schemas.openxmlformats.org/officeDocument/2006/relationships/image" Target="../media/image8.png"/><Relationship Id="rId5" Type="http://schemas.openxmlformats.org/officeDocument/2006/relationships/tags" Target="../tags/tag1308.xml"/><Relationship Id="rId15" Type="http://schemas.openxmlformats.org/officeDocument/2006/relationships/tags" Target="../tags/tag1318.xml"/><Relationship Id="rId23" Type="http://schemas.openxmlformats.org/officeDocument/2006/relationships/tags" Target="../tags/tag1326.xml"/><Relationship Id="rId28" Type="http://schemas.openxmlformats.org/officeDocument/2006/relationships/tags" Target="../tags/tag1331.xml"/><Relationship Id="rId36" Type="http://schemas.openxmlformats.org/officeDocument/2006/relationships/tags" Target="../tags/tag1339.xml"/><Relationship Id="rId10" Type="http://schemas.openxmlformats.org/officeDocument/2006/relationships/tags" Target="../tags/tag1313.xml"/><Relationship Id="rId19" Type="http://schemas.openxmlformats.org/officeDocument/2006/relationships/tags" Target="../tags/tag1322.xml"/><Relationship Id="rId31" Type="http://schemas.openxmlformats.org/officeDocument/2006/relationships/tags" Target="../tags/tag1334.xml"/><Relationship Id="rId4" Type="http://schemas.openxmlformats.org/officeDocument/2006/relationships/tags" Target="../tags/tag1307.xml"/><Relationship Id="rId9" Type="http://schemas.openxmlformats.org/officeDocument/2006/relationships/tags" Target="../tags/tag1312.xml"/><Relationship Id="rId14" Type="http://schemas.openxmlformats.org/officeDocument/2006/relationships/tags" Target="../tags/tag1317.xml"/><Relationship Id="rId22" Type="http://schemas.openxmlformats.org/officeDocument/2006/relationships/tags" Target="../tags/tag1325.xml"/><Relationship Id="rId27" Type="http://schemas.openxmlformats.org/officeDocument/2006/relationships/tags" Target="../tags/tag1330.xml"/><Relationship Id="rId30" Type="http://schemas.openxmlformats.org/officeDocument/2006/relationships/tags" Target="../tags/tag1333.xml"/><Relationship Id="rId35" Type="http://schemas.openxmlformats.org/officeDocument/2006/relationships/tags" Target="../tags/tag1338.xml"/><Relationship Id="rId43" Type="http://schemas.openxmlformats.org/officeDocument/2006/relationships/image" Target="../media/image5.png"/><Relationship Id="rId8" Type="http://schemas.openxmlformats.org/officeDocument/2006/relationships/tags" Target="../tags/tag1311.xml"/><Relationship Id="rId3" Type="http://schemas.openxmlformats.org/officeDocument/2006/relationships/tags" Target="../tags/tag1306.xml"/><Relationship Id="rId12" Type="http://schemas.openxmlformats.org/officeDocument/2006/relationships/tags" Target="../tags/tag1315.xml"/><Relationship Id="rId17" Type="http://schemas.openxmlformats.org/officeDocument/2006/relationships/tags" Target="../tags/tag1320.xml"/><Relationship Id="rId25" Type="http://schemas.openxmlformats.org/officeDocument/2006/relationships/tags" Target="../tags/tag1328.xml"/><Relationship Id="rId33" Type="http://schemas.openxmlformats.org/officeDocument/2006/relationships/tags" Target="../tags/tag1336.xml"/><Relationship Id="rId38" Type="http://schemas.openxmlformats.org/officeDocument/2006/relationships/notesSlide" Target="../notesSlides/notesSlide88.xml"/></Relationships>
</file>

<file path=ppt/slides/_rels/slide145.xml.rels><?xml version="1.0" encoding="UTF-8" standalone="yes"?>
<Relationships xmlns="http://schemas.openxmlformats.org/package/2006/relationships"><Relationship Id="rId13" Type="http://schemas.openxmlformats.org/officeDocument/2006/relationships/tags" Target="../tags/tag1352.xml"/><Relationship Id="rId18" Type="http://schemas.openxmlformats.org/officeDocument/2006/relationships/tags" Target="../tags/tag1357.xml"/><Relationship Id="rId26" Type="http://schemas.openxmlformats.org/officeDocument/2006/relationships/tags" Target="../tags/tag1365.xml"/><Relationship Id="rId39" Type="http://schemas.openxmlformats.org/officeDocument/2006/relationships/notesSlide" Target="../notesSlides/notesSlide89.xml"/><Relationship Id="rId21" Type="http://schemas.openxmlformats.org/officeDocument/2006/relationships/tags" Target="../tags/tag1360.xml"/><Relationship Id="rId34" Type="http://schemas.openxmlformats.org/officeDocument/2006/relationships/tags" Target="../tags/tag1373.xml"/><Relationship Id="rId42" Type="http://schemas.openxmlformats.org/officeDocument/2006/relationships/image" Target="../media/image9.png"/><Relationship Id="rId7" Type="http://schemas.openxmlformats.org/officeDocument/2006/relationships/tags" Target="../tags/tag1346.xml"/><Relationship Id="rId2" Type="http://schemas.openxmlformats.org/officeDocument/2006/relationships/tags" Target="../tags/tag1341.xml"/><Relationship Id="rId16" Type="http://schemas.openxmlformats.org/officeDocument/2006/relationships/tags" Target="../tags/tag1355.xml"/><Relationship Id="rId20" Type="http://schemas.openxmlformats.org/officeDocument/2006/relationships/tags" Target="../tags/tag1359.xml"/><Relationship Id="rId29" Type="http://schemas.openxmlformats.org/officeDocument/2006/relationships/tags" Target="../tags/tag1368.xml"/><Relationship Id="rId41" Type="http://schemas.openxmlformats.org/officeDocument/2006/relationships/image" Target="../media/image8.png"/><Relationship Id="rId1" Type="http://schemas.openxmlformats.org/officeDocument/2006/relationships/tags" Target="../tags/tag1340.xml"/><Relationship Id="rId6" Type="http://schemas.openxmlformats.org/officeDocument/2006/relationships/tags" Target="../tags/tag1345.xml"/><Relationship Id="rId11" Type="http://schemas.openxmlformats.org/officeDocument/2006/relationships/tags" Target="../tags/tag1350.xml"/><Relationship Id="rId24" Type="http://schemas.openxmlformats.org/officeDocument/2006/relationships/tags" Target="../tags/tag1363.xml"/><Relationship Id="rId32" Type="http://schemas.openxmlformats.org/officeDocument/2006/relationships/tags" Target="../tags/tag1371.xml"/><Relationship Id="rId37" Type="http://schemas.openxmlformats.org/officeDocument/2006/relationships/tags" Target="../tags/tag1376.xml"/><Relationship Id="rId40" Type="http://schemas.openxmlformats.org/officeDocument/2006/relationships/image" Target="../media/image7.png"/><Relationship Id="rId5" Type="http://schemas.openxmlformats.org/officeDocument/2006/relationships/tags" Target="../tags/tag1344.xml"/><Relationship Id="rId15" Type="http://schemas.openxmlformats.org/officeDocument/2006/relationships/tags" Target="../tags/tag1354.xml"/><Relationship Id="rId23" Type="http://schemas.openxmlformats.org/officeDocument/2006/relationships/tags" Target="../tags/tag1362.xml"/><Relationship Id="rId28" Type="http://schemas.openxmlformats.org/officeDocument/2006/relationships/tags" Target="../tags/tag1367.xml"/><Relationship Id="rId36" Type="http://schemas.openxmlformats.org/officeDocument/2006/relationships/tags" Target="../tags/tag1375.xml"/><Relationship Id="rId10" Type="http://schemas.openxmlformats.org/officeDocument/2006/relationships/tags" Target="../tags/tag1349.xml"/><Relationship Id="rId19" Type="http://schemas.openxmlformats.org/officeDocument/2006/relationships/tags" Target="../tags/tag1358.xml"/><Relationship Id="rId31" Type="http://schemas.openxmlformats.org/officeDocument/2006/relationships/tags" Target="../tags/tag1370.xml"/><Relationship Id="rId44" Type="http://schemas.openxmlformats.org/officeDocument/2006/relationships/image" Target="../media/image5.png"/><Relationship Id="rId4" Type="http://schemas.openxmlformats.org/officeDocument/2006/relationships/tags" Target="../tags/tag1343.xml"/><Relationship Id="rId9" Type="http://schemas.openxmlformats.org/officeDocument/2006/relationships/tags" Target="../tags/tag1348.xml"/><Relationship Id="rId14" Type="http://schemas.openxmlformats.org/officeDocument/2006/relationships/tags" Target="../tags/tag1353.xml"/><Relationship Id="rId22" Type="http://schemas.openxmlformats.org/officeDocument/2006/relationships/tags" Target="../tags/tag1361.xml"/><Relationship Id="rId27" Type="http://schemas.openxmlformats.org/officeDocument/2006/relationships/tags" Target="../tags/tag1366.xml"/><Relationship Id="rId30" Type="http://schemas.openxmlformats.org/officeDocument/2006/relationships/tags" Target="../tags/tag1369.xml"/><Relationship Id="rId35" Type="http://schemas.openxmlformats.org/officeDocument/2006/relationships/tags" Target="../tags/tag1374.xml"/><Relationship Id="rId43" Type="http://schemas.openxmlformats.org/officeDocument/2006/relationships/image" Target="../media/image4.png"/><Relationship Id="rId8" Type="http://schemas.openxmlformats.org/officeDocument/2006/relationships/tags" Target="../tags/tag1347.xml"/><Relationship Id="rId3" Type="http://schemas.openxmlformats.org/officeDocument/2006/relationships/tags" Target="../tags/tag1342.xml"/><Relationship Id="rId12" Type="http://schemas.openxmlformats.org/officeDocument/2006/relationships/tags" Target="../tags/tag1351.xml"/><Relationship Id="rId17" Type="http://schemas.openxmlformats.org/officeDocument/2006/relationships/tags" Target="../tags/tag1356.xml"/><Relationship Id="rId25" Type="http://schemas.openxmlformats.org/officeDocument/2006/relationships/tags" Target="../tags/tag1364.xml"/><Relationship Id="rId33" Type="http://schemas.openxmlformats.org/officeDocument/2006/relationships/tags" Target="../tags/tag1372.xml"/><Relationship Id="rId38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3" Type="http://schemas.openxmlformats.org/officeDocument/2006/relationships/tags" Target="../tags/tag1389.xml"/><Relationship Id="rId18" Type="http://schemas.openxmlformats.org/officeDocument/2006/relationships/tags" Target="../tags/tag1394.xml"/><Relationship Id="rId26" Type="http://schemas.openxmlformats.org/officeDocument/2006/relationships/tags" Target="../tags/tag1402.xml"/><Relationship Id="rId3" Type="http://schemas.openxmlformats.org/officeDocument/2006/relationships/tags" Target="../tags/tag1379.xml"/><Relationship Id="rId21" Type="http://schemas.openxmlformats.org/officeDocument/2006/relationships/tags" Target="../tags/tag1397.xml"/><Relationship Id="rId34" Type="http://schemas.openxmlformats.org/officeDocument/2006/relationships/image" Target="../media/image5.png"/><Relationship Id="rId7" Type="http://schemas.openxmlformats.org/officeDocument/2006/relationships/tags" Target="../tags/tag1383.xml"/><Relationship Id="rId12" Type="http://schemas.openxmlformats.org/officeDocument/2006/relationships/tags" Target="../tags/tag1388.xml"/><Relationship Id="rId17" Type="http://schemas.openxmlformats.org/officeDocument/2006/relationships/tags" Target="../tags/tag1393.xml"/><Relationship Id="rId25" Type="http://schemas.openxmlformats.org/officeDocument/2006/relationships/tags" Target="../tags/tag1401.xml"/><Relationship Id="rId33" Type="http://schemas.openxmlformats.org/officeDocument/2006/relationships/image" Target="../media/image4.png"/><Relationship Id="rId2" Type="http://schemas.openxmlformats.org/officeDocument/2006/relationships/tags" Target="../tags/tag1378.xml"/><Relationship Id="rId16" Type="http://schemas.openxmlformats.org/officeDocument/2006/relationships/tags" Target="../tags/tag1392.xml"/><Relationship Id="rId20" Type="http://schemas.openxmlformats.org/officeDocument/2006/relationships/tags" Target="../tags/tag1396.xml"/><Relationship Id="rId29" Type="http://schemas.openxmlformats.org/officeDocument/2006/relationships/notesSlide" Target="../notesSlides/notesSlide90.xml"/><Relationship Id="rId1" Type="http://schemas.openxmlformats.org/officeDocument/2006/relationships/tags" Target="../tags/tag1377.xml"/><Relationship Id="rId6" Type="http://schemas.openxmlformats.org/officeDocument/2006/relationships/tags" Target="../tags/tag1382.xml"/><Relationship Id="rId11" Type="http://schemas.openxmlformats.org/officeDocument/2006/relationships/tags" Target="../tags/tag1387.xml"/><Relationship Id="rId24" Type="http://schemas.openxmlformats.org/officeDocument/2006/relationships/tags" Target="../tags/tag1400.xml"/><Relationship Id="rId32" Type="http://schemas.openxmlformats.org/officeDocument/2006/relationships/image" Target="../media/image9.png"/><Relationship Id="rId5" Type="http://schemas.openxmlformats.org/officeDocument/2006/relationships/tags" Target="../tags/tag1381.xml"/><Relationship Id="rId15" Type="http://schemas.openxmlformats.org/officeDocument/2006/relationships/tags" Target="../tags/tag1391.xml"/><Relationship Id="rId23" Type="http://schemas.openxmlformats.org/officeDocument/2006/relationships/tags" Target="../tags/tag1399.xml"/><Relationship Id="rId28" Type="http://schemas.openxmlformats.org/officeDocument/2006/relationships/slideLayout" Target="../slideLayouts/slideLayout2.xml"/><Relationship Id="rId10" Type="http://schemas.openxmlformats.org/officeDocument/2006/relationships/tags" Target="../tags/tag1386.xml"/><Relationship Id="rId19" Type="http://schemas.openxmlformats.org/officeDocument/2006/relationships/tags" Target="../tags/tag1395.xml"/><Relationship Id="rId31" Type="http://schemas.openxmlformats.org/officeDocument/2006/relationships/image" Target="../media/image8.png"/><Relationship Id="rId4" Type="http://schemas.openxmlformats.org/officeDocument/2006/relationships/tags" Target="../tags/tag1380.xml"/><Relationship Id="rId9" Type="http://schemas.openxmlformats.org/officeDocument/2006/relationships/tags" Target="../tags/tag1385.xml"/><Relationship Id="rId14" Type="http://schemas.openxmlformats.org/officeDocument/2006/relationships/tags" Target="../tags/tag1390.xml"/><Relationship Id="rId22" Type="http://schemas.openxmlformats.org/officeDocument/2006/relationships/tags" Target="../tags/tag1398.xml"/><Relationship Id="rId27" Type="http://schemas.openxmlformats.org/officeDocument/2006/relationships/tags" Target="../tags/tag1403.xml"/><Relationship Id="rId30" Type="http://schemas.openxmlformats.org/officeDocument/2006/relationships/image" Target="../media/image7.png"/><Relationship Id="rId8" Type="http://schemas.openxmlformats.org/officeDocument/2006/relationships/tags" Target="../tags/tag1384.xml"/></Relationships>
</file>

<file path=ppt/slides/_rels/slide147.xml.rels><?xml version="1.0" encoding="UTF-8" standalone="yes"?>
<Relationships xmlns="http://schemas.openxmlformats.org/package/2006/relationships"><Relationship Id="rId13" Type="http://schemas.openxmlformats.org/officeDocument/2006/relationships/tags" Target="../tags/tag1416.xml"/><Relationship Id="rId18" Type="http://schemas.openxmlformats.org/officeDocument/2006/relationships/tags" Target="../tags/tag1421.xml"/><Relationship Id="rId26" Type="http://schemas.openxmlformats.org/officeDocument/2006/relationships/tags" Target="../tags/tag1429.xml"/><Relationship Id="rId3" Type="http://schemas.openxmlformats.org/officeDocument/2006/relationships/tags" Target="../tags/tag1406.xml"/><Relationship Id="rId21" Type="http://schemas.openxmlformats.org/officeDocument/2006/relationships/tags" Target="../tags/tag1424.xml"/><Relationship Id="rId34" Type="http://schemas.openxmlformats.org/officeDocument/2006/relationships/image" Target="../media/image4.png"/><Relationship Id="rId7" Type="http://schemas.openxmlformats.org/officeDocument/2006/relationships/tags" Target="../tags/tag1410.xml"/><Relationship Id="rId12" Type="http://schemas.openxmlformats.org/officeDocument/2006/relationships/tags" Target="../tags/tag1415.xml"/><Relationship Id="rId17" Type="http://schemas.openxmlformats.org/officeDocument/2006/relationships/tags" Target="../tags/tag1420.xml"/><Relationship Id="rId25" Type="http://schemas.openxmlformats.org/officeDocument/2006/relationships/tags" Target="../tags/tag1428.xml"/><Relationship Id="rId33" Type="http://schemas.openxmlformats.org/officeDocument/2006/relationships/image" Target="../media/image9.png"/><Relationship Id="rId2" Type="http://schemas.openxmlformats.org/officeDocument/2006/relationships/tags" Target="../tags/tag1405.xml"/><Relationship Id="rId16" Type="http://schemas.openxmlformats.org/officeDocument/2006/relationships/tags" Target="../tags/tag1419.xml"/><Relationship Id="rId20" Type="http://schemas.openxmlformats.org/officeDocument/2006/relationships/tags" Target="../tags/tag1423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1404.xml"/><Relationship Id="rId6" Type="http://schemas.openxmlformats.org/officeDocument/2006/relationships/tags" Target="../tags/tag1409.xml"/><Relationship Id="rId11" Type="http://schemas.openxmlformats.org/officeDocument/2006/relationships/tags" Target="../tags/tag1414.xml"/><Relationship Id="rId24" Type="http://schemas.openxmlformats.org/officeDocument/2006/relationships/tags" Target="../tags/tag1427.xml"/><Relationship Id="rId32" Type="http://schemas.openxmlformats.org/officeDocument/2006/relationships/image" Target="../media/image8.png"/><Relationship Id="rId5" Type="http://schemas.openxmlformats.org/officeDocument/2006/relationships/tags" Target="../tags/tag1408.xml"/><Relationship Id="rId15" Type="http://schemas.openxmlformats.org/officeDocument/2006/relationships/tags" Target="../tags/tag1418.xml"/><Relationship Id="rId23" Type="http://schemas.openxmlformats.org/officeDocument/2006/relationships/tags" Target="../tags/tag1426.xml"/><Relationship Id="rId28" Type="http://schemas.openxmlformats.org/officeDocument/2006/relationships/tags" Target="../tags/tag1431.xml"/><Relationship Id="rId10" Type="http://schemas.openxmlformats.org/officeDocument/2006/relationships/tags" Target="../tags/tag1413.xml"/><Relationship Id="rId19" Type="http://schemas.openxmlformats.org/officeDocument/2006/relationships/tags" Target="../tags/tag1422.xml"/><Relationship Id="rId31" Type="http://schemas.openxmlformats.org/officeDocument/2006/relationships/image" Target="../media/image7.png"/><Relationship Id="rId4" Type="http://schemas.openxmlformats.org/officeDocument/2006/relationships/tags" Target="../tags/tag1407.xml"/><Relationship Id="rId9" Type="http://schemas.openxmlformats.org/officeDocument/2006/relationships/tags" Target="../tags/tag1412.xml"/><Relationship Id="rId14" Type="http://schemas.openxmlformats.org/officeDocument/2006/relationships/tags" Target="../tags/tag1417.xml"/><Relationship Id="rId22" Type="http://schemas.openxmlformats.org/officeDocument/2006/relationships/tags" Target="../tags/tag1425.xml"/><Relationship Id="rId27" Type="http://schemas.openxmlformats.org/officeDocument/2006/relationships/tags" Target="../tags/tag1430.xml"/><Relationship Id="rId30" Type="http://schemas.openxmlformats.org/officeDocument/2006/relationships/notesSlide" Target="../notesSlides/notesSlide91.xml"/><Relationship Id="rId35" Type="http://schemas.openxmlformats.org/officeDocument/2006/relationships/image" Target="../media/image5.png"/><Relationship Id="rId8" Type="http://schemas.openxmlformats.org/officeDocument/2006/relationships/tags" Target="../tags/tag1411.xml"/></Relationships>
</file>

<file path=ppt/slides/_rels/slide148.xml.rels><?xml version="1.0" encoding="UTF-8" standalone="yes"?>
<Relationships xmlns="http://schemas.openxmlformats.org/package/2006/relationships"><Relationship Id="rId13" Type="http://schemas.openxmlformats.org/officeDocument/2006/relationships/tags" Target="../tags/tag1444.xml"/><Relationship Id="rId18" Type="http://schemas.openxmlformats.org/officeDocument/2006/relationships/tags" Target="../tags/tag1449.xml"/><Relationship Id="rId26" Type="http://schemas.openxmlformats.org/officeDocument/2006/relationships/tags" Target="../tags/tag1457.xml"/><Relationship Id="rId3" Type="http://schemas.openxmlformats.org/officeDocument/2006/relationships/tags" Target="../tags/tag1434.xml"/><Relationship Id="rId21" Type="http://schemas.openxmlformats.org/officeDocument/2006/relationships/tags" Target="../tags/tag1452.xml"/><Relationship Id="rId34" Type="http://schemas.openxmlformats.org/officeDocument/2006/relationships/image" Target="../media/image4.png"/><Relationship Id="rId7" Type="http://schemas.openxmlformats.org/officeDocument/2006/relationships/tags" Target="../tags/tag1438.xml"/><Relationship Id="rId12" Type="http://schemas.openxmlformats.org/officeDocument/2006/relationships/tags" Target="../tags/tag1443.xml"/><Relationship Id="rId17" Type="http://schemas.openxmlformats.org/officeDocument/2006/relationships/tags" Target="../tags/tag1448.xml"/><Relationship Id="rId25" Type="http://schemas.openxmlformats.org/officeDocument/2006/relationships/tags" Target="../tags/tag1456.xml"/><Relationship Id="rId33" Type="http://schemas.openxmlformats.org/officeDocument/2006/relationships/image" Target="../media/image9.png"/><Relationship Id="rId2" Type="http://schemas.openxmlformats.org/officeDocument/2006/relationships/tags" Target="../tags/tag1433.xml"/><Relationship Id="rId16" Type="http://schemas.openxmlformats.org/officeDocument/2006/relationships/tags" Target="../tags/tag1447.xml"/><Relationship Id="rId20" Type="http://schemas.openxmlformats.org/officeDocument/2006/relationships/tags" Target="../tags/tag1451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1432.xml"/><Relationship Id="rId6" Type="http://schemas.openxmlformats.org/officeDocument/2006/relationships/tags" Target="../tags/tag1437.xml"/><Relationship Id="rId11" Type="http://schemas.openxmlformats.org/officeDocument/2006/relationships/tags" Target="../tags/tag1442.xml"/><Relationship Id="rId24" Type="http://schemas.openxmlformats.org/officeDocument/2006/relationships/tags" Target="../tags/tag1455.xml"/><Relationship Id="rId32" Type="http://schemas.openxmlformats.org/officeDocument/2006/relationships/image" Target="../media/image8.png"/><Relationship Id="rId5" Type="http://schemas.openxmlformats.org/officeDocument/2006/relationships/tags" Target="../tags/tag1436.xml"/><Relationship Id="rId15" Type="http://schemas.openxmlformats.org/officeDocument/2006/relationships/tags" Target="../tags/tag1446.xml"/><Relationship Id="rId23" Type="http://schemas.openxmlformats.org/officeDocument/2006/relationships/tags" Target="../tags/tag1454.xml"/><Relationship Id="rId28" Type="http://schemas.openxmlformats.org/officeDocument/2006/relationships/tags" Target="../tags/tag1459.xml"/><Relationship Id="rId10" Type="http://schemas.openxmlformats.org/officeDocument/2006/relationships/tags" Target="../tags/tag1441.xml"/><Relationship Id="rId19" Type="http://schemas.openxmlformats.org/officeDocument/2006/relationships/tags" Target="../tags/tag1450.xml"/><Relationship Id="rId31" Type="http://schemas.openxmlformats.org/officeDocument/2006/relationships/image" Target="../media/image7.png"/><Relationship Id="rId4" Type="http://schemas.openxmlformats.org/officeDocument/2006/relationships/tags" Target="../tags/tag1435.xml"/><Relationship Id="rId9" Type="http://schemas.openxmlformats.org/officeDocument/2006/relationships/tags" Target="../tags/tag1440.xml"/><Relationship Id="rId14" Type="http://schemas.openxmlformats.org/officeDocument/2006/relationships/tags" Target="../tags/tag1445.xml"/><Relationship Id="rId22" Type="http://schemas.openxmlformats.org/officeDocument/2006/relationships/tags" Target="../tags/tag1453.xml"/><Relationship Id="rId27" Type="http://schemas.openxmlformats.org/officeDocument/2006/relationships/tags" Target="../tags/tag1458.xml"/><Relationship Id="rId30" Type="http://schemas.openxmlformats.org/officeDocument/2006/relationships/notesSlide" Target="../notesSlides/notesSlide92.xml"/><Relationship Id="rId35" Type="http://schemas.openxmlformats.org/officeDocument/2006/relationships/image" Target="../media/image5.png"/><Relationship Id="rId8" Type="http://schemas.openxmlformats.org/officeDocument/2006/relationships/tags" Target="../tags/tag1439.xml"/></Relationships>
</file>

<file path=ppt/slides/_rels/slide149.xml.rels><?xml version="1.0" encoding="UTF-8" standalone="yes"?>
<Relationships xmlns="http://schemas.openxmlformats.org/package/2006/relationships"><Relationship Id="rId13" Type="http://schemas.openxmlformats.org/officeDocument/2006/relationships/tags" Target="../tags/tag1472.xml"/><Relationship Id="rId18" Type="http://schemas.openxmlformats.org/officeDocument/2006/relationships/tags" Target="../tags/tag1477.xml"/><Relationship Id="rId26" Type="http://schemas.openxmlformats.org/officeDocument/2006/relationships/tags" Target="../tags/tag1485.xml"/><Relationship Id="rId3" Type="http://schemas.openxmlformats.org/officeDocument/2006/relationships/tags" Target="../tags/tag1462.xml"/><Relationship Id="rId21" Type="http://schemas.openxmlformats.org/officeDocument/2006/relationships/tags" Target="../tags/tag1480.xml"/><Relationship Id="rId34" Type="http://schemas.openxmlformats.org/officeDocument/2006/relationships/image" Target="../media/image4.png"/><Relationship Id="rId7" Type="http://schemas.openxmlformats.org/officeDocument/2006/relationships/tags" Target="../tags/tag1466.xml"/><Relationship Id="rId12" Type="http://schemas.openxmlformats.org/officeDocument/2006/relationships/tags" Target="../tags/tag1471.xml"/><Relationship Id="rId17" Type="http://schemas.openxmlformats.org/officeDocument/2006/relationships/tags" Target="../tags/tag1476.xml"/><Relationship Id="rId25" Type="http://schemas.openxmlformats.org/officeDocument/2006/relationships/tags" Target="../tags/tag1484.xml"/><Relationship Id="rId33" Type="http://schemas.openxmlformats.org/officeDocument/2006/relationships/image" Target="../media/image9.png"/><Relationship Id="rId2" Type="http://schemas.openxmlformats.org/officeDocument/2006/relationships/tags" Target="../tags/tag1461.xml"/><Relationship Id="rId16" Type="http://schemas.openxmlformats.org/officeDocument/2006/relationships/tags" Target="../tags/tag1475.xml"/><Relationship Id="rId20" Type="http://schemas.openxmlformats.org/officeDocument/2006/relationships/tags" Target="../tags/tag1479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1460.xml"/><Relationship Id="rId6" Type="http://schemas.openxmlformats.org/officeDocument/2006/relationships/tags" Target="../tags/tag1465.xml"/><Relationship Id="rId11" Type="http://schemas.openxmlformats.org/officeDocument/2006/relationships/tags" Target="../tags/tag1470.xml"/><Relationship Id="rId24" Type="http://schemas.openxmlformats.org/officeDocument/2006/relationships/tags" Target="../tags/tag1483.xml"/><Relationship Id="rId32" Type="http://schemas.openxmlformats.org/officeDocument/2006/relationships/image" Target="../media/image8.png"/><Relationship Id="rId5" Type="http://schemas.openxmlformats.org/officeDocument/2006/relationships/tags" Target="../tags/tag1464.xml"/><Relationship Id="rId15" Type="http://schemas.openxmlformats.org/officeDocument/2006/relationships/tags" Target="../tags/tag1474.xml"/><Relationship Id="rId23" Type="http://schemas.openxmlformats.org/officeDocument/2006/relationships/tags" Target="../tags/tag1482.xml"/><Relationship Id="rId28" Type="http://schemas.openxmlformats.org/officeDocument/2006/relationships/tags" Target="../tags/tag1487.xml"/><Relationship Id="rId10" Type="http://schemas.openxmlformats.org/officeDocument/2006/relationships/tags" Target="../tags/tag1469.xml"/><Relationship Id="rId19" Type="http://schemas.openxmlformats.org/officeDocument/2006/relationships/tags" Target="../tags/tag1478.xml"/><Relationship Id="rId31" Type="http://schemas.openxmlformats.org/officeDocument/2006/relationships/image" Target="../media/image7.png"/><Relationship Id="rId4" Type="http://schemas.openxmlformats.org/officeDocument/2006/relationships/tags" Target="../tags/tag1463.xml"/><Relationship Id="rId9" Type="http://schemas.openxmlformats.org/officeDocument/2006/relationships/tags" Target="../tags/tag1468.xml"/><Relationship Id="rId14" Type="http://schemas.openxmlformats.org/officeDocument/2006/relationships/tags" Target="../tags/tag1473.xml"/><Relationship Id="rId22" Type="http://schemas.openxmlformats.org/officeDocument/2006/relationships/tags" Target="../tags/tag1481.xml"/><Relationship Id="rId27" Type="http://schemas.openxmlformats.org/officeDocument/2006/relationships/tags" Target="../tags/tag1486.xml"/><Relationship Id="rId30" Type="http://schemas.openxmlformats.org/officeDocument/2006/relationships/notesSlide" Target="../notesSlides/notesSlide93.xml"/><Relationship Id="rId35" Type="http://schemas.openxmlformats.org/officeDocument/2006/relationships/image" Target="../media/image5.png"/><Relationship Id="rId8" Type="http://schemas.openxmlformats.org/officeDocument/2006/relationships/tags" Target="../tags/tag146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51.xml"/><Relationship Id="rId13" Type="http://schemas.openxmlformats.org/officeDocument/2006/relationships/tags" Target="../tags/tag156.xml"/><Relationship Id="rId18" Type="http://schemas.openxmlformats.org/officeDocument/2006/relationships/tags" Target="../tags/tag161.xml"/><Relationship Id="rId26" Type="http://schemas.openxmlformats.org/officeDocument/2006/relationships/image" Target="../media/image7.png"/><Relationship Id="rId3" Type="http://schemas.openxmlformats.org/officeDocument/2006/relationships/tags" Target="../tags/tag146.xml"/><Relationship Id="rId21" Type="http://schemas.openxmlformats.org/officeDocument/2006/relationships/tags" Target="../tags/tag164.xml"/><Relationship Id="rId7" Type="http://schemas.openxmlformats.org/officeDocument/2006/relationships/tags" Target="../tags/tag150.xml"/><Relationship Id="rId12" Type="http://schemas.openxmlformats.org/officeDocument/2006/relationships/tags" Target="../tags/tag155.xml"/><Relationship Id="rId17" Type="http://schemas.openxmlformats.org/officeDocument/2006/relationships/tags" Target="../tags/tag160.xml"/><Relationship Id="rId25" Type="http://schemas.openxmlformats.org/officeDocument/2006/relationships/image" Target="../media/image4.png"/><Relationship Id="rId2" Type="http://schemas.openxmlformats.org/officeDocument/2006/relationships/tags" Target="../tags/tag145.xml"/><Relationship Id="rId16" Type="http://schemas.openxmlformats.org/officeDocument/2006/relationships/tags" Target="../tags/tag159.xml"/><Relationship Id="rId20" Type="http://schemas.openxmlformats.org/officeDocument/2006/relationships/tags" Target="../tags/tag163.xml"/><Relationship Id="rId29" Type="http://schemas.openxmlformats.org/officeDocument/2006/relationships/image" Target="../media/image9.png"/><Relationship Id="rId1" Type="http://schemas.openxmlformats.org/officeDocument/2006/relationships/tags" Target="../tags/tag144.xml"/><Relationship Id="rId6" Type="http://schemas.openxmlformats.org/officeDocument/2006/relationships/tags" Target="../tags/tag149.xml"/><Relationship Id="rId11" Type="http://schemas.openxmlformats.org/officeDocument/2006/relationships/tags" Target="../tags/tag154.xml"/><Relationship Id="rId24" Type="http://schemas.openxmlformats.org/officeDocument/2006/relationships/notesSlide" Target="../notesSlides/notesSlide6.xml"/><Relationship Id="rId5" Type="http://schemas.openxmlformats.org/officeDocument/2006/relationships/tags" Target="../tags/tag148.xml"/><Relationship Id="rId15" Type="http://schemas.openxmlformats.org/officeDocument/2006/relationships/tags" Target="../tags/tag158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8.png"/><Relationship Id="rId10" Type="http://schemas.openxmlformats.org/officeDocument/2006/relationships/tags" Target="../tags/tag153.xml"/><Relationship Id="rId19" Type="http://schemas.openxmlformats.org/officeDocument/2006/relationships/tags" Target="../tags/tag162.xml"/><Relationship Id="rId4" Type="http://schemas.openxmlformats.org/officeDocument/2006/relationships/tags" Target="../tags/tag147.xml"/><Relationship Id="rId9" Type="http://schemas.openxmlformats.org/officeDocument/2006/relationships/tags" Target="../tags/tag152.xml"/><Relationship Id="rId14" Type="http://schemas.openxmlformats.org/officeDocument/2006/relationships/tags" Target="../tags/tag157.xml"/><Relationship Id="rId22" Type="http://schemas.openxmlformats.org/officeDocument/2006/relationships/tags" Target="../tags/tag165.xml"/><Relationship Id="rId27" Type="http://schemas.openxmlformats.org/officeDocument/2006/relationships/image" Target="../media/image5.png"/></Relationships>
</file>

<file path=ppt/slides/_rels/slide150.xml.rels><?xml version="1.0" encoding="UTF-8" standalone="yes"?>
<Relationships xmlns="http://schemas.openxmlformats.org/package/2006/relationships"><Relationship Id="rId13" Type="http://schemas.openxmlformats.org/officeDocument/2006/relationships/tags" Target="../tags/tag1500.xml"/><Relationship Id="rId18" Type="http://schemas.openxmlformats.org/officeDocument/2006/relationships/tags" Target="../tags/tag1505.xml"/><Relationship Id="rId26" Type="http://schemas.openxmlformats.org/officeDocument/2006/relationships/tags" Target="../tags/tag1513.xml"/><Relationship Id="rId21" Type="http://schemas.openxmlformats.org/officeDocument/2006/relationships/tags" Target="../tags/tag1508.xml"/><Relationship Id="rId34" Type="http://schemas.openxmlformats.org/officeDocument/2006/relationships/image" Target="../media/image8.png"/><Relationship Id="rId7" Type="http://schemas.openxmlformats.org/officeDocument/2006/relationships/tags" Target="../tags/tag1494.xml"/><Relationship Id="rId12" Type="http://schemas.openxmlformats.org/officeDocument/2006/relationships/tags" Target="../tags/tag1499.xml"/><Relationship Id="rId17" Type="http://schemas.openxmlformats.org/officeDocument/2006/relationships/tags" Target="../tags/tag1504.xml"/><Relationship Id="rId25" Type="http://schemas.openxmlformats.org/officeDocument/2006/relationships/tags" Target="../tags/tag1512.xml"/><Relationship Id="rId33" Type="http://schemas.openxmlformats.org/officeDocument/2006/relationships/image" Target="../media/image7.png"/><Relationship Id="rId2" Type="http://schemas.openxmlformats.org/officeDocument/2006/relationships/tags" Target="../tags/tag1489.xml"/><Relationship Id="rId16" Type="http://schemas.openxmlformats.org/officeDocument/2006/relationships/tags" Target="../tags/tag1503.xml"/><Relationship Id="rId20" Type="http://schemas.openxmlformats.org/officeDocument/2006/relationships/tags" Target="../tags/tag1507.xml"/><Relationship Id="rId29" Type="http://schemas.openxmlformats.org/officeDocument/2006/relationships/tags" Target="../tags/tag1516.xml"/><Relationship Id="rId1" Type="http://schemas.openxmlformats.org/officeDocument/2006/relationships/tags" Target="../tags/tag1488.xml"/><Relationship Id="rId6" Type="http://schemas.openxmlformats.org/officeDocument/2006/relationships/tags" Target="../tags/tag1493.xml"/><Relationship Id="rId11" Type="http://schemas.openxmlformats.org/officeDocument/2006/relationships/tags" Target="../tags/tag1498.xml"/><Relationship Id="rId24" Type="http://schemas.openxmlformats.org/officeDocument/2006/relationships/tags" Target="../tags/tag1511.xml"/><Relationship Id="rId32" Type="http://schemas.openxmlformats.org/officeDocument/2006/relationships/notesSlide" Target="../notesSlides/notesSlide94.xml"/><Relationship Id="rId37" Type="http://schemas.openxmlformats.org/officeDocument/2006/relationships/image" Target="../media/image5.png"/><Relationship Id="rId5" Type="http://schemas.openxmlformats.org/officeDocument/2006/relationships/tags" Target="../tags/tag1492.xml"/><Relationship Id="rId15" Type="http://schemas.openxmlformats.org/officeDocument/2006/relationships/tags" Target="../tags/tag1502.xml"/><Relationship Id="rId23" Type="http://schemas.openxmlformats.org/officeDocument/2006/relationships/tags" Target="../tags/tag1510.xml"/><Relationship Id="rId28" Type="http://schemas.openxmlformats.org/officeDocument/2006/relationships/tags" Target="../tags/tag1515.xml"/><Relationship Id="rId36" Type="http://schemas.openxmlformats.org/officeDocument/2006/relationships/image" Target="../media/image4.png"/><Relationship Id="rId10" Type="http://schemas.openxmlformats.org/officeDocument/2006/relationships/tags" Target="../tags/tag1497.xml"/><Relationship Id="rId19" Type="http://schemas.openxmlformats.org/officeDocument/2006/relationships/tags" Target="../tags/tag1506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1491.xml"/><Relationship Id="rId9" Type="http://schemas.openxmlformats.org/officeDocument/2006/relationships/tags" Target="../tags/tag1496.xml"/><Relationship Id="rId14" Type="http://schemas.openxmlformats.org/officeDocument/2006/relationships/tags" Target="../tags/tag1501.xml"/><Relationship Id="rId22" Type="http://schemas.openxmlformats.org/officeDocument/2006/relationships/tags" Target="../tags/tag1509.xml"/><Relationship Id="rId27" Type="http://schemas.openxmlformats.org/officeDocument/2006/relationships/tags" Target="../tags/tag1514.xml"/><Relationship Id="rId30" Type="http://schemas.openxmlformats.org/officeDocument/2006/relationships/tags" Target="../tags/tag1517.xml"/><Relationship Id="rId35" Type="http://schemas.openxmlformats.org/officeDocument/2006/relationships/image" Target="../media/image9.png"/><Relationship Id="rId8" Type="http://schemas.openxmlformats.org/officeDocument/2006/relationships/tags" Target="../tags/tag1495.xml"/><Relationship Id="rId3" Type="http://schemas.openxmlformats.org/officeDocument/2006/relationships/tags" Target="../tags/tag1490.xml"/></Relationships>
</file>

<file path=ppt/slides/_rels/slide151.xml.rels><?xml version="1.0" encoding="UTF-8" standalone="yes"?>
<Relationships xmlns="http://schemas.openxmlformats.org/package/2006/relationships"><Relationship Id="rId13" Type="http://schemas.openxmlformats.org/officeDocument/2006/relationships/tags" Target="../tags/tag1530.xml"/><Relationship Id="rId18" Type="http://schemas.openxmlformats.org/officeDocument/2006/relationships/tags" Target="../tags/tag1535.xml"/><Relationship Id="rId26" Type="http://schemas.openxmlformats.org/officeDocument/2006/relationships/tags" Target="../tags/tag1543.xml"/><Relationship Id="rId21" Type="http://schemas.openxmlformats.org/officeDocument/2006/relationships/tags" Target="../tags/tag1538.xml"/><Relationship Id="rId34" Type="http://schemas.openxmlformats.org/officeDocument/2006/relationships/image" Target="../media/image7.png"/><Relationship Id="rId7" Type="http://schemas.openxmlformats.org/officeDocument/2006/relationships/tags" Target="../tags/tag1524.xml"/><Relationship Id="rId12" Type="http://schemas.openxmlformats.org/officeDocument/2006/relationships/tags" Target="../tags/tag1529.xml"/><Relationship Id="rId17" Type="http://schemas.openxmlformats.org/officeDocument/2006/relationships/tags" Target="../tags/tag1534.xml"/><Relationship Id="rId25" Type="http://schemas.openxmlformats.org/officeDocument/2006/relationships/tags" Target="../tags/tag1542.xml"/><Relationship Id="rId33" Type="http://schemas.openxmlformats.org/officeDocument/2006/relationships/notesSlide" Target="../notesSlides/notesSlide95.xml"/><Relationship Id="rId38" Type="http://schemas.openxmlformats.org/officeDocument/2006/relationships/image" Target="../media/image5.png"/><Relationship Id="rId2" Type="http://schemas.openxmlformats.org/officeDocument/2006/relationships/tags" Target="../tags/tag1519.xml"/><Relationship Id="rId16" Type="http://schemas.openxmlformats.org/officeDocument/2006/relationships/tags" Target="../tags/tag1533.xml"/><Relationship Id="rId20" Type="http://schemas.openxmlformats.org/officeDocument/2006/relationships/tags" Target="../tags/tag1537.xml"/><Relationship Id="rId29" Type="http://schemas.openxmlformats.org/officeDocument/2006/relationships/tags" Target="../tags/tag1546.xml"/><Relationship Id="rId1" Type="http://schemas.openxmlformats.org/officeDocument/2006/relationships/tags" Target="../tags/tag1518.xml"/><Relationship Id="rId6" Type="http://schemas.openxmlformats.org/officeDocument/2006/relationships/tags" Target="../tags/tag1523.xml"/><Relationship Id="rId11" Type="http://schemas.openxmlformats.org/officeDocument/2006/relationships/tags" Target="../tags/tag1528.xml"/><Relationship Id="rId24" Type="http://schemas.openxmlformats.org/officeDocument/2006/relationships/tags" Target="../tags/tag1541.xml"/><Relationship Id="rId32" Type="http://schemas.openxmlformats.org/officeDocument/2006/relationships/slideLayout" Target="../slideLayouts/slideLayout2.xml"/><Relationship Id="rId37" Type="http://schemas.openxmlformats.org/officeDocument/2006/relationships/image" Target="../media/image4.png"/><Relationship Id="rId5" Type="http://schemas.openxmlformats.org/officeDocument/2006/relationships/tags" Target="../tags/tag1522.xml"/><Relationship Id="rId15" Type="http://schemas.openxmlformats.org/officeDocument/2006/relationships/tags" Target="../tags/tag1532.xml"/><Relationship Id="rId23" Type="http://schemas.openxmlformats.org/officeDocument/2006/relationships/tags" Target="../tags/tag1540.xml"/><Relationship Id="rId28" Type="http://schemas.openxmlformats.org/officeDocument/2006/relationships/tags" Target="../tags/tag1545.xml"/><Relationship Id="rId36" Type="http://schemas.openxmlformats.org/officeDocument/2006/relationships/image" Target="../media/image9.png"/><Relationship Id="rId10" Type="http://schemas.openxmlformats.org/officeDocument/2006/relationships/tags" Target="../tags/tag1527.xml"/><Relationship Id="rId19" Type="http://schemas.openxmlformats.org/officeDocument/2006/relationships/tags" Target="../tags/tag1536.xml"/><Relationship Id="rId31" Type="http://schemas.openxmlformats.org/officeDocument/2006/relationships/tags" Target="../tags/tag1548.xml"/><Relationship Id="rId4" Type="http://schemas.openxmlformats.org/officeDocument/2006/relationships/tags" Target="../tags/tag1521.xml"/><Relationship Id="rId9" Type="http://schemas.openxmlformats.org/officeDocument/2006/relationships/tags" Target="../tags/tag1526.xml"/><Relationship Id="rId14" Type="http://schemas.openxmlformats.org/officeDocument/2006/relationships/tags" Target="../tags/tag1531.xml"/><Relationship Id="rId22" Type="http://schemas.openxmlformats.org/officeDocument/2006/relationships/tags" Target="../tags/tag1539.xml"/><Relationship Id="rId27" Type="http://schemas.openxmlformats.org/officeDocument/2006/relationships/tags" Target="../tags/tag1544.xml"/><Relationship Id="rId30" Type="http://schemas.openxmlformats.org/officeDocument/2006/relationships/tags" Target="../tags/tag1547.xml"/><Relationship Id="rId35" Type="http://schemas.openxmlformats.org/officeDocument/2006/relationships/image" Target="../media/image8.png"/><Relationship Id="rId8" Type="http://schemas.openxmlformats.org/officeDocument/2006/relationships/tags" Target="../tags/tag1525.xml"/><Relationship Id="rId3" Type="http://schemas.openxmlformats.org/officeDocument/2006/relationships/tags" Target="../tags/tag1520.xml"/></Relationships>
</file>

<file path=ppt/slides/_rels/slide152.xml.rels><?xml version="1.0" encoding="UTF-8" standalone="yes"?>
<Relationships xmlns="http://schemas.openxmlformats.org/package/2006/relationships"><Relationship Id="rId13" Type="http://schemas.openxmlformats.org/officeDocument/2006/relationships/tags" Target="../tags/tag1561.xml"/><Relationship Id="rId18" Type="http://schemas.openxmlformats.org/officeDocument/2006/relationships/tags" Target="../tags/tag1566.xml"/><Relationship Id="rId26" Type="http://schemas.openxmlformats.org/officeDocument/2006/relationships/tags" Target="../tags/tag1574.xml"/><Relationship Id="rId39" Type="http://schemas.openxmlformats.org/officeDocument/2006/relationships/image" Target="../media/image5.png"/><Relationship Id="rId21" Type="http://schemas.openxmlformats.org/officeDocument/2006/relationships/tags" Target="../tags/tag1569.xml"/><Relationship Id="rId34" Type="http://schemas.openxmlformats.org/officeDocument/2006/relationships/notesSlide" Target="../notesSlides/notesSlide96.xml"/><Relationship Id="rId7" Type="http://schemas.openxmlformats.org/officeDocument/2006/relationships/tags" Target="../tags/tag1555.xml"/><Relationship Id="rId12" Type="http://schemas.openxmlformats.org/officeDocument/2006/relationships/tags" Target="../tags/tag1560.xml"/><Relationship Id="rId17" Type="http://schemas.openxmlformats.org/officeDocument/2006/relationships/tags" Target="../tags/tag1565.xml"/><Relationship Id="rId25" Type="http://schemas.openxmlformats.org/officeDocument/2006/relationships/tags" Target="../tags/tag1573.xml"/><Relationship Id="rId33" Type="http://schemas.openxmlformats.org/officeDocument/2006/relationships/slideLayout" Target="../slideLayouts/slideLayout2.xml"/><Relationship Id="rId38" Type="http://schemas.openxmlformats.org/officeDocument/2006/relationships/image" Target="../media/image4.png"/><Relationship Id="rId2" Type="http://schemas.openxmlformats.org/officeDocument/2006/relationships/tags" Target="../tags/tag1550.xml"/><Relationship Id="rId16" Type="http://schemas.openxmlformats.org/officeDocument/2006/relationships/tags" Target="../tags/tag1564.xml"/><Relationship Id="rId20" Type="http://schemas.openxmlformats.org/officeDocument/2006/relationships/tags" Target="../tags/tag1568.xml"/><Relationship Id="rId29" Type="http://schemas.openxmlformats.org/officeDocument/2006/relationships/tags" Target="../tags/tag1577.xml"/><Relationship Id="rId1" Type="http://schemas.openxmlformats.org/officeDocument/2006/relationships/tags" Target="../tags/tag1549.xml"/><Relationship Id="rId6" Type="http://schemas.openxmlformats.org/officeDocument/2006/relationships/tags" Target="../tags/tag1554.xml"/><Relationship Id="rId11" Type="http://schemas.openxmlformats.org/officeDocument/2006/relationships/tags" Target="../tags/tag1559.xml"/><Relationship Id="rId24" Type="http://schemas.openxmlformats.org/officeDocument/2006/relationships/tags" Target="../tags/tag1572.xml"/><Relationship Id="rId32" Type="http://schemas.openxmlformats.org/officeDocument/2006/relationships/tags" Target="../tags/tag1580.xml"/><Relationship Id="rId37" Type="http://schemas.openxmlformats.org/officeDocument/2006/relationships/image" Target="../media/image9.png"/><Relationship Id="rId5" Type="http://schemas.openxmlformats.org/officeDocument/2006/relationships/tags" Target="../tags/tag1553.xml"/><Relationship Id="rId15" Type="http://schemas.openxmlformats.org/officeDocument/2006/relationships/tags" Target="../tags/tag1563.xml"/><Relationship Id="rId23" Type="http://schemas.openxmlformats.org/officeDocument/2006/relationships/tags" Target="../tags/tag1571.xml"/><Relationship Id="rId28" Type="http://schemas.openxmlformats.org/officeDocument/2006/relationships/tags" Target="../tags/tag1576.xml"/><Relationship Id="rId36" Type="http://schemas.openxmlformats.org/officeDocument/2006/relationships/image" Target="../media/image8.png"/><Relationship Id="rId10" Type="http://schemas.openxmlformats.org/officeDocument/2006/relationships/tags" Target="../tags/tag1558.xml"/><Relationship Id="rId19" Type="http://schemas.openxmlformats.org/officeDocument/2006/relationships/tags" Target="../tags/tag1567.xml"/><Relationship Id="rId31" Type="http://schemas.openxmlformats.org/officeDocument/2006/relationships/tags" Target="../tags/tag1579.xml"/><Relationship Id="rId4" Type="http://schemas.openxmlformats.org/officeDocument/2006/relationships/tags" Target="../tags/tag1552.xml"/><Relationship Id="rId9" Type="http://schemas.openxmlformats.org/officeDocument/2006/relationships/tags" Target="../tags/tag1557.xml"/><Relationship Id="rId14" Type="http://schemas.openxmlformats.org/officeDocument/2006/relationships/tags" Target="../tags/tag1562.xml"/><Relationship Id="rId22" Type="http://schemas.openxmlformats.org/officeDocument/2006/relationships/tags" Target="../tags/tag1570.xml"/><Relationship Id="rId27" Type="http://schemas.openxmlformats.org/officeDocument/2006/relationships/tags" Target="../tags/tag1575.xml"/><Relationship Id="rId30" Type="http://schemas.openxmlformats.org/officeDocument/2006/relationships/tags" Target="../tags/tag1578.xml"/><Relationship Id="rId35" Type="http://schemas.openxmlformats.org/officeDocument/2006/relationships/image" Target="../media/image7.png"/><Relationship Id="rId8" Type="http://schemas.openxmlformats.org/officeDocument/2006/relationships/tags" Target="../tags/tag1556.xml"/><Relationship Id="rId3" Type="http://schemas.openxmlformats.org/officeDocument/2006/relationships/tags" Target="../tags/tag1551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tags" Target="../tags/tag1583.xml"/><Relationship Id="rId2" Type="http://schemas.openxmlformats.org/officeDocument/2006/relationships/tags" Target="../tags/tag1582.xml"/><Relationship Id="rId1" Type="http://schemas.openxmlformats.org/officeDocument/2006/relationships/tags" Target="../tags/tag158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84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tags" Target="../tags/tag1587.xml"/><Relationship Id="rId2" Type="http://schemas.openxmlformats.org/officeDocument/2006/relationships/tags" Target="../tags/tag1586.xml"/><Relationship Id="rId1" Type="http://schemas.openxmlformats.org/officeDocument/2006/relationships/tags" Target="../tags/tag158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88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tags" Target="../tags/tag1591.xml"/><Relationship Id="rId2" Type="http://schemas.openxmlformats.org/officeDocument/2006/relationships/tags" Target="../tags/tag1590.xml"/><Relationship Id="rId1" Type="http://schemas.openxmlformats.org/officeDocument/2006/relationships/tags" Target="../tags/tag158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92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tags" Target="../tags/tag1595.xml"/><Relationship Id="rId2" Type="http://schemas.openxmlformats.org/officeDocument/2006/relationships/tags" Target="../tags/tag1594.xml"/><Relationship Id="rId1" Type="http://schemas.openxmlformats.org/officeDocument/2006/relationships/tags" Target="../tags/tag159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96.xml"/></Relationships>
</file>

<file path=ppt/slides/_rels/slide1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tags" Target="../tags/tag159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598.xml"/><Relationship Id="rId1" Type="http://schemas.openxmlformats.org/officeDocument/2006/relationships/tags" Target="../tags/tag1597.xml"/><Relationship Id="rId6" Type="http://schemas.openxmlformats.org/officeDocument/2006/relationships/tags" Target="../tags/tag1602.xml"/><Relationship Id="rId11" Type="http://schemas.openxmlformats.org/officeDocument/2006/relationships/image" Target="../media/image63.svg"/><Relationship Id="rId5" Type="http://schemas.openxmlformats.org/officeDocument/2006/relationships/tags" Target="../tags/tag1601.xml"/><Relationship Id="rId10" Type="http://schemas.openxmlformats.org/officeDocument/2006/relationships/image" Target="../media/image62.png"/><Relationship Id="rId4" Type="http://schemas.openxmlformats.org/officeDocument/2006/relationships/tags" Target="../tags/tag1600.xml"/><Relationship Id="rId9" Type="http://schemas.openxmlformats.org/officeDocument/2006/relationships/image" Target="../media/image65.svg"/></Relationships>
</file>

<file path=ppt/slides/_rels/slide158.xml.rels><?xml version="1.0" encoding="UTF-8" standalone="yes"?>
<Relationships xmlns="http://schemas.openxmlformats.org/package/2006/relationships"><Relationship Id="rId8" Type="http://schemas.openxmlformats.org/officeDocument/2006/relationships/tags" Target="../tags/tag1610.xml"/><Relationship Id="rId13" Type="http://schemas.openxmlformats.org/officeDocument/2006/relationships/image" Target="../media/image63.svg"/><Relationship Id="rId3" Type="http://schemas.openxmlformats.org/officeDocument/2006/relationships/tags" Target="../tags/tag1605.xml"/><Relationship Id="rId7" Type="http://schemas.openxmlformats.org/officeDocument/2006/relationships/tags" Target="../tags/tag1609.xml"/><Relationship Id="rId12" Type="http://schemas.openxmlformats.org/officeDocument/2006/relationships/image" Target="../media/image62.png"/><Relationship Id="rId2" Type="http://schemas.openxmlformats.org/officeDocument/2006/relationships/tags" Target="../tags/tag1604.xml"/><Relationship Id="rId1" Type="http://schemas.openxmlformats.org/officeDocument/2006/relationships/tags" Target="../tags/tag1603.xml"/><Relationship Id="rId6" Type="http://schemas.openxmlformats.org/officeDocument/2006/relationships/tags" Target="../tags/tag1608.xml"/><Relationship Id="rId11" Type="http://schemas.openxmlformats.org/officeDocument/2006/relationships/image" Target="../media/image65.svg"/><Relationship Id="rId5" Type="http://schemas.openxmlformats.org/officeDocument/2006/relationships/tags" Target="../tags/tag1607.xml"/><Relationship Id="rId10" Type="http://schemas.openxmlformats.org/officeDocument/2006/relationships/image" Target="../media/image64.png"/><Relationship Id="rId4" Type="http://schemas.openxmlformats.org/officeDocument/2006/relationships/tags" Target="../tags/tag1606.xml"/><Relationship Id="rId9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0.png"/><Relationship Id="rId13" Type="http://schemas.openxmlformats.org/officeDocument/2006/relationships/image" Target="../media/image660.png"/><Relationship Id="rId3" Type="http://schemas.openxmlformats.org/officeDocument/2006/relationships/notesSlide" Target="../notesSlides/notesSlide97.xml"/><Relationship Id="rId7" Type="http://schemas.openxmlformats.org/officeDocument/2006/relationships/image" Target="../media/image570.png"/><Relationship Id="rId12" Type="http://schemas.openxmlformats.org/officeDocument/2006/relationships/image" Target="../media/image6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11.xml"/><Relationship Id="rId6" Type="http://schemas.openxmlformats.org/officeDocument/2006/relationships/image" Target="../media/image560.png"/><Relationship Id="rId11" Type="http://schemas.openxmlformats.org/officeDocument/2006/relationships/image" Target="../media/image490.png"/><Relationship Id="rId5" Type="http://schemas.openxmlformats.org/officeDocument/2006/relationships/image" Target="../media/image7.png"/><Relationship Id="rId15" Type="http://schemas.openxmlformats.org/officeDocument/2006/relationships/image" Target="../media/image84.png"/><Relationship Id="rId10" Type="http://schemas.openxmlformats.org/officeDocument/2006/relationships/image" Target="../media/image590.png"/><Relationship Id="rId4" Type="http://schemas.openxmlformats.org/officeDocument/2006/relationships/image" Target="../media/image4.png"/><Relationship Id="rId9" Type="http://schemas.openxmlformats.org/officeDocument/2006/relationships/image" Target="../media/image34.png"/><Relationship Id="rId14" Type="http://schemas.openxmlformats.org/officeDocument/2006/relationships/image" Target="../media/image50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73.xml"/><Relationship Id="rId13" Type="http://schemas.openxmlformats.org/officeDocument/2006/relationships/tags" Target="../tags/tag178.xml"/><Relationship Id="rId18" Type="http://schemas.openxmlformats.org/officeDocument/2006/relationships/tags" Target="../tags/tag183.xml"/><Relationship Id="rId26" Type="http://schemas.openxmlformats.org/officeDocument/2006/relationships/image" Target="../media/image4.png"/><Relationship Id="rId3" Type="http://schemas.openxmlformats.org/officeDocument/2006/relationships/tags" Target="../tags/tag168.xml"/><Relationship Id="rId21" Type="http://schemas.openxmlformats.org/officeDocument/2006/relationships/tags" Target="../tags/tag186.xml"/><Relationship Id="rId7" Type="http://schemas.openxmlformats.org/officeDocument/2006/relationships/tags" Target="../tags/tag172.xml"/><Relationship Id="rId12" Type="http://schemas.openxmlformats.org/officeDocument/2006/relationships/tags" Target="../tags/tag177.xml"/><Relationship Id="rId17" Type="http://schemas.openxmlformats.org/officeDocument/2006/relationships/tags" Target="../tags/tag182.xml"/><Relationship Id="rId25" Type="http://schemas.openxmlformats.org/officeDocument/2006/relationships/notesSlide" Target="../notesSlides/notesSlide7.xml"/><Relationship Id="rId2" Type="http://schemas.openxmlformats.org/officeDocument/2006/relationships/tags" Target="../tags/tag167.xml"/><Relationship Id="rId16" Type="http://schemas.openxmlformats.org/officeDocument/2006/relationships/tags" Target="../tags/tag181.xml"/><Relationship Id="rId20" Type="http://schemas.openxmlformats.org/officeDocument/2006/relationships/tags" Target="../tags/tag185.xml"/><Relationship Id="rId29" Type="http://schemas.openxmlformats.org/officeDocument/2006/relationships/image" Target="../media/image8.png"/><Relationship Id="rId1" Type="http://schemas.openxmlformats.org/officeDocument/2006/relationships/tags" Target="../tags/tag166.xml"/><Relationship Id="rId6" Type="http://schemas.openxmlformats.org/officeDocument/2006/relationships/tags" Target="../tags/tag171.xml"/><Relationship Id="rId11" Type="http://schemas.openxmlformats.org/officeDocument/2006/relationships/tags" Target="../tags/tag176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170.xml"/><Relationship Id="rId15" Type="http://schemas.openxmlformats.org/officeDocument/2006/relationships/tags" Target="../tags/tag180.xml"/><Relationship Id="rId23" Type="http://schemas.openxmlformats.org/officeDocument/2006/relationships/tags" Target="../tags/tag188.xml"/><Relationship Id="rId28" Type="http://schemas.openxmlformats.org/officeDocument/2006/relationships/image" Target="../media/image5.png"/><Relationship Id="rId10" Type="http://schemas.openxmlformats.org/officeDocument/2006/relationships/tags" Target="../tags/tag175.xml"/><Relationship Id="rId19" Type="http://schemas.openxmlformats.org/officeDocument/2006/relationships/tags" Target="../tags/tag184.xml"/><Relationship Id="rId4" Type="http://schemas.openxmlformats.org/officeDocument/2006/relationships/tags" Target="../tags/tag169.xml"/><Relationship Id="rId9" Type="http://schemas.openxmlformats.org/officeDocument/2006/relationships/tags" Target="../tags/tag174.xml"/><Relationship Id="rId14" Type="http://schemas.openxmlformats.org/officeDocument/2006/relationships/tags" Target="../tags/tag179.xml"/><Relationship Id="rId22" Type="http://schemas.openxmlformats.org/officeDocument/2006/relationships/tags" Target="../tags/tag187.xml"/><Relationship Id="rId27" Type="http://schemas.openxmlformats.org/officeDocument/2006/relationships/image" Target="../media/image7.png"/><Relationship Id="rId30" Type="http://schemas.openxmlformats.org/officeDocument/2006/relationships/image" Target="../media/image9.png"/></Relationships>
</file>

<file path=ppt/slides/_rels/slide160.xml.rels><?xml version="1.0" encoding="UTF-8" standalone="yes"?>
<Relationships xmlns="http://schemas.openxmlformats.org/package/2006/relationships"><Relationship Id="rId8" Type="http://schemas.openxmlformats.org/officeDocument/2006/relationships/tags" Target="../tags/tag1619.xml"/><Relationship Id="rId13" Type="http://schemas.openxmlformats.org/officeDocument/2006/relationships/tags" Target="../tags/tag1624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99.png"/><Relationship Id="rId3" Type="http://schemas.openxmlformats.org/officeDocument/2006/relationships/tags" Target="../tags/tag1614.xml"/><Relationship Id="rId21" Type="http://schemas.openxmlformats.org/officeDocument/2006/relationships/image" Target="../media/image7.png"/><Relationship Id="rId7" Type="http://schemas.openxmlformats.org/officeDocument/2006/relationships/tags" Target="../tags/tag1618.xml"/><Relationship Id="rId12" Type="http://schemas.openxmlformats.org/officeDocument/2006/relationships/tags" Target="../tags/tag1623.xml"/><Relationship Id="rId17" Type="http://schemas.openxmlformats.org/officeDocument/2006/relationships/tags" Target="../tags/tag1628.xml"/><Relationship Id="rId25" Type="http://schemas.openxmlformats.org/officeDocument/2006/relationships/image" Target="../media/image41.png"/><Relationship Id="rId2" Type="http://schemas.openxmlformats.org/officeDocument/2006/relationships/tags" Target="../tags/tag1613.xml"/><Relationship Id="rId16" Type="http://schemas.openxmlformats.org/officeDocument/2006/relationships/tags" Target="../tags/tag1627.xml"/><Relationship Id="rId20" Type="http://schemas.openxmlformats.org/officeDocument/2006/relationships/image" Target="../media/image4.png"/><Relationship Id="rId29" Type="http://schemas.openxmlformats.org/officeDocument/2006/relationships/image" Target="../media/image105.png"/><Relationship Id="rId1" Type="http://schemas.openxmlformats.org/officeDocument/2006/relationships/tags" Target="../tags/tag1612.xml"/><Relationship Id="rId6" Type="http://schemas.openxmlformats.org/officeDocument/2006/relationships/tags" Target="../tags/tag1617.xml"/><Relationship Id="rId11" Type="http://schemas.openxmlformats.org/officeDocument/2006/relationships/tags" Target="../tags/tag1622.xml"/><Relationship Id="rId24" Type="http://schemas.openxmlformats.org/officeDocument/2006/relationships/image" Target="../media/image68.png"/><Relationship Id="rId5" Type="http://schemas.openxmlformats.org/officeDocument/2006/relationships/tags" Target="../tags/tag1616.xml"/><Relationship Id="rId15" Type="http://schemas.openxmlformats.org/officeDocument/2006/relationships/tags" Target="../tags/tag1626.xml"/><Relationship Id="rId23" Type="http://schemas.openxmlformats.org/officeDocument/2006/relationships/image" Target="../media/image67.png"/><Relationship Id="rId28" Type="http://schemas.openxmlformats.org/officeDocument/2006/relationships/image" Target="../media/image71.png"/><Relationship Id="rId10" Type="http://schemas.openxmlformats.org/officeDocument/2006/relationships/tags" Target="../tags/tag1621.xml"/><Relationship Id="rId19" Type="http://schemas.openxmlformats.org/officeDocument/2006/relationships/notesSlide" Target="../notesSlides/notesSlide98.xml"/><Relationship Id="rId31" Type="http://schemas.openxmlformats.org/officeDocument/2006/relationships/image" Target="../media/image110.png"/><Relationship Id="rId4" Type="http://schemas.openxmlformats.org/officeDocument/2006/relationships/tags" Target="../tags/tag1615.xml"/><Relationship Id="rId9" Type="http://schemas.openxmlformats.org/officeDocument/2006/relationships/tags" Target="../tags/tag1620.xml"/><Relationship Id="rId14" Type="http://schemas.openxmlformats.org/officeDocument/2006/relationships/tags" Target="../tags/tag1625.xml"/><Relationship Id="rId22" Type="http://schemas.openxmlformats.org/officeDocument/2006/relationships/image" Target="../media/image66.png"/><Relationship Id="rId27" Type="http://schemas.openxmlformats.org/officeDocument/2006/relationships/image" Target="../media/image102.png"/><Relationship Id="rId30" Type="http://schemas.openxmlformats.org/officeDocument/2006/relationships/image" Target="../media/image108.png"/></Relationships>
</file>

<file path=ppt/slides/_rels/slide161.xml.rels><?xml version="1.0" encoding="UTF-8" standalone="yes"?>
<Relationships xmlns="http://schemas.openxmlformats.org/package/2006/relationships"><Relationship Id="rId8" Type="http://schemas.openxmlformats.org/officeDocument/2006/relationships/tags" Target="../tags/tag1636.xml"/><Relationship Id="rId13" Type="http://schemas.openxmlformats.org/officeDocument/2006/relationships/tags" Target="../tags/tag1641.xml"/><Relationship Id="rId18" Type="http://schemas.openxmlformats.org/officeDocument/2006/relationships/tags" Target="../tags/tag1646.xml"/><Relationship Id="rId26" Type="http://schemas.openxmlformats.org/officeDocument/2006/relationships/image" Target="../media/image41.png"/><Relationship Id="rId3" Type="http://schemas.openxmlformats.org/officeDocument/2006/relationships/tags" Target="../tags/tag1631.xml"/><Relationship Id="rId21" Type="http://schemas.openxmlformats.org/officeDocument/2006/relationships/image" Target="../media/image4.png"/><Relationship Id="rId7" Type="http://schemas.openxmlformats.org/officeDocument/2006/relationships/tags" Target="../tags/tag1635.xml"/><Relationship Id="rId12" Type="http://schemas.openxmlformats.org/officeDocument/2006/relationships/tags" Target="../tags/tag1640.xml"/><Relationship Id="rId17" Type="http://schemas.openxmlformats.org/officeDocument/2006/relationships/tags" Target="../tags/tag1645.xml"/><Relationship Id="rId25" Type="http://schemas.openxmlformats.org/officeDocument/2006/relationships/image" Target="../media/image68.png"/><Relationship Id="rId2" Type="http://schemas.openxmlformats.org/officeDocument/2006/relationships/tags" Target="../tags/tag1630.xml"/><Relationship Id="rId16" Type="http://schemas.openxmlformats.org/officeDocument/2006/relationships/tags" Target="../tags/tag1644.xml"/><Relationship Id="rId20" Type="http://schemas.openxmlformats.org/officeDocument/2006/relationships/notesSlide" Target="../notesSlides/notesSlide99.xml"/><Relationship Id="rId29" Type="http://schemas.openxmlformats.org/officeDocument/2006/relationships/image" Target="../media/image71.png"/><Relationship Id="rId1" Type="http://schemas.openxmlformats.org/officeDocument/2006/relationships/tags" Target="../tags/tag1629.xml"/><Relationship Id="rId6" Type="http://schemas.openxmlformats.org/officeDocument/2006/relationships/tags" Target="../tags/tag1634.xml"/><Relationship Id="rId11" Type="http://schemas.openxmlformats.org/officeDocument/2006/relationships/tags" Target="../tags/tag1639.xml"/><Relationship Id="rId24" Type="http://schemas.openxmlformats.org/officeDocument/2006/relationships/image" Target="../media/image67.png"/><Relationship Id="rId32" Type="http://schemas.openxmlformats.org/officeDocument/2006/relationships/image" Target="../media/image110.png"/><Relationship Id="rId5" Type="http://schemas.openxmlformats.org/officeDocument/2006/relationships/tags" Target="../tags/tag1633.xml"/><Relationship Id="rId15" Type="http://schemas.openxmlformats.org/officeDocument/2006/relationships/tags" Target="../tags/tag1643.xml"/><Relationship Id="rId23" Type="http://schemas.openxmlformats.org/officeDocument/2006/relationships/image" Target="../media/image66.png"/><Relationship Id="rId28" Type="http://schemas.openxmlformats.org/officeDocument/2006/relationships/image" Target="../media/image102.png"/><Relationship Id="rId10" Type="http://schemas.openxmlformats.org/officeDocument/2006/relationships/tags" Target="../tags/tag1638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08.png"/><Relationship Id="rId4" Type="http://schemas.openxmlformats.org/officeDocument/2006/relationships/tags" Target="../tags/tag1632.xml"/><Relationship Id="rId9" Type="http://schemas.openxmlformats.org/officeDocument/2006/relationships/tags" Target="../tags/tag1637.xml"/><Relationship Id="rId14" Type="http://schemas.openxmlformats.org/officeDocument/2006/relationships/tags" Target="../tags/tag1642.xml"/><Relationship Id="rId22" Type="http://schemas.openxmlformats.org/officeDocument/2006/relationships/image" Target="../media/image7.png"/><Relationship Id="rId27" Type="http://schemas.openxmlformats.org/officeDocument/2006/relationships/image" Target="../media/image99.png"/><Relationship Id="rId30" Type="http://schemas.openxmlformats.org/officeDocument/2006/relationships/image" Target="../media/image105.png"/></Relationships>
</file>

<file path=ppt/slides/_rels/slide162.xml.rels><?xml version="1.0" encoding="UTF-8" standalone="yes"?>
<Relationships xmlns="http://schemas.openxmlformats.org/package/2006/relationships"><Relationship Id="rId8" Type="http://schemas.openxmlformats.org/officeDocument/2006/relationships/tags" Target="../tags/tag1654.xml"/><Relationship Id="rId13" Type="http://schemas.openxmlformats.org/officeDocument/2006/relationships/tags" Target="../tags/tag1659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111.png"/><Relationship Id="rId3" Type="http://schemas.openxmlformats.org/officeDocument/2006/relationships/tags" Target="../tags/tag1649.xml"/><Relationship Id="rId21" Type="http://schemas.openxmlformats.org/officeDocument/2006/relationships/image" Target="../media/image7.png"/><Relationship Id="rId7" Type="http://schemas.openxmlformats.org/officeDocument/2006/relationships/tags" Target="../tags/tag1653.xml"/><Relationship Id="rId12" Type="http://schemas.openxmlformats.org/officeDocument/2006/relationships/tags" Target="../tags/tag1658.xml"/><Relationship Id="rId17" Type="http://schemas.openxmlformats.org/officeDocument/2006/relationships/tags" Target="../tags/tag1663.xml"/><Relationship Id="rId25" Type="http://schemas.openxmlformats.org/officeDocument/2006/relationships/image" Target="../media/image41.png"/><Relationship Id="rId2" Type="http://schemas.openxmlformats.org/officeDocument/2006/relationships/tags" Target="../tags/tag1648.xml"/><Relationship Id="rId16" Type="http://schemas.openxmlformats.org/officeDocument/2006/relationships/tags" Target="../tags/tag1662.xml"/><Relationship Id="rId20" Type="http://schemas.openxmlformats.org/officeDocument/2006/relationships/image" Target="../media/image4.png"/><Relationship Id="rId29" Type="http://schemas.openxmlformats.org/officeDocument/2006/relationships/image" Target="../media/image113.png"/><Relationship Id="rId1" Type="http://schemas.openxmlformats.org/officeDocument/2006/relationships/tags" Target="../tags/tag1647.xml"/><Relationship Id="rId6" Type="http://schemas.openxmlformats.org/officeDocument/2006/relationships/tags" Target="../tags/tag1652.xml"/><Relationship Id="rId11" Type="http://schemas.openxmlformats.org/officeDocument/2006/relationships/tags" Target="../tags/tag1657.xml"/><Relationship Id="rId24" Type="http://schemas.openxmlformats.org/officeDocument/2006/relationships/image" Target="../media/image68.png"/><Relationship Id="rId5" Type="http://schemas.openxmlformats.org/officeDocument/2006/relationships/tags" Target="../tags/tag1651.xml"/><Relationship Id="rId15" Type="http://schemas.openxmlformats.org/officeDocument/2006/relationships/tags" Target="../tags/tag1661.xml"/><Relationship Id="rId23" Type="http://schemas.openxmlformats.org/officeDocument/2006/relationships/image" Target="../media/image67.png"/><Relationship Id="rId28" Type="http://schemas.openxmlformats.org/officeDocument/2006/relationships/image" Target="../media/image71.png"/><Relationship Id="rId10" Type="http://schemas.openxmlformats.org/officeDocument/2006/relationships/tags" Target="../tags/tag1656.xml"/><Relationship Id="rId19" Type="http://schemas.openxmlformats.org/officeDocument/2006/relationships/notesSlide" Target="../notesSlides/notesSlide100.xml"/><Relationship Id="rId31" Type="http://schemas.openxmlformats.org/officeDocument/2006/relationships/image" Target="../media/image115.png"/><Relationship Id="rId4" Type="http://schemas.openxmlformats.org/officeDocument/2006/relationships/tags" Target="../tags/tag1650.xml"/><Relationship Id="rId9" Type="http://schemas.openxmlformats.org/officeDocument/2006/relationships/tags" Target="../tags/tag1655.xml"/><Relationship Id="rId14" Type="http://schemas.openxmlformats.org/officeDocument/2006/relationships/tags" Target="../tags/tag1660.xml"/><Relationship Id="rId22" Type="http://schemas.openxmlformats.org/officeDocument/2006/relationships/image" Target="../media/image66.png"/><Relationship Id="rId27" Type="http://schemas.openxmlformats.org/officeDocument/2006/relationships/image" Target="../media/image112.png"/><Relationship Id="rId30" Type="http://schemas.openxmlformats.org/officeDocument/2006/relationships/image" Target="../media/image114.png"/></Relationships>
</file>

<file path=ppt/slides/_rels/slide163.xml.rels><?xml version="1.0" encoding="UTF-8" standalone="yes"?>
<Relationships xmlns="http://schemas.openxmlformats.org/package/2006/relationships"><Relationship Id="rId8" Type="http://schemas.openxmlformats.org/officeDocument/2006/relationships/tags" Target="../tags/tag1671.xml"/><Relationship Id="rId13" Type="http://schemas.openxmlformats.org/officeDocument/2006/relationships/tags" Target="../tags/tag1676.xml"/><Relationship Id="rId18" Type="http://schemas.openxmlformats.org/officeDocument/2006/relationships/tags" Target="../tags/tag1681.xml"/><Relationship Id="rId26" Type="http://schemas.openxmlformats.org/officeDocument/2006/relationships/image" Target="../media/image41.png"/><Relationship Id="rId3" Type="http://schemas.openxmlformats.org/officeDocument/2006/relationships/tags" Target="../tags/tag1666.xml"/><Relationship Id="rId21" Type="http://schemas.openxmlformats.org/officeDocument/2006/relationships/image" Target="../media/image4.png"/><Relationship Id="rId7" Type="http://schemas.openxmlformats.org/officeDocument/2006/relationships/tags" Target="../tags/tag1670.xml"/><Relationship Id="rId12" Type="http://schemas.openxmlformats.org/officeDocument/2006/relationships/tags" Target="../tags/tag1675.xml"/><Relationship Id="rId17" Type="http://schemas.openxmlformats.org/officeDocument/2006/relationships/tags" Target="../tags/tag1680.xml"/><Relationship Id="rId25" Type="http://schemas.openxmlformats.org/officeDocument/2006/relationships/image" Target="../media/image68.png"/><Relationship Id="rId2" Type="http://schemas.openxmlformats.org/officeDocument/2006/relationships/tags" Target="../tags/tag1665.xml"/><Relationship Id="rId16" Type="http://schemas.openxmlformats.org/officeDocument/2006/relationships/tags" Target="../tags/tag1679.xml"/><Relationship Id="rId20" Type="http://schemas.openxmlformats.org/officeDocument/2006/relationships/notesSlide" Target="../notesSlides/notesSlide101.xml"/><Relationship Id="rId29" Type="http://schemas.openxmlformats.org/officeDocument/2006/relationships/image" Target="../media/image71.png"/><Relationship Id="rId1" Type="http://schemas.openxmlformats.org/officeDocument/2006/relationships/tags" Target="../tags/tag1664.xml"/><Relationship Id="rId6" Type="http://schemas.openxmlformats.org/officeDocument/2006/relationships/tags" Target="../tags/tag1669.xml"/><Relationship Id="rId11" Type="http://schemas.openxmlformats.org/officeDocument/2006/relationships/tags" Target="../tags/tag1674.xml"/><Relationship Id="rId24" Type="http://schemas.openxmlformats.org/officeDocument/2006/relationships/image" Target="../media/image67.png"/><Relationship Id="rId32" Type="http://schemas.openxmlformats.org/officeDocument/2006/relationships/image" Target="../media/image115.png"/><Relationship Id="rId5" Type="http://schemas.openxmlformats.org/officeDocument/2006/relationships/tags" Target="../tags/tag1668.xml"/><Relationship Id="rId15" Type="http://schemas.openxmlformats.org/officeDocument/2006/relationships/tags" Target="../tags/tag1678.xml"/><Relationship Id="rId23" Type="http://schemas.openxmlformats.org/officeDocument/2006/relationships/image" Target="../media/image66.png"/><Relationship Id="rId28" Type="http://schemas.openxmlformats.org/officeDocument/2006/relationships/image" Target="../media/image112.png"/><Relationship Id="rId10" Type="http://schemas.openxmlformats.org/officeDocument/2006/relationships/tags" Target="../tags/tag1673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14.png"/><Relationship Id="rId4" Type="http://schemas.openxmlformats.org/officeDocument/2006/relationships/tags" Target="../tags/tag1667.xml"/><Relationship Id="rId9" Type="http://schemas.openxmlformats.org/officeDocument/2006/relationships/tags" Target="../tags/tag1672.xml"/><Relationship Id="rId14" Type="http://schemas.openxmlformats.org/officeDocument/2006/relationships/tags" Target="../tags/tag1677.xml"/><Relationship Id="rId22" Type="http://schemas.openxmlformats.org/officeDocument/2006/relationships/image" Target="../media/image7.png"/><Relationship Id="rId27" Type="http://schemas.openxmlformats.org/officeDocument/2006/relationships/image" Target="../media/image111.png"/><Relationship Id="rId30" Type="http://schemas.openxmlformats.org/officeDocument/2006/relationships/image" Target="../media/image113.png"/></Relationships>
</file>

<file path=ppt/slides/_rels/slide164.xml.rels><?xml version="1.0" encoding="UTF-8" standalone="yes"?>
<Relationships xmlns="http://schemas.openxmlformats.org/package/2006/relationships"><Relationship Id="rId13" Type="http://schemas.openxmlformats.org/officeDocument/2006/relationships/tags" Target="../tags/tag1694.xml"/><Relationship Id="rId18" Type="http://schemas.openxmlformats.org/officeDocument/2006/relationships/tags" Target="../tags/tag1699.xml"/><Relationship Id="rId26" Type="http://schemas.openxmlformats.org/officeDocument/2006/relationships/image" Target="../media/image68.png"/><Relationship Id="rId3" Type="http://schemas.openxmlformats.org/officeDocument/2006/relationships/tags" Target="../tags/tag1684.xml"/><Relationship Id="rId21" Type="http://schemas.openxmlformats.org/officeDocument/2006/relationships/notesSlide" Target="../notesSlides/notesSlide102.xml"/><Relationship Id="rId7" Type="http://schemas.openxmlformats.org/officeDocument/2006/relationships/tags" Target="../tags/tag1688.xml"/><Relationship Id="rId12" Type="http://schemas.openxmlformats.org/officeDocument/2006/relationships/tags" Target="../tags/tag1693.xml"/><Relationship Id="rId17" Type="http://schemas.openxmlformats.org/officeDocument/2006/relationships/tags" Target="../tags/tag1698.xml"/><Relationship Id="rId25" Type="http://schemas.openxmlformats.org/officeDocument/2006/relationships/image" Target="../media/image67.png"/><Relationship Id="rId33" Type="http://schemas.openxmlformats.org/officeDocument/2006/relationships/image" Target="../media/image115.png"/><Relationship Id="rId2" Type="http://schemas.openxmlformats.org/officeDocument/2006/relationships/tags" Target="../tags/tag1683.xml"/><Relationship Id="rId16" Type="http://schemas.openxmlformats.org/officeDocument/2006/relationships/tags" Target="../tags/tag1697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12.png"/><Relationship Id="rId1" Type="http://schemas.openxmlformats.org/officeDocument/2006/relationships/tags" Target="../tags/tag1682.xml"/><Relationship Id="rId6" Type="http://schemas.openxmlformats.org/officeDocument/2006/relationships/tags" Target="../tags/tag1687.xml"/><Relationship Id="rId11" Type="http://schemas.openxmlformats.org/officeDocument/2006/relationships/tags" Target="../tags/tag1692.xml"/><Relationship Id="rId24" Type="http://schemas.openxmlformats.org/officeDocument/2006/relationships/image" Target="../media/image66.png"/><Relationship Id="rId32" Type="http://schemas.openxmlformats.org/officeDocument/2006/relationships/image" Target="../media/image114.png"/><Relationship Id="rId5" Type="http://schemas.openxmlformats.org/officeDocument/2006/relationships/tags" Target="../tags/tag1686.xml"/><Relationship Id="rId15" Type="http://schemas.openxmlformats.org/officeDocument/2006/relationships/tags" Target="../tags/tag1696.xml"/><Relationship Id="rId23" Type="http://schemas.openxmlformats.org/officeDocument/2006/relationships/image" Target="../media/image7.png"/><Relationship Id="rId28" Type="http://schemas.openxmlformats.org/officeDocument/2006/relationships/image" Target="../media/image111.png"/><Relationship Id="rId10" Type="http://schemas.openxmlformats.org/officeDocument/2006/relationships/tags" Target="../tags/tag1691.xml"/><Relationship Id="rId19" Type="http://schemas.openxmlformats.org/officeDocument/2006/relationships/tags" Target="../tags/tag1700.xml"/><Relationship Id="rId31" Type="http://schemas.openxmlformats.org/officeDocument/2006/relationships/image" Target="../media/image113.png"/><Relationship Id="rId4" Type="http://schemas.openxmlformats.org/officeDocument/2006/relationships/tags" Target="../tags/tag1685.xml"/><Relationship Id="rId9" Type="http://schemas.openxmlformats.org/officeDocument/2006/relationships/tags" Target="../tags/tag1690.xml"/><Relationship Id="rId14" Type="http://schemas.openxmlformats.org/officeDocument/2006/relationships/tags" Target="../tags/tag1695.xml"/><Relationship Id="rId22" Type="http://schemas.openxmlformats.org/officeDocument/2006/relationships/image" Target="../media/image4.png"/><Relationship Id="rId27" Type="http://schemas.openxmlformats.org/officeDocument/2006/relationships/image" Target="../media/image41.png"/><Relationship Id="rId30" Type="http://schemas.openxmlformats.org/officeDocument/2006/relationships/image" Target="../media/image71.png"/><Relationship Id="rId8" Type="http://schemas.openxmlformats.org/officeDocument/2006/relationships/tags" Target="../tags/tag1689.xml"/></Relationships>
</file>

<file path=ppt/slides/_rels/slide165.xml.rels><?xml version="1.0" encoding="UTF-8" standalone="yes"?>
<Relationships xmlns="http://schemas.openxmlformats.org/package/2006/relationships"><Relationship Id="rId13" Type="http://schemas.openxmlformats.org/officeDocument/2006/relationships/tags" Target="../tags/tag1713.xml"/><Relationship Id="rId18" Type="http://schemas.openxmlformats.org/officeDocument/2006/relationships/tags" Target="../tags/tag1718.xml"/><Relationship Id="rId26" Type="http://schemas.openxmlformats.org/officeDocument/2006/relationships/image" Target="../media/image67.png"/><Relationship Id="rId3" Type="http://schemas.openxmlformats.org/officeDocument/2006/relationships/tags" Target="../tags/tag1703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115.png"/><Relationship Id="rId7" Type="http://schemas.openxmlformats.org/officeDocument/2006/relationships/tags" Target="../tags/tag1707.xml"/><Relationship Id="rId12" Type="http://schemas.openxmlformats.org/officeDocument/2006/relationships/tags" Target="../tags/tag1712.xml"/><Relationship Id="rId17" Type="http://schemas.openxmlformats.org/officeDocument/2006/relationships/tags" Target="../tags/tag1717.xml"/><Relationship Id="rId25" Type="http://schemas.openxmlformats.org/officeDocument/2006/relationships/image" Target="../media/image66.png"/><Relationship Id="rId33" Type="http://schemas.openxmlformats.org/officeDocument/2006/relationships/image" Target="../media/image114.png"/><Relationship Id="rId2" Type="http://schemas.openxmlformats.org/officeDocument/2006/relationships/tags" Target="../tags/tag1702.xml"/><Relationship Id="rId16" Type="http://schemas.openxmlformats.org/officeDocument/2006/relationships/tags" Target="../tags/tag1716.xml"/><Relationship Id="rId20" Type="http://schemas.openxmlformats.org/officeDocument/2006/relationships/tags" Target="../tags/tag1720.xml"/><Relationship Id="rId29" Type="http://schemas.openxmlformats.org/officeDocument/2006/relationships/image" Target="../media/image111.png"/><Relationship Id="rId1" Type="http://schemas.openxmlformats.org/officeDocument/2006/relationships/tags" Target="../tags/tag1701.xml"/><Relationship Id="rId6" Type="http://schemas.openxmlformats.org/officeDocument/2006/relationships/tags" Target="../tags/tag1706.xml"/><Relationship Id="rId11" Type="http://schemas.openxmlformats.org/officeDocument/2006/relationships/tags" Target="../tags/tag1711.xml"/><Relationship Id="rId24" Type="http://schemas.openxmlformats.org/officeDocument/2006/relationships/image" Target="../media/image7.png"/><Relationship Id="rId32" Type="http://schemas.openxmlformats.org/officeDocument/2006/relationships/image" Target="../media/image113.png"/><Relationship Id="rId5" Type="http://schemas.openxmlformats.org/officeDocument/2006/relationships/tags" Target="../tags/tag1705.xml"/><Relationship Id="rId15" Type="http://schemas.openxmlformats.org/officeDocument/2006/relationships/tags" Target="../tags/tag1715.xml"/><Relationship Id="rId23" Type="http://schemas.openxmlformats.org/officeDocument/2006/relationships/image" Target="../media/image4.png"/><Relationship Id="rId28" Type="http://schemas.openxmlformats.org/officeDocument/2006/relationships/image" Target="../media/image41.png"/><Relationship Id="rId10" Type="http://schemas.openxmlformats.org/officeDocument/2006/relationships/tags" Target="../tags/tag1710.xml"/><Relationship Id="rId19" Type="http://schemas.openxmlformats.org/officeDocument/2006/relationships/tags" Target="../tags/tag1719.xml"/><Relationship Id="rId31" Type="http://schemas.openxmlformats.org/officeDocument/2006/relationships/image" Target="../media/image71.png"/><Relationship Id="rId4" Type="http://schemas.openxmlformats.org/officeDocument/2006/relationships/tags" Target="../tags/tag1704.xml"/><Relationship Id="rId9" Type="http://schemas.openxmlformats.org/officeDocument/2006/relationships/tags" Target="../tags/tag1709.xml"/><Relationship Id="rId14" Type="http://schemas.openxmlformats.org/officeDocument/2006/relationships/tags" Target="../tags/tag1714.xml"/><Relationship Id="rId22" Type="http://schemas.openxmlformats.org/officeDocument/2006/relationships/notesSlide" Target="../notesSlides/notesSlide103.xml"/><Relationship Id="rId27" Type="http://schemas.openxmlformats.org/officeDocument/2006/relationships/image" Target="../media/image68.png"/><Relationship Id="rId30" Type="http://schemas.openxmlformats.org/officeDocument/2006/relationships/image" Target="../media/image112.png"/><Relationship Id="rId8" Type="http://schemas.openxmlformats.org/officeDocument/2006/relationships/tags" Target="../tags/tag1708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tags" Target="../tags/tag1723.xml"/><Relationship Id="rId7" Type="http://schemas.openxmlformats.org/officeDocument/2006/relationships/image" Target="../media/image116.png"/><Relationship Id="rId2" Type="http://schemas.openxmlformats.org/officeDocument/2006/relationships/tags" Target="../tags/tag1722.xml"/><Relationship Id="rId1" Type="http://schemas.openxmlformats.org/officeDocument/2006/relationships/tags" Target="../tags/tag1721.xml"/><Relationship Id="rId6" Type="http://schemas.openxmlformats.org/officeDocument/2006/relationships/notesSlide" Target="../notesSlides/notesSlide10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24.xml"/></Relationships>
</file>

<file path=ppt/slides/_rels/slide16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5.xml"/><Relationship Id="rId3" Type="http://schemas.openxmlformats.org/officeDocument/2006/relationships/tags" Target="../tags/tag172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726.xml"/><Relationship Id="rId1" Type="http://schemas.openxmlformats.org/officeDocument/2006/relationships/tags" Target="../tags/tag1725.xml"/><Relationship Id="rId6" Type="http://schemas.openxmlformats.org/officeDocument/2006/relationships/tags" Target="../tags/tag1730.xml"/><Relationship Id="rId5" Type="http://schemas.openxmlformats.org/officeDocument/2006/relationships/tags" Target="../tags/tag1729.xml"/><Relationship Id="rId10" Type="http://schemas.openxmlformats.org/officeDocument/2006/relationships/image" Target="../media/image117.png"/><Relationship Id="rId4" Type="http://schemas.openxmlformats.org/officeDocument/2006/relationships/tags" Target="../tags/tag1728.xml"/><Relationship Id="rId9" Type="http://schemas.openxmlformats.org/officeDocument/2006/relationships/image" Target="../media/image116.png"/></Relationships>
</file>

<file path=ppt/slides/_rels/slide168.xml.rels><?xml version="1.0" encoding="UTF-8" standalone="yes"?>
<Relationships xmlns="http://schemas.openxmlformats.org/package/2006/relationships"><Relationship Id="rId8" Type="http://schemas.openxmlformats.org/officeDocument/2006/relationships/tags" Target="../tags/tag1738.xml"/><Relationship Id="rId13" Type="http://schemas.openxmlformats.org/officeDocument/2006/relationships/tags" Target="../tags/tag1743.xml"/><Relationship Id="rId18" Type="http://schemas.openxmlformats.org/officeDocument/2006/relationships/tags" Target="../tags/tag1748.xml"/><Relationship Id="rId3" Type="http://schemas.openxmlformats.org/officeDocument/2006/relationships/tags" Target="../tags/tag1733.xml"/><Relationship Id="rId21" Type="http://schemas.openxmlformats.org/officeDocument/2006/relationships/image" Target="../media/image116.png"/><Relationship Id="rId7" Type="http://schemas.openxmlformats.org/officeDocument/2006/relationships/tags" Target="../tags/tag1737.xml"/><Relationship Id="rId12" Type="http://schemas.openxmlformats.org/officeDocument/2006/relationships/tags" Target="../tags/tag1742.xml"/><Relationship Id="rId17" Type="http://schemas.openxmlformats.org/officeDocument/2006/relationships/tags" Target="../tags/tag1747.xml"/><Relationship Id="rId2" Type="http://schemas.openxmlformats.org/officeDocument/2006/relationships/tags" Target="../tags/tag1732.xml"/><Relationship Id="rId16" Type="http://schemas.openxmlformats.org/officeDocument/2006/relationships/tags" Target="../tags/tag1746.xml"/><Relationship Id="rId20" Type="http://schemas.openxmlformats.org/officeDocument/2006/relationships/notesSlide" Target="../notesSlides/notesSlide106.xml"/><Relationship Id="rId1" Type="http://schemas.openxmlformats.org/officeDocument/2006/relationships/tags" Target="../tags/tag1731.xml"/><Relationship Id="rId6" Type="http://schemas.openxmlformats.org/officeDocument/2006/relationships/tags" Target="../tags/tag1736.xml"/><Relationship Id="rId11" Type="http://schemas.openxmlformats.org/officeDocument/2006/relationships/tags" Target="../tags/tag1741.xml"/><Relationship Id="rId5" Type="http://schemas.openxmlformats.org/officeDocument/2006/relationships/tags" Target="../tags/tag1735.xml"/><Relationship Id="rId15" Type="http://schemas.openxmlformats.org/officeDocument/2006/relationships/tags" Target="../tags/tag1745.xml"/><Relationship Id="rId10" Type="http://schemas.openxmlformats.org/officeDocument/2006/relationships/tags" Target="../tags/tag1740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1734.xml"/><Relationship Id="rId9" Type="http://schemas.openxmlformats.org/officeDocument/2006/relationships/tags" Target="../tags/tag1739.xml"/><Relationship Id="rId14" Type="http://schemas.openxmlformats.org/officeDocument/2006/relationships/tags" Target="../tags/tag1744.xml"/><Relationship Id="rId22" Type="http://schemas.openxmlformats.org/officeDocument/2006/relationships/image" Target="../media/image117.png"/></Relationships>
</file>

<file path=ppt/slides/_rels/slide169.xml.rels><?xml version="1.0" encoding="UTF-8" standalone="yes"?>
<Relationships xmlns="http://schemas.openxmlformats.org/package/2006/relationships"><Relationship Id="rId13" Type="http://schemas.openxmlformats.org/officeDocument/2006/relationships/tags" Target="../tags/tag1761.xml"/><Relationship Id="rId18" Type="http://schemas.openxmlformats.org/officeDocument/2006/relationships/tags" Target="../tags/tag1766.xml"/><Relationship Id="rId26" Type="http://schemas.openxmlformats.org/officeDocument/2006/relationships/tags" Target="../tags/tag1774.xml"/><Relationship Id="rId39" Type="http://schemas.openxmlformats.org/officeDocument/2006/relationships/image" Target="../media/image116.png"/><Relationship Id="rId21" Type="http://schemas.openxmlformats.org/officeDocument/2006/relationships/tags" Target="../tags/tag1769.xml"/><Relationship Id="rId34" Type="http://schemas.openxmlformats.org/officeDocument/2006/relationships/tags" Target="../tags/tag1782.xml"/><Relationship Id="rId42" Type="http://schemas.openxmlformats.org/officeDocument/2006/relationships/image" Target="../media/image119.png"/><Relationship Id="rId7" Type="http://schemas.openxmlformats.org/officeDocument/2006/relationships/tags" Target="../tags/tag1755.xml"/><Relationship Id="rId2" Type="http://schemas.openxmlformats.org/officeDocument/2006/relationships/tags" Target="../tags/tag1750.xml"/><Relationship Id="rId16" Type="http://schemas.openxmlformats.org/officeDocument/2006/relationships/tags" Target="../tags/tag1764.xml"/><Relationship Id="rId20" Type="http://schemas.openxmlformats.org/officeDocument/2006/relationships/tags" Target="../tags/tag1768.xml"/><Relationship Id="rId29" Type="http://schemas.openxmlformats.org/officeDocument/2006/relationships/tags" Target="../tags/tag1777.xml"/><Relationship Id="rId41" Type="http://schemas.openxmlformats.org/officeDocument/2006/relationships/image" Target="../media/image118.png"/><Relationship Id="rId1" Type="http://schemas.openxmlformats.org/officeDocument/2006/relationships/tags" Target="../tags/tag1749.xml"/><Relationship Id="rId6" Type="http://schemas.openxmlformats.org/officeDocument/2006/relationships/tags" Target="../tags/tag1754.xml"/><Relationship Id="rId11" Type="http://schemas.openxmlformats.org/officeDocument/2006/relationships/tags" Target="../tags/tag1759.xml"/><Relationship Id="rId24" Type="http://schemas.openxmlformats.org/officeDocument/2006/relationships/tags" Target="../tags/tag1772.xml"/><Relationship Id="rId32" Type="http://schemas.openxmlformats.org/officeDocument/2006/relationships/tags" Target="../tags/tag1780.xml"/><Relationship Id="rId37" Type="http://schemas.openxmlformats.org/officeDocument/2006/relationships/slideLayout" Target="../slideLayouts/slideLayout2.xml"/><Relationship Id="rId40" Type="http://schemas.openxmlformats.org/officeDocument/2006/relationships/image" Target="../media/image117.png"/><Relationship Id="rId5" Type="http://schemas.openxmlformats.org/officeDocument/2006/relationships/tags" Target="../tags/tag1753.xml"/><Relationship Id="rId15" Type="http://schemas.openxmlformats.org/officeDocument/2006/relationships/tags" Target="../tags/tag1763.xml"/><Relationship Id="rId23" Type="http://schemas.openxmlformats.org/officeDocument/2006/relationships/tags" Target="../tags/tag1771.xml"/><Relationship Id="rId28" Type="http://schemas.openxmlformats.org/officeDocument/2006/relationships/tags" Target="../tags/tag1776.xml"/><Relationship Id="rId36" Type="http://schemas.openxmlformats.org/officeDocument/2006/relationships/tags" Target="../tags/tag1784.xml"/><Relationship Id="rId10" Type="http://schemas.openxmlformats.org/officeDocument/2006/relationships/tags" Target="../tags/tag1758.xml"/><Relationship Id="rId19" Type="http://schemas.openxmlformats.org/officeDocument/2006/relationships/tags" Target="../tags/tag1767.xml"/><Relationship Id="rId31" Type="http://schemas.openxmlformats.org/officeDocument/2006/relationships/tags" Target="../tags/tag1779.xml"/><Relationship Id="rId4" Type="http://schemas.openxmlformats.org/officeDocument/2006/relationships/tags" Target="../tags/tag1752.xml"/><Relationship Id="rId9" Type="http://schemas.openxmlformats.org/officeDocument/2006/relationships/tags" Target="../tags/tag1757.xml"/><Relationship Id="rId14" Type="http://schemas.openxmlformats.org/officeDocument/2006/relationships/tags" Target="../tags/tag1762.xml"/><Relationship Id="rId22" Type="http://schemas.openxmlformats.org/officeDocument/2006/relationships/tags" Target="../tags/tag1770.xml"/><Relationship Id="rId27" Type="http://schemas.openxmlformats.org/officeDocument/2006/relationships/tags" Target="../tags/tag1775.xml"/><Relationship Id="rId30" Type="http://schemas.openxmlformats.org/officeDocument/2006/relationships/tags" Target="../tags/tag1778.xml"/><Relationship Id="rId35" Type="http://schemas.openxmlformats.org/officeDocument/2006/relationships/tags" Target="../tags/tag1783.xml"/><Relationship Id="rId43" Type="http://schemas.openxmlformats.org/officeDocument/2006/relationships/image" Target="../media/image120.png"/><Relationship Id="rId8" Type="http://schemas.openxmlformats.org/officeDocument/2006/relationships/tags" Target="../tags/tag1756.xml"/><Relationship Id="rId3" Type="http://schemas.openxmlformats.org/officeDocument/2006/relationships/tags" Target="../tags/tag1751.xml"/><Relationship Id="rId12" Type="http://schemas.openxmlformats.org/officeDocument/2006/relationships/tags" Target="../tags/tag1760.xml"/><Relationship Id="rId17" Type="http://schemas.openxmlformats.org/officeDocument/2006/relationships/tags" Target="../tags/tag1765.xml"/><Relationship Id="rId25" Type="http://schemas.openxmlformats.org/officeDocument/2006/relationships/tags" Target="../tags/tag1773.xml"/><Relationship Id="rId33" Type="http://schemas.openxmlformats.org/officeDocument/2006/relationships/tags" Target="../tags/tag1781.xml"/><Relationship Id="rId38" Type="http://schemas.openxmlformats.org/officeDocument/2006/relationships/notesSlide" Target="../notesSlides/notesSlide10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191.xml"/><Relationship Id="rId7" Type="http://schemas.openxmlformats.org/officeDocument/2006/relationships/image" Target="../media/image7.png"/><Relationship Id="rId2" Type="http://schemas.openxmlformats.org/officeDocument/2006/relationships/tags" Target="../tags/tag190.xml"/><Relationship Id="rId1" Type="http://schemas.openxmlformats.org/officeDocument/2006/relationships/tags" Target="../tags/tag189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8.xml"/><Relationship Id="rId10" Type="http://schemas.openxmlformats.org/officeDocument/2006/relationships/image" Target="../media/image9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8.png"/></Relationships>
</file>

<file path=ppt/slides/_rels/slide170.xml.rels><?xml version="1.0" encoding="UTF-8" standalone="yes"?>
<Relationships xmlns="http://schemas.openxmlformats.org/package/2006/relationships"><Relationship Id="rId13" Type="http://schemas.openxmlformats.org/officeDocument/2006/relationships/tags" Target="../tags/tag1797.xml"/><Relationship Id="rId18" Type="http://schemas.openxmlformats.org/officeDocument/2006/relationships/tags" Target="../tags/tag1802.xml"/><Relationship Id="rId26" Type="http://schemas.openxmlformats.org/officeDocument/2006/relationships/tags" Target="../tags/tag1810.xml"/><Relationship Id="rId39" Type="http://schemas.openxmlformats.org/officeDocument/2006/relationships/tags" Target="../tags/tag1823.xml"/><Relationship Id="rId21" Type="http://schemas.openxmlformats.org/officeDocument/2006/relationships/tags" Target="../tags/tag1805.xml"/><Relationship Id="rId34" Type="http://schemas.openxmlformats.org/officeDocument/2006/relationships/tags" Target="../tags/tag1818.xml"/><Relationship Id="rId42" Type="http://schemas.openxmlformats.org/officeDocument/2006/relationships/tags" Target="../tags/tag1826.xml"/><Relationship Id="rId47" Type="http://schemas.openxmlformats.org/officeDocument/2006/relationships/tags" Target="../tags/tag1831.xml"/><Relationship Id="rId50" Type="http://schemas.openxmlformats.org/officeDocument/2006/relationships/tags" Target="../tags/tag1834.xml"/><Relationship Id="rId55" Type="http://schemas.openxmlformats.org/officeDocument/2006/relationships/slideLayout" Target="../slideLayouts/slideLayout2.xml"/><Relationship Id="rId7" Type="http://schemas.openxmlformats.org/officeDocument/2006/relationships/tags" Target="../tags/tag1791.xml"/><Relationship Id="rId2" Type="http://schemas.openxmlformats.org/officeDocument/2006/relationships/tags" Target="../tags/tag1786.xml"/><Relationship Id="rId16" Type="http://schemas.openxmlformats.org/officeDocument/2006/relationships/tags" Target="../tags/tag1800.xml"/><Relationship Id="rId29" Type="http://schemas.openxmlformats.org/officeDocument/2006/relationships/tags" Target="../tags/tag1813.xml"/><Relationship Id="rId11" Type="http://schemas.openxmlformats.org/officeDocument/2006/relationships/tags" Target="../tags/tag1795.xml"/><Relationship Id="rId24" Type="http://schemas.openxmlformats.org/officeDocument/2006/relationships/tags" Target="../tags/tag1808.xml"/><Relationship Id="rId32" Type="http://schemas.openxmlformats.org/officeDocument/2006/relationships/tags" Target="../tags/tag1816.xml"/><Relationship Id="rId37" Type="http://schemas.openxmlformats.org/officeDocument/2006/relationships/tags" Target="../tags/tag1821.xml"/><Relationship Id="rId40" Type="http://schemas.openxmlformats.org/officeDocument/2006/relationships/tags" Target="../tags/tag1824.xml"/><Relationship Id="rId45" Type="http://schemas.openxmlformats.org/officeDocument/2006/relationships/tags" Target="../tags/tag1829.xml"/><Relationship Id="rId53" Type="http://schemas.openxmlformats.org/officeDocument/2006/relationships/tags" Target="../tags/tag1837.xml"/><Relationship Id="rId58" Type="http://schemas.openxmlformats.org/officeDocument/2006/relationships/image" Target="../media/image117.png"/><Relationship Id="rId5" Type="http://schemas.openxmlformats.org/officeDocument/2006/relationships/tags" Target="../tags/tag1789.xml"/><Relationship Id="rId61" Type="http://schemas.openxmlformats.org/officeDocument/2006/relationships/image" Target="../media/image120.png"/><Relationship Id="rId19" Type="http://schemas.openxmlformats.org/officeDocument/2006/relationships/tags" Target="../tags/tag1803.xml"/><Relationship Id="rId14" Type="http://schemas.openxmlformats.org/officeDocument/2006/relationships/tags" Target="../tags/tag1798.xml"/><Relationship Id="rId22" Type="http://schemas.openxmlformats.org/officeDocument/2006/relationships/tags" Target="../tags/tag1806.xml"/><Relationship Id="rId27" Type="http://schemas.openxmlformats.org/officeDocument/2006/relationships/tags" Target="../tags/tag1811.xml"/><Relationship Id="rId30" Type="http://schemas.openxmlformats.org/officeDocument/2006/relationships/tags" Target="../tags/tag1814.xml"/><Relationship Id="rId35" Type="http://schemas.openxmlformats.org/officeDocument/2006/relationships/tags" Target="../tags/tag1819.xml"/><Relationship Id="rId43" Type="http://schemas.openxmlformats.org/officeDocument/2006/relationships/tags" Target="../tags/tag1827.xml"/><Relationship Id="rId48" Type="http://schemas.openxmlformats.org/officeDocument/2006/relationships/tags" Target="../tags/tag1832.xml"/><Relationship Id="rId56" Type="http://schemas.openxmlformats.org/officeDocument/2006/relationships/notesSlide" Target="../notesSlides/notesSlide108.xml"/><Relationship Id="rId8" Type="http://schemas.openxmlformats.org/officeDocument/2006/relationships/tags" Target="../tags/tag1792.xml"/><Relationship Id="rId51" Type="http://schemas.openxmlformats.org/officeDocument/2006/relationships/tags" Target="../tags/tag1835.xml"/><Relationship Id="rId3" Type="http://schemas.openxmlformats.org/officeDocument/2006/relationships/tags" Target="../tags/tag1787.xml"/><Relationship Id="rId12" Type="http://schemas.openxmlformats.org/officeDocument/2006/relationships/tags" Target="../tags/tag1796.xml"/><Relationship Id="rId17" Type="http://schemas.openxmlformats.org/officeDocument/2006/relationships/tags" Target="../tags/tag1801.xml"/><Relationship Id="rId25" Type="http://schemas.openxmlformats.org/officeDocument/2006/relationships/tags" Target="../tags/tag1809.xml"/><Relationship Id="rId33" Type="http://schemas.openxmlformats.org/officeDocument/2006/relationships/tags" Target="../tags/tag1817.xml"/><Relationship Id="rId38" Type="http://schemas.openxmlformats.org/officeDocument/2006/relationships/tags" Target="../tags/tag1822.xml"/><Relationship Id="rId46" Type="http://schemas.openxmlformats.org/officeDocument/2006/relationships/tags" Target="../tags/tag1830.xml"/><Relationship Id="rId59" Type="http://schemas.openxmlformats.org/officeDocument/2006/relationships/image" Target="../media/image118.png"/><Relationship Id="rId20" Type="http://schemas.openxmlformats.org/officeDocument/2006/relationships/tags" Target="../tags/tag1804.xml"/><Relationship Id="rId41" Type="http://schemas.openxmlformats.org/officeDocument/2006/relationships/tags" Target="../tags/tag1825.xml"/><Relationship Id="rId54" Type="http://schemas.openxmlformats.org/officeDocument/2006/relationships/tags" Target="../tags/tag1838.xml"/><Relationship Id="rId62" Type="http://schemas.openxmlformats.org/officeDocument/2006/relationships/image" Target="../media/image121.png"/><Relationship Id="rId1" Type="http://schemas.openxmlformats.org/officeDocument/2006/relationships/tags" Target="../tags/tag1785.xml"/><Relationship Id="rId6" Type="http://schemas.openxmlformats.org/officeDocument/2006/relationships/tags" Target="../tags/tag1790.xml"/><Relationship Id="rId15" Type="http://schemas.openxmlformats.org/officeDocument/2006/relationships/tags" Target="../tags/tag1799.xml"/><Relationship Id="rId23" Type="http://schemas.openxmlformats.org/officeDocument/2006/relationships/tags" Target="../tags/tag1807.xml"/><Relationship Id="rId28" Type="http://schemas.openxmlformats.org/officeDocument/2006/relationships/tags" Target="../tags/tag1812.xml"/><Relationship Id="rId36" Type="http://schemas.openxmlformats.org/officeDocument/2006/relationships/tags" Target="../tags/tag1820.xml"/><Relationship Id="rId49" Type="http://schemas.openxmlformats.org/officeDocument/2006/relationships/tags" Target="../tags/tag1833.xml"/><Relationship Id="rId57" Type="http://schemas.openxmlformats.org/officeDocument/2006/relationships/image" Target="../media/image116.png"/><Relationship Id="rId10" Type="http://schemas.openxmlformats.org/officeDocument/2006/relationships/tags" Target="../tags/tag1794.xml"/><Relationship Id="rId31" Type="http://schemas.openxmlformats.org/officeDocument/2006/relationships/tags" Target="../tags/tag1815.xml"/><Relationship Id="rId44" Type="http://schemas.openxmlformats.org/officeDocument/2006/relationships/tags" Target="../tags/tag1828.xml"/><Relationship Id="rId52" Type="http://schemas.openxmlformats.org/officeDocument/2006/relationships/tags" Target="../tags/tag1836.xml"/><Relationship Id="rId60" Type="http://schemas.openxmlformats.org/officeDocument/2006/relationships/image" Target="../media/image119.png"/><Relationship Id="rId4" Type="http://schemas.openxmlformats.org/officeDocument/2006/relationships/tags" Target="../tags/tag1788.xml"/><Relationship Id="rId9" Type="http://schemas.openxmlformats.org/officeDocument/2006/relationships/tags" Target="../tags/tag1793.xml"/></Relationships>
</file>

<file path=ppt/slides/_rels/slide171.xml.rels><?xml version="1.0" encoding="UTF-8" standalone="yes"?>
<Relationships xmlns="http://schemas.openxmlformats.org/package/2006/relationships"><Relationship Id="rId26" Type="http://schemas.openxmlformats.org/officeDocument/2006/relationships/tags" Target="../tags/tag1864.xml"/><Relationship Id="rId21" Type="http://schemas.openxmlformats.org/officeDocument/2006/relationships/tags" Target="../tags/tag1859.xml"/><Relationship Id="rId42" Type="http://schemas.openxmlformats.org/officeDocument/2006/relationships/tags" Target="../tags/tag1880.xml"/><Relationship Id="rId47" Type="http://schemas.openxmlformats.org/officeDocument/2006/relationships/tags" Target="../tags/tag1885.xml"/><Relationship Id="rId63" Type="http://schemas.openxmlformats.org/officeDocument/2006/relationships/image" Target="../media/image116.png"/><Relationship Id="rId68" Type="http://schemas.openxmlformats.org/officeDocument/2006/relationships/image" Target="../media/image121.png"/><Relationship Id="rId7" Type="http://schemas.openxmlformats.org/officeDocument/2006/relationships/tags" Target="../tags/tag1845.xml"/><Relationship Id="rId2" Type="http://schemas.openxmlformats.org/officeDocument/2006/relationships/tags" Target="../tags/tag1840.xml"/><Relationship Id="rId16" Type="http://schemas.openxmlformats.org/officeDocument/2006/relationships/tags" Target="../tags/tag1854.xml"/><Relationship Id="rId29" Type="http://schemas.openxmlformats.org/officeDocument/2006/relationships/tags" Target="../tags/tag1867.xml"/><Relationship Id="rId11" Type="http://schemas.openxmlformats.org/officeDocument/2006/relationships/tags" Target="../tags/tag1849.xml"/><Relationship Id="rId24" Type="http://schemas.openxmlformats.org/officeDocument/2006/relationships/tags" Target="../tags/tag1862.xml"/><Relationship Id="rId32" Type="http://schemas.openxmlformats.org/officeDocument/2006/relationships/tags" Target="../tags/tag1870.xml"/><Relationship Id="rId37" Type="http://schemas.openxmlformats.org/officeDocument/2006/relationships/tags" Target="../tags/tag1875.xml"/><Relationship Id="rId40" Type="http://schemas.openxmlformats.org/officeDocument/2006/relationships/tags" Target="../tags/tag1878.xml"/><Relationship Id="rId45" Type="http://schemas.openxmlformats.org/officeDocument/2006/relationships/tags" Target="../tags/tag1883.xml"/><Relationship Id="rId53" Type="http://schemas.openxmlformats.org/officeDocument/2006/relationships/tags" Target="../tags/tag1891.xml"/><Relationship Id="rId58" Type="http://schemas.openxmlformats.org/officeDocument/2006/relationships/tags" Target="../tags/tag1896.xml"/><Relationship Id="rId66" Type="http://schemas.openxmlformats.org/officeDocument/2006/relationships/image" Target="../media/image119.png"/><Relationship Id="rId5" Type="http://schemas.openxmlformats.org/officeDocument/2006/relationships/tags" Target="../tags/tag1843.xml"/><Relationship Id="rId61" Type="http://schemas.openxmlformats.org/officeDocument/2006/relationships/slideLayout" Target="../slideLayouts/slideLayout2.xml"/><Relationship Id="rId19" Type="http://schemas.openxmlformats.org/officeDocument/2006/relationships/tags" Target="../tags/tag1857.xml"/><Relationship Id="rId14" Type="http://schemas.openxmlformats.org/officeDocument/2006/relationships/tags" Target="../tags/tag1852.xml"/><Relationship Id="rId22" Type="http://schemas.openxmlformats.org/officeDocument/2006/relationships/tags" Target="../tags/tag1860.xml"/><Relationship Id="rId27" Type="http://schemas.openxmlformats.org/officeDocument/2006/relationships/tags" Target="../tags/tag1865.xml"/><Relationship Id="rId30" Type="http://schemas.openxmlformats.org/officeDocument/2006/relationships/tags" Target="../tags/tag1868.xml"/><Relationship Id="rId35" Type="http://schemas.openxmlformats.org/officeDocument/2006/relationships/tags" Target="../tags/tag1873.xml"/><Relationship Id="rId43" Type="http://schemas.openxmlformats.org/officeDocument/2006/relationships/tags" Target="../tags/tag1881.xml"/><Relationship Id="rId48" Type="http://schemas.openxmlformats.org/officeDocument/2006/relationships/tags" Target="../tags/tag1886.xml"/><Relationship Id="rId56" Type="http://schemas.openxmlformats.org/officeDocument/2006/relationships/tags" Target="../tags/tag1894.xml"/><Relationship Id="rId64" Type="http://schemas.openxmlformats.org/officeDocument/2006/relationships/image" Target="../media/image117.png"/><Relationship Id="rId69" Type="http://schemas.openxmlformats.org/officeDocument/2006/relationships/image" Target="../media/image122.png"/><Relationship Id="rId8" Type="http://schemas.openxmlformats.org/officeDocument/2006/relationships/tags" Target="../tags/tag1846.xml"/><Relationship Id="rId51" Type="http://schemas.openxmlformats.org/officeDocument/2006/relationships/tags" Target="../tags/tag1889.xml"/><Relationship Id="rId3" Type="http://schemas.openxmlformats.org/officeDocument/2006/relationships/tags" Target="../tags/tag1841.xml"/><Relationship Id="rId12" Type="http://schemas.openxmlformats.org/officeDocument/2006/relationships/tags" Target="../tags/tag1850.xml"/><Relationship Id="rId17" Type="http://schemas.openxmlformats.org/officeDocument/2006/relationships/tags" Target="../tags/tag1855.xml"/><Relationship Id="rId25" Type="http://schemas.openxmlformats.org/officeDocument/2006/relationships/tags" Target="../tags/tag1863.xml"/><Relationship Id="rId33" Type="http://schemas.openxmlformats.org/officeDocument/2006/relationships/tags" Target="../tags/tag1871.xml"/><Relationship Id="rId38" Type="http://schemas.openxmlformats.org/officeDocument/2006/relationships/tags" Target="../tags/tag1876.xml"/><Relationship Id="rId46" Type="http://schemas.openxmlformats.org/officeDocument/2006/relationships/tags" Target="../tags/tag1884.xml"/><Relationship Id="rId59" Type="http://schemas.openxmlformats.org/officeDocument/2006/relationships/tags" Target="../tags/tag1897.xml"/><Relationship Id="rId67" Type="http://schemas.openxmlformats.org/officeDocument/2006/relationships/image" Target="../media/image120.png"/><Relationship Id="rId20" Type="http://schemas.openxmlformats.org/officeDocument/2006/relationships/tags" Target="../tags/tag1858.xml"/><Relationship Id="rId41" Type="http://schemas.openxmlformats.org/officeDocument/2006/relationships/tags" Target="../tags/tag1879.xml"/><Relationship Id="rId54" Type="http://schemas.openxmlformats.org/officeDocument/2006/relationships/tags" Target="../tags/tag1892.xml"/><Relationship Id="rId62" Type="http://schemas.openxmlformats.org/officeDocument/2006/relationships/notesSlide" Target="../notesSlides/notesSlide109.xml"/><Relationship Id="rId1" Type="http://schemas.openxmlformats.org/officeDocument/2006/relationships/tags" Target="../tags/tag1839.xml"/><Relationship Id="rId6" Type="http://schemas.openxmlformats.org/officeDocument/2006/relationships/tags" Target="../tags/tag1844.xml"/><Relationship Id="rId15" Type="http://schemas.openxmlformats.org/officeDocument/2006/relationships/tags" Target="../tags/tag1853.xml"/><Relationship Id="rId23" Type="http://schemas.openxmlformats.org/officeDocument/2006/relationships/tags" Target="../tags/tag1861.xml"/><Relationship Id="rId28" Type="http://schemas.openxmlformats.org/officeDocument/2006/relationships/tags" Target="../tags/tag1866.xml"/><Relationship Id="rId36" Type="http://schemas.openxmlformats.org/officeDocument/2006/relationships/tags" Target="../tags/tag1874.xml"/><Relationship Id="rId49" Type="http://schemas.openxmlformats.org/officeDocument/2006/relationships/tags" Target="../tags/tag1887.xml"/><Relationship Id="rId57" Type="http://schemas.openxmlformats.org/officeDocument/2006/relationships/tags" Target="../tags/tag1895.xml"/><Relationship Id="rId10" Type="http://schemas.openxmlformats.org/officeDocument/2006/relationships/tags" Target="../tags/tag1848.xml"/><Relationship Id="rId31" Type="http://schemas.openxmlformats.org/officeDocument/2006/relationships/tags" Target="../tags/tag1869.xml"/><Relationship Id="rId44" Type="http://schemas.openxmlformats.org/officeDocument/2006/relationships/tags" Target="../tags/tag1882.xml"/><Relationship Id="rId52" Type="http://schemas.openxmlformats.org/officeDocument/2006/relationships/tags" Target="../tags/tag1890.xml"/><Relationship Id="rId60" Type="http://schemas.openxmlformats.org/officeDocument/2006/relationships/tags" Target="../tags/tag1898.xml"/><Relationship Id="rId65" Type="http://schemas.openxmlformats.org/officeDocument/2006/relationships/image" Target="../media/image118.png"/><Relationship Id="rId4" Type="http://schemas.openxmlformats.org/officeDocument/2006/relationships/tags" Target="../tags/tag1842.xml"/><Relationship Id="rId9" Type="http://schemas.openxmlformats.org/officeDocument/2006/relationships/tags" Target="../tags/tag1847.xml"/><Relationship Id="rId13" Type="http://schemas.openxmlformats.org/officeDocument/2006/relationships/tags" Target="../tags/tag1851.xml"/><Relationship Id="rId18" Type="http://schemas.openxmlformats.org/officeDocument/2006/relationships/tags" Target="../tags/tag1856.xml"/><Relationship Id="rId39" Type="http://schemas.openxmlformats.org/officeDocument/2006/relationships/tags" Target="../tags/tag1877.xml"/><Relationship Id="rId34" Type="http://schemas.openxmlformats.org/officeDocument/2006/relationships/tags" Target="../tags/tag1872.xml"/><Relationship Id="rId50" Type="http://schemas.openxmlformats.org/officeDocument/2006/relationships/tags" Target="../tags/tag1888.xml"/><Relationship Id="rId55" Type="http://schemas.openxmlformats.org/officeDocument/2006/relationships/tags" Target="../tags/tag1893.xml"/></Relationships>
</file>

<file path=ppt/slides/_rels/slide172.xml.rels><?xml version="1.0" encoding="UTF-8" standalone="yes"?>
<Relationships xmlns="http://schemas.openxmlformats.org/package/2006/relationships"><Relationship Id="rId26" Type="http://schemas.openxmlformats.org/officeDocument/2006/relationships/tags" Target="../tags/tag1924.xml"/><Relationship Id="rId21" Type="http://schemas.openxmlformats.org/officeDocument/2006/relationships/tags" Target="../tags/tag1919.xml"/><Relationship Id="rId42" Type="http://schemas.openxmlformats.org/officeDocument/2006/relationships/tags" Target="../tags/tag1940.xml"/><Relationship Id="rId47" Type="http://schemas.openxmlformats.org/officeDocument/2006/relationships/tags" Target="../tags/tag1945.xml"/><Relationship Id="rId63" Type="http://schemas.openxmlformats.org/officeDocument/2006/relationships/tags" Target="../tags/tag1961.xml"/><Relationship Id="rId68" Type="http://schemas.openxmlformats.org/officeDocument/2006/relationships/tags" Target="../tags/tag1966.xml"/><Relationship Id="rId84" Type="http://schemas.openxmlformats.org/officeDocument/2006/relationships/tags" Target="../tags/tag1982.xml"/><Relationship Id="rId89" Type="http://schemas.openxmlformats.org/officeDocument/2006/relationships/slideLayout" Target="../slideLayouts/slideLayout2.xml"/><Relationship Id="rId16" Type="http://schemas.openxmlformats.org/officeDocument/2006/relationships/tags" Target="../tags/tag1914.xml"/><Relationship Id="rId11" Type="http://schemas.openxmlformats.org/officeDocument/2006/relationships/tags" Target="../tags/tag1909.xml"/><Relationship Id="rId32" Type="http://schemas.openxmlformats.org/officeDocument/2006/relationships/tags" Target="../tags/tag1930.xml"/><Relationship Id="rId37" Type="http://schemas.openxmlformats.org/officeDocument/2006/relationships/tags" Target="../tags/tag1935.xml"/><Relationship Id="rId53" Type="http://schemas.openxmlformats.org/officeDocument/2006/relationships/tags" Target="../tags/tag1951.xml"/><Relationship Id="rId58" Type="http://schemas.openxmlformats.org/officeDocument/2006/relationships/tags" Target="../tags/tag1956.xml"/><Relationship Id="rId74" Type="http://schemas.openxmlformats.org/officeDocument/2006/relationships/tags" Target="../tags/tag1972.xml"/><Relationship Id="rId79" Type="http://schemas.openxmlformats.org/officeDocument/2006/relationships/tags" Target="../tags/tag1977.xml"/><Relationship Id="rId5" Type="http://schemas.openxmlformats.org/officeDocument/2006/relationships/tags" Target="../tags/tag1903.xml"/><Relationship Id="rId90" Type="http://schemas.openxmlformats.org/officeDocument/2006/relationships/notesSlide" Target="../notesSlides/notesSlide110.xml"/><Relationship Id="rId95" Type="http://schemas.openxmlformats.org/officeDocument/2006/relationships/image" Target="../media/image120.png"/><Relationship Id="rId22" Type="http://schemas.openxmlformats.org/officeDocument/2006/relationships/tags" Target="../tags/tag1920.xml"/><Relationship Id="rId27" Type="http://schemas.openxmlformats.org/officeDocument/2006/relationships/tags" Target="../tags/tag1925.xml"/><Relationship Id="rId43" Type="http://schemas.openxmlformats.org/officeDocument/2006/relationships/tags" Target="../tags/tag1941.xml"/><Relationship Id="rId48" Type="http://schemas.openxmlformats.org/officeDocument/2006/relationships/tags" Target="../tags/tag1946.xml"/><Relationship Id="rId64" Type="http://schemas.openxmlformats.org/officeDocument/2006/relationships/tags" Target="../tags/tag1962.xml"/><Relationship Id="rId69" Type="http://schemas.openxmlformats.org/officeDocument/2006/relationships/tags" Target="../tags/tag1967.xml"/><Relationship Id="rId80" Type="http://schemas.openxmlformats.org/officeDocument/2006/relationships/tags" Target="../tags/tag1978.xml"/><Relationship Id="rId85" Type="http://schemas.openxmlformats.org/officeDocument/2006/relationships/tags" Target="../tags/tag1983.xml"/><Relationship Id="rId3" Type="http://schemas.openxmlformats.org/officeDocument/2006/relationships/tags" Target="../tags/tag1901.xml"/><Relationship Id="rId12" Type="http://schemas.openxmlformats.org/officeDocument/2006/relationships/tags" Target="../tags/tag1910.xml"/><Relationship Id="rId17" Type="http://schemas.openxmlformats.org/officeDocument/2006/relationships/tags" Target="../tags/tag1915.xml"/><Relationship Id="rId25" Type="http://schemas.openxmlformats.org/officeDocument/2006/relationships/tags" Target="../tags/tag1923.xml"/><Relationship Id="rId33" Type="http://schemas.openxmlformats.org/officeDocument/2006/relationships/tags" Target="../tags/tag1931.xml"/><Relationship Id="rId38" Type="http://schemas.openxmlformats.org/officeDocument/2006/relationships/tags" Target="../tags/tag1936.xml"/><Relationship Id="rId46" Type="http://schemas.openxmlformats.org/officeDocument/2006/relationships/tags" Target="../tags/tag1944.xml"/><Relationship Id="rId59" Type="http://schemas.openxmlformats.org/officeDocument/2006/relationships/tags" Target="../tags/tag1957.xml"/><Relationship Id="rId67" Type="http://schemas.openxmlformats.org/officeDocument/2006/relationships/tags" Target="../tags/tag1965.xml"/><Relationship Id="rId20" Type="http://schemas.openxmlformats.org/officeDocument/2006/relationships/tags" Target="../tags/tag1918.xml"/><Relationship Id="rId41" Type="http://schemas.openxmlformats.org/officeDocument/2006/relationships/tags" Target="../tags/tag1939.xml"/><Relationship Id="rId54" Type="http://schemas.openxmlformats.org/officeDocument/2006/relationships/tags" Target="../tags/tag1952.xml"/><Relationship Id="rId62" Type="http://schemas.openxmlformats.org/officeDocument/2006/relationships/tags" Target="../tags/tag1960.xml"/><Relationship Id="rId70" Type="http://schemas.openxmlformats.org/officeDocument/2006/relationships/tags" Target="../tags/tag1968.xml"/><Relationship Id="rId75" Type="http://schemas.openxmlformats.org/officeDocument/2006/relationships/tags" Target="../tags/tag1973.xml"/><Relationship Id="rId83" Type="http://schemas.openxmlformats.org/officeDocument/2006/relationships/tags" Target="../tags/tag1981.xml"/><Relationship Id="rId88" Type="http://schemas.openxmlformats.org/officeDocument/2006/relationships/tags" Target="../tags/tag1986.xml"/><Relationship Id="rId91" Type="http://schemas.openxmlformats.org/officeDocument/2006/relationships/image" Target="../media/image116.png"/><Relationship Id="rId96" Type="http://schemas.openxmlformats.org/officeDocument/2006/relationships/image" Target="../media/image121.png"/><Relationship Id="rId1" Type="http://schemas.openxmlformats.org/officeDocument/2006/relationships/tags" Target="../tags/tag1899.xml"/><Relationship Id="rId6" Type="http://schemas.openxmlformats.org/officeDocument/2006/relationships/tags" Target="../tags/tag1904.xml"/><Relationship Id="rId15" Type="http://schemas.openxmlformats.org/officeDocument/2006/relationships/tags" Target="../tags/tag1913.xml"/><Relationship Id="rId23" Type="http://schemas.openxmlformats.org/officeDocument/2006/relationships/tags" Target="../tags/tag1921.xml"/><Relationship Id="rId28" Type="http://schemas.openxmlformats.org/officeDocument/2006/relationships/tags" Target="../tags/tag1926.xml"/><Relationship Id="rId36" Type="http://schemas.openxmlformats.org/officeDocument/2006/relationships/tags" Target="../tags/tag1934.xml"/><Relationship Id="rId49" Type="http://schemas.openxmlformats.org/officeDocument/2006/relationships/tags" Target="../tags/tag1947.xml"/><Relationship Id="rId57" Type="http://schemas.openxmlformats.org/officeDocument/2006/relationships/tags" Target="../tags/tag1955.xml"/><Relationship Id="rId10" Type="http://schemas.openxmlformats.org/officeDocument/2006/relationships/tags" Target="../tags/tag1908.xml"/><Relationship Id="rId31" Type="http://schemas.openxmlformats.org/officeDocument/2006/relationships/tags" Target="../tags/tag1929.xml"/><Relationship Id="rId44" Type="http://schemas.openxmlformats.org/officeDocument/2006/relationships/tags" Target="../tags/tag1942.xml"/><Relationship Id="rId52" Type="http://schemas.openxmlformats.org/officeDocument/2006/relationships/tags" Target="../tags/tag1950.xml"/><Relationship Id="rId60" Type="http://schemas.openxmlformats.org/officeDocument/2006/relationships/tags" Target="../tags/tag1958.xml"/><Relationship Id="rId65" Type="http://schemas.openxmlformats.org/officeDocument/2006/relationships/tags" Target="../tags/tag1963.xml"/><Relationship Id="rId73" Type="http://schemas.openxmlformats.org/officeDocument/2006/relationships/tags" Target="../tags/tag1971.xml"/><Relationship Id="rId78" Type="http://schemas.openxmlformats.org/officeDocument/2006/relationships/tags" Target="../tags/tag1976.xml"/><Relationship Id="rId81" Type="http://schemas.openxmlformats.org/officeDocument/2006/relationships/tags" Target="../tags/tag1979.xml"/><Relationship Id="rId86" Type="http://schemas.openxmlformats.org/officeDocument/2006/relationships/tags" Target="../tags/tag1984.xml"/><Relationship Id="rId94" Type="http://schemas.openxmlformats.org/officeDocument/2006/relationships/image" Target="../media/image119.png"/><Relationship Id="rId4" Type="http://schemas.openxmlformats.org/officeDocument/2006/relationships/tags" Target="../tags/tag1902.xml"/><Relationship Id="rId9" Type="http://schemas.openxmlformats.org/officeDocument/2006/relationships/tags" Target="../tags/tag1907.xml"/><Relationship Id="rId13" Type="http://schemas.openxmlformats.org/officeDocument/2006/relationships/tags" Target="../tags/tag1911.xml"/><Relationship Id="rId18" Type="http://schemas.openxmlformats.org/officeDocument/2006/relationships/tags" Target="../tags/tag1916.xml"/><Relationship Id="rId39" Type="http://schemas.openxmlformats.org/officeDocument/2006/relationships/tags" Target="../tags/tag1937.xml"/><Relationship Id="rId34" Type="http://schemas.openxmlformats.org/officeDocument/2006/relationships/tags" Target="../tags/tag1932.xml"/><Relationship Id="rId50" Type="http://schemas.openxmlformats.org/officeDocument/2006/relationships/tags" Target="../tags/tag1948.xml"/><Relationship Id="rId55" Type="http://schemas.openxmlformats.org/officeDocument/2006/relationships/tags" Target="../tags/tag1953.xml"/><Relationship Id="rId76" Type="http://schemas.openxmlformats.org/officeDocument/2006/relationships/tags" Target="../tags/tag1974.xml"/><Relationship Id="rId97" Type="http://schemas.openxmlformats.org/officeDocument/2006/relationships/image" Target="../media/image4.png"/><Relationship Id="rId7" Type="http://schemas.openxmlformats.org/officeDocument/2006/relationships/tags" Target="../tags/tag1905.xml"/><Relationship Id="rId71" Type="http://schemas.openxmlformats.org/officeDocument/2006/relationships/tags" Target="../tags/tag1969.xml"/><Relationship Id="rId92" Type="http://schemas.openxmlformats.org/officeDocument/2006/relationships/image" Target="../media/image117.png"/><Relationship Id="rId2" Type="http://schemas.openxmlformats.org/officeDocument/2006/relationships/tags" Target="../tags/tag1900.xml"/><Relationship Id="rId29" Type="http://schemas.openxmlformats.org/officeDocument/2006/relationships/tags" Target="../tags/tag1927.xml"/><Relationship Id="rId24" Type="http://schemas.openxmlformats.org/officeDocument/2006/relationships/tags" Target="../tags/tag1922.xml"/><Relationship Id="rId40" Type="http://schemas.openxmlformats.org/officeDocument/2006/relationships/tags" Target="../tags/tag1938.xml"/><Relationship Id="rId45" Type="http://schemas.openxmlformats.org/officeDocument/2006/relationships/tags" Target="../tags/tag1943.xml"/><Relationship Id="rId66" Type="http://schemas.openxmlformats.org/officeDocument/2006/relationships/tags" Target="../tags/tag1964.xml"/><Relationship Id="rId87" Type="http://schemas.openxmlformats.org/officeDocument/2006/relationships/tags" Target="../tags/tag1985.xml"/><Relationship Id="rId61" Type="http://schemas.openxmlformats.org/officeDocument/2006/relationships/tags" Target="../tags/tag1959.xml"/><Relationship Id="rId82" Type="http://schemas.openxmlformats.org/officeDocument/2006/relationships/tags" Target="../tags/tag1980.xml"/><Relationship Id="rId19" Type="http://schemas.openxmlformats.org/officeDocument/2006/relationships/tags" Target="../tags/tag1917.xml"/><Relationship Id="rId14" Type="http://schemas.openxmlformats.org/officeDocument/2006/relationships/tags" Target="../tags/tag1912.xml"/><Relationship Id="rId30" Type="http://schemas.openxmlformats.org/officeDocument/2006/relationships/tags" Target="../tags/tag1928.xml"/><Relationship Id="rId35" Type="http://schemas.openxmlformats.org/officeDocument/2006/relationships/tags" Target="../tags/tag1933.xml"/><Relationship Id="rId56" Type="http://schemas.openxmlformats.org/officeDocument/2006/relationships/tags" Target="../tags/tag1954.xml"/><Relationship Id="rId77" Type="http://schemas.openxmlformats.org/officeDocument/2006/relationships/tags" Target="../tags/tag1975.xml"/><Relationship Id="rId8" Type="http://schemas.openxmlformats.org/officeDocument/2006/relationships/tags" Target="../tags/tag1906.xml"/><Relationship Id="rId51" Type="http://schemas.openxmlformats.org/officeDocument/2006/relationships/tags" Target="../tags/tag1949.xml"/><Relationship Id="rId72" Type="http://schemas.openxmlformats.org/officeDocument/2006/relationships/tags" Target="../tags/tag1970.xml"/><Relationship Id="rId93" Type="http://schemas.openxmlformats.org/officeDocument/2006/relationships/image" Target="../media/image118.png"/><Relationship Id="rId98" Type="http://schemas.openxmlformats.org/officeDocument/2006/relationships/image" Target="../media/image122.png"/></Relationships>
</file>

<file path=ppt/slides/_rels/slide173.xml.rels><?xml version="1.0" encoding="UTF-8" standalone="yes"?>
<Relationships xmlns="http://schemas.openxmlformats.org/package/2006/relationships"><Relationship Id="rId26" Type="http://schemas.openxmlformats.org/officeDocument/2006/relationships/tags" Target="../tags/tag2012.xml"/><Relationship Id="rId21" Type="http://schemas.openxmlformats.org/officeDocument/2006/relationships/tags" Target="../tags/tag2007.xml"/><Relationship Id="rId42" Type="http://schemas.openxmlformats.org/officeDocument/2006/relationships/tags" Target="../tags/tag2028.xml"/><Relationship Id="rId47" Type="http://schemas.openxmlformats.org/officeDocument/2006/relationships/tags" Target="../tags/tag2033.xml"/><Relationship Id="rId63" Type="http://schemas.openxmlformats.org/officeDocument/2006/relationships/tags" Target="../tags/tag2049.xml"/><Relationship Id="rId68" Type="http://schemas.openxmlformats.org/officeDocument/2006/relationships/tags" Target="../tags/tag2054.xml"/><Relationship Id="rId84" Type="http://schemas.openxmlformats.org/officeDocument/2006/relationships/tags" Target="../tags/tag2070.xml"/><Relationship Id="rId89" Type="http://schemas.openxmlformats.org/officeDocument/2006/relationships/tags" Target="../tags/tag2075.xml"/><Relationship Id="rId16" Type="http://schemas.openxmlformats.org/officeDocument/2006/relationships/tags" Target="../tags/tag2002.xml"/><Relationship Id="rId11" Type="http://schemas.openxmlformats.org/officeDocument/2006/relationships/tags" Target="../tags/tag1997.xml"/><Relationship Id="rId32" Type="http://schemas.openxmlformats.org/officeDocument/2006/relationships/tags" Target="../tags/tag2018.xml"/><Relationship Id="rId37" Type="http://schemas.openxmlformats.org/officeDocument/2006/relationships/tags" Target="../tags/tag2023.xml"/><Relationship Id="rId53" Type="http://schemas.openxmlformats.org/officeDocument/2006/relationships/tags" Target="../tags/tag2039.xml"/><Relationship Id="rId58" Type="http://schemas.openxmlformats.org/officeDocument/2006/relationships/tags" Target="../tags/tag2044.xml"/><Relationship Id="rId74" Type="http://schemas.openxmlformats.org/officeDocument/2006/relationships/tags" Target="../tags/tag2060.xml"/><Relationship Id="rId79" Type="http://schemas.openxmlformats.org/officeDocument/2006/relationships/tags" Target="../tags/tag2065.xml"/><Relationship Id="rId102" Type="http://schemas.openxmlformats.org/officeDocument/2006/relationships/image" Target="../media/image4.png"/><Relationship Id="rId5" Type="http://schemas.openxmlformats.org/officeDocument/2006/relationships/tags" Target="../tags/tag1991.xml"/><Relationship Id="rId90" Type="http://schemas.openxmlformats.org/officeDocument/2006/relationships/tags" Target="../tags/tag2076.xml"/><Relationship Id="rId95" Type="http://schemas.openxmlformats.org/officeDocument/2006/relationships/notesSlide" Target="../notesSlides/notesSlide111.xml"/><Relationship Id="rId22" Type="http://schemas.openxmlformats.org/officeDocument/2006/relationships/tags" Target="../tags/tag2008.xml"/><Relationship Id="rId27" Type="http://schemas.openxmlformats.org/officeDocument/2006/relationships/tags" Target="../tags/tag2013.xml"/><Relationship Id="rId43" Type="http://schemas.openxmlformats.org/officeDocument/2006/relationships/tags" Target="../tags/tag2029.xml"/><Relationship Id="rId48" Type="http://schemas.openxmlformats.org/officeDocument/2006/relationships/tags" Target="../tags/tag2034.xml"/><Relationship Id="rId64" Type="http://schemas.openxmlformats.org/officeDocument/2006/relationships/tags" Target="../tags/tag2050.xml"/><Relationship Id="rId69" Type="http://schemas.openxmlformats.org/officeDocument/2006/relationships/tags" Target="../tags/tag2055.xml"/><Relationship Id="rId80" Type="http://schemas.openxmlformats.org/officeDocument/2006/relationships/tags" Target="../tags/tag2066.xml"/><Relationship Id="rId85" Type="http://schemas.openxmlformats.org/officeDocument/2006/relationships/tags" Target="../tags/tag2071.xml"/><Relationship Id="rId12" Type="http://schemas.openxmlformats.org/officeDocument/2006/relationships/tags" Target="../tags/tag1998.xml"/><Relationship Id="rId17" Type="http://schemas.openxmlformats.org/officeDocument/2006/relationships/tags" Target="../tags/tag2003.xml"/><Relationship Id="rId25" Type="http://schemas.openxmlformats.org/officeDocument/2006/relationships/tags" Target="../tags/tag2011.xml"/><Relationship Id="rId33" Type="http://schemas.openxmlformats.org/officeDocument/2006/relationships/tags" Target="../tags/tag2019.xml"/><Relationship Id="rId38" Type="http://schemas.openxmlformats.org/officeDocument/2006/relationships/tags" Target="../tags/tag2024.xml"/><Relationship Id="rId46" Type="http://schemas.openxmlformats.org/officeDocument/2006/relationships/tags" Target="../tags/tag2032.xml"/><Relationship Id="rId59" Type="http://schemas.openxmlformats.org/officeDocument/2006/relationships/tags" Target="../tags/tag2045.xml"/><Relationship Id="rId67" Type="http://schemas.openxmlformats.org/officeDocument/2006/relationships/tags" Target="../tags/tag2053.xml"/><Relationship Id="rId103" Type="http://schemas.openxmlformats.org/officeDocument/2006/relationships/image" Target="../media/image122.png"/><Relationship Id="rId20" Type="http://schemas.openxmlformats.org/officeDocument/2006/relationships/tags" Target="../tags/tag2006.xml"/><Relationship Id="rId41" Type="http://schemas.openxmlformats.org/officeDocument/2006/relationships/tags" Target="../tags/tag2027.xml"/><Relationship Id="rId54" Type="http://schemas.openxmlformats.org/officeDocument/2006/relationships/tags" Target="../tags/tag2040.xml"/><Relationship Id="rId62" Type="http://schemas.openxmlformats.org/officeDocument/2006/relationships/tags" Target="../tags/tag2048.xml"/><Relationship Id="rId70" Type="http://schemas.openxmlformats.org/officeDocument/2006/relationships/tags" Target="../tags/tag2056.xml"/><Relationship Id="rId75" Type="http://schemas.openxmlformats.org/officeDocument/2006/relationships/tags" Target="../tags/tag2061.xml"/><Relationship Id="rId83" Type="http://schemas.openxmlformats.org/officeDocument/2006/relationships/tags" Target="../tags/tag2069.xml"/><Relationship Id="rId88" Type="http://schemas.openxmlformats.org/officeDocument/2006/relationships/tags" Target="../tags/tag2074.xml"/><Relationship Id="rId91" Type="http://schemas.openxmlformats.org/officeDocument/2006/relationships/tags" Target="../tags/tag2077.xml"/><Relationship Id="rId96" Type="http://schemas.openxmlformats.org/officeDocument/2006/relationships/image" Target="../media/image116.png"/><Relationship Id="rId1" Type="http://schemas.openxmlformats.org/officeDocument/2006/relationships/tags" Target="../tags/tag1987.xml"/><Relationship Id="rId6" Type="http://schemas.openxmlformats.org/officeDocument/2006/relationships/tags" Target="../tags/tag1992.xml"/><Relationship Id="rId15" Type="http://schemas.openxmlformats.org/officeDocument/2006/relationships/tags" Target="../tags/tag2001.xml"/><Relationship Id="rId23" Type="http://schemas.openxmlformats.org/officeDocument/2006/relationships/tags" Target="../tags/tag2009.xml"/><Relationship Id="rId28" Type="http://schemas.openxmlformats.org/officeDocument/2006/relationships/tags" Target="../tags/tag2014.xml"/><Relationship Id="rId36" Type="http://schemas.openxmlformats.org/officeDocument/2006/relationships/tags" Target="../tags/tag2022.xml"/><Relationship Id="rId49" Type="http://schemas.openxmlformats.org/officeDocument/2006/relationships/tags" Target="../tags/tag2035.xml"/><Relationship Id="rId57" Type="http://schemas.openxmlformats.org/officeDocument/2006/relationships/tags" Target="../tags/tag2043.xml"/><Relationship Id="rId10" Type="http://schemas.openxmlformats.org/officeDocument/2006/relationships/tags" Target="../tags/tag1996.xml"/><Relationship Id="rId31" Type="http://schemas.openxmlformats.org/officeDocument/2006/relationships/tags" Target="../tags/tag2017.xml"/><Relationship Id="rId44" Type="http://schemas.openxmlformats.org/officeDocument/2006/relationships/tags" Target="../tags/tag2030.xml"/><Relationship Id="rId52" Type="http://schemas.openxmlformats.org/officeDocument/2006/relationships/tags" Target="../tags/tag2038.xml"/><Relationship Id="rId60" Type="http://schemas.openxmlformats.org/officeDocument/2006/relationships/tags" Target="../tags/tag2046.xml"/><Relationship Id="rId65" Type="http://schemas.openxmlformats.org/officeDocument/2006/relationships/tags" Target="../tags/tag2051.xml"/><Relationship Id="rId73" Type="http://schemas.openxmlformats.org/officeDocument/2006/relationships/tags" Target="../tags/tag2059.xml"/><Relationship Id="rId78" Type="http://schemas.openxmlformats.org/officeDocument/2006/relationships/tags" Target="../tags/tag2064.xml"/><Relationship Id="rId81" Type="http://schemas.openxmlformats.org/officeDocument/2006/relationships/tags" Target="../tags/tag2067.xml"/><Relationship Id="rId86" Type="http://schemas.openxmlformats.org/officeDocument/2006/relationships/tags" Target="../tags/tag2072.xml"/><Relationship Id="rId94" Type="http://schemas.openxmlformats.org/officeDocument/2006/relationships/slideLayout" Target="../slideLayouts/slideLayout2.xml"/><Relationship Id="rId99" Type="http://schemas.openxmlformats.org/officeDocument/2006/relationships/image" Target="../media/image119.png"/><Relationship Id="rId101" Type="http://schemas.openxmlformats.org/officeDocument/2006/relationships/image" Target="../media/image121.png"/><Relationship Id="rId4" Type="http://schemas.openxmlformats.org/officeDocument/2006/relationships/tags" Target="../tags/tag1990.xml"/><Relationship Id="rId9" Type="http://schemas.openxmlformats.org/officeDocument/2006/relationships/tags" Target="../tags/tag1995.xml"/><Relationship Id="rId13" Type="http://schemas.openxmlformats.org/officeDocument/2006/relationships/tags" Target="../tags/tag1999.xml"/><Relationship Id="rId18" Type="http://schemas.openxmlformats.org/officeDocument/2006/relationships/tags" Target="../tags/tag2004.xml"/><Relationship Id="rId39" Type="http://schemas.openxmlformats.org/officeDocument/2006/relationships/tags" Target="../tags/tag2025.xml"/><Relationship Id="rId34" Type="http://schemas.openxmlformats.org/officeDocument/2006/relationships/tags" Target="../tags/tag2020.xml"/><Relationship Id="rId50" Type="http://schemas.openxmlformats.org/officeDocument/2006/relationships/tags" Target="../tags/tag2036.xml"/><Relationship Id="rId55" Type="http://schemas.openxmlformats.org/officeDocument/2006/relationships/tags" Target="../tags/tag2041.xml"/><Relationship Id="rId76" Type="http://schemas.openxmlformats.org/officeDocument/2006/relationships/tags" Target="../tags/tag2062.xml"/><Relationship Id="rId97" Type="http://schemas.openxmlformats.org/officeDocument/2006/relationships/image" Target="../media/image117.png"/><Relationship Id="rId7" Type="http://schemas.openxmlformats.org/officeDocument/2006/relationships/tags" Target="../tags/tag1993.xml"/><Relationship Id="rId71" Type="http://schemas.openxmlformats.org/officeDocument/2006/relationships/tags" Target="../tags/tag2057.xml"/><Relationship Id="rId92" Type="http://schemas.openxmlformats.org/officeDocument/2006/relationships/tags" Target="../tags/tag2078.xml"/><Relationship Id="rId2" Type="http://schemas.openxmlformats.org/officeDocument/2006/relationships/tags" Target="../tags/tag1988.xml"/><Relationship Id="rId29" Type="http://schemas.openxmlformats.org/officeDocument/2006/relationships/tags" Target="../tags/tag2015.xml"/><Relationship Id="rId24" Type="http://schemas.openxmlformats.org/officeDocument/2006/relationships/tags" Target="../tags/tag2010.xml"/><Relationship Id="rId40" Type="http://schemas.openxmlformats.org/officeDocument/2006/relationships/tags" Target="../tags/tag2026.xml"/><Relationship Id="rId45" Type="http://schemas.openxmlformats.org/officeDocument/2006/relationships/tags" Target="../tags/tag2031.xml"/><Relationship Id="rId66" Type="http://schemas.openxmlformats.org/officeDocument/2006/relationships/tags" Target="../tags/tag2052.xml"/><Relationship Id="rId87" Type="http://schemas.openxmlformats.org/officeDocument/2006/relationships/tags" Target="../tags/tag2073.xml"/><Relationship Id="rId61" Type="http://schemas.openxmlformats.org/officeDocument/2006/relationships/tags" Target="../tags/tag2047.xml"/><Relationship Id="rId82" Type="http://schemas.openxmlformats.org/officeDocument/2006/relationships/tags" Target="../tags/tag2068.xml"/><Relationship Id="rId19" Type="http://schemas.openxmlformats.org/officeDocument/2006/relationships/tags" Target="../tags/tag2005.xml"/><Relationship Id="rId14" Type="http://schemas.openxmlformats.org/officeDocument/2006/relationships/tags" Target="../tags/tag2000.xml"/><Relationship Id="rId30" Type="http://schemas.openxmlformats.org/officeDocument/2006/relationships/tags" Target="../tags/tag2016.xml"/><Relationship Id="rId35" Type="http://schemas.openxmlformats.org/officeDocument/2006/relationships/tags" Target="../tags/tag2021.xml"/><Relationship Id="rId56" Type="http://schemas.openxmlformats.org/officeDocument/2006/relationships/tags" Target="../tags/tag2042.xml"/><Relationship Id="rId77" Type="http://schemas.openxmlformats.org/officeDocument/2006/relationships/tags" Target="../tags/tag2063.xml"/><Relationship Id="rId100" Type="http://schemas.openxmlformats.org/officeDocument/2006/relationships/image" Target="../media/image120.png"/><Relationship Id="rId8" Type="http://schemas.openxmlformats.org/officeDocument/2006/relationships/tags" Target="../tags/tag1994.xml"/><Relationship Id="rId51" Type="http://schemas.openxmlformats.org/officeDocument/2006/relationships/tags" Target="../tags/tag2037.xml"/><Relationship Id="rId72" Type="http://schemas.openxmlformats.org/officeDocument/2006/relationships/tags" Target="../tags/tag2058.xml"/><Relationship Id="rId93" Type="http://schemas.openxmlformats.org/officeDocument/2006/relationships/tags" Target="../tags/tag2079.xml"/><Relationship Id="rId98" Type="http://schemas.openxmlformats.org/officeDocument/2006/relationships/image" Target="../media/image118.png"/><Relationship Id="rId3" Type="http://schemas.openxmlformats.org/officeDocument/2006/relationships/tags" Target="../tags/tag1989.xml"/></Relationships>
</file>

<file path=ppt/slides/_rels/slide1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0.png"/><Relationship Id="rId13" Type="http://schemas.openxmlformats.org/officeDocument/2006/relationships/image" Target="../media/image1110.png"/><Relationship Id="rId3" Type="http://schemas.openxmlformats.org/officeDocument/2006/relationships/notesSlide" Target="../notesSlides/notesSlide112.xml"/><Relationship Id="rId7" Type="http://schemas.openxmlformats.org/officeDocument/2006/relationships/image" Target="../media/image570.png"/><Relationship Id="rId12" Type="http://schemas.openxmlformats.org/officeDocument/2006/relationships/image" Target="../media/image6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80.xml"/><Relationship Id="rId6" Type="http://schemas.openxmlformats.org/officeDocument/2006/relationships/image" Target="../media/image560.png"/><Relationship Id="rId11" Type="http://schemas.openxmlformats.org/officeDocument/2006/relationships/image" Target="../media/image1180.png"/><Relationship Id="rId5" Type="http://schemas.openxmlformats.org/officeDocument/2006/relationships/image" Target="../media/image7.png"/><Relationship Id="rId15" Type="http://schemas.openxmlformats.org/officeDocument/2006/relationships/image" Target="../media/image1210.png"/><Relationship Id="rId10" Type="http://schemas.openxmlformats.org/officeDocument/2006/relationships/image" Target="../media/image1111.png"/><Relationship Id="rId4" Type="http://schemas.openxmlformats.org/officeDocument/2006/relationships/image" Target="../media/image4.png"/><Relationship Id="rId9" Type="http://schemas.openxmlformats.org/officeDocument/2006/relationships/image" Target="../media/image34.png"/><Relationship Id="rId14" Type="http://schemas.openxmlformats.org/officeDocument/2006/relationships/image" Target="../media/image1101.png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tags" Target="../tags/tag2083.xml"/><Relationship Id="rId2" Type="http://schemas.openxmlformats.org/officeDocument/2006/relationships/tags" Target="../tags/tag2082.xml"/><Relationship Id="rId1" Type="http://schemas.openxmlformats.org/officeDocument/2006/relationships/tags" Target="../tags/tag208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084.xml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tags" Target="../tags/tag2087.xml"/><Relationship Id="rId2" Type="http://schemas.openxmlformats.org/officeDocument/2006/relationships/tags" Target="../tags/tag2086.xml"/><Relationship Id="rId1" Type="http://schemas.openxmlformats.org/officeDocument/2006/relationships/tags" Target="../tags/tag208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088.xml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tags" Target="../tags/tag2091.xml"/><Relationship Id="rId2" Type="http://schemas.openxmlformats.org/officeDocument/2006/relationships/tags" Target="../tags/tag2090.xml"/><Relationship Id="rId1" Type="http://schemas.openxmlformats.org/officeDocument/2006/relationships/tags" Target="../tags/tag208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092.xml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tags" Target="../tags/tag2095.xml"/><Relationship Id="rId2" Type="http://schemas.openxmlformats.org/officeDocument/2006/relationships/tags" Target="../tags/tag2094.xml"/><Relationship Id="rId1" Type="http://schemas.openxmlformats.org/officeDocument/2006/relationships/tags" Target="../tags/tag209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096.xml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tags" Target="../tags/tag2099.xml"/><Relationship Id="rId2" Type="http://schemas.openxmlformats.org/officeDocument/2006/relationships/tags" Target="../tags/tag2098.xml"/><Relationship Id="rId1" Type="http://schemas.openxmlformats.org/officeDocument/2006/relationships/tags" Target="../tags/tag209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10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tags" Target="../tags/tag193.xml"/><Relationship Id="rId1" Type="http://schemas.openxmlformats.org/officeDocument/2006/relationships/tags" Target="../tags/tag19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9.png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tags" Target="../tags/tag2103.xml"/><Relationship Id="rId2" Type="http://schemas.openxmlformats.org/officeDocument/2006/relationships/tags" Target="../tags/tag2102.xml"/><Relationship Id="rId1" Type="http://schemas.openxmlformats.org/officeDocument/2006/relationships/tags" Target="../tags/tag210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104.xml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tags" Target="../tags/tag2107.xml"/><Relationship Id="rId2" Type="http://schemas.openxmlformats.org/officeDocument/2006/relationships/tags" Target="../tags/tag2106.xml"/><Relationship Id="rId1" Type="http://schemas.openxmlformats.org/officeDocument/2006/relationships/tags" Target="../tags/tag210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108.xml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tags" Target="../tags/tag2111.xml"/><Relationship Id="rId2" Type="http://schemas.openxmlformats.org/officeDocument/2006/relationships/tags" Target="../tags/tag2110.xml"/><Relationship Id="rId1" Type="http://schemas.openxmlformats.org/officeDocument/2006/relationships/tags" Target="../tags/tag210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112.xml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tags" Target="../tags/tag2115.xml"/><Relationship Id="rId2" Type="http://schemas.openxmlformats.org/officeDocument/2006/relationships/tags" Target="../tags/tag2114.xml"/><Relationship Id="rId1" Type="http://schemas.openxmlformats.org/officeDocument/2006/relationships/tags" Target="../tags/tag211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116.xml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tags" Target="../tags/tag2119.xml"/><Relationship Id="rId2" Type="http://schemas.openxmlformats.org/officeDocument/2006/relationships/tags" Target="../tags/tag2118.xml"/><Relationship Id="rId1" Type="http://schemas.openxmlformats.org/officeDocument/2006/relationships/tags" Target="../tags/tag211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120.xml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tags" Target="../tags/tag2123.xml"/><Relationship Id="rId2" Type="http://schemas.openxmlformats.org/officeDocument/2006/relationships/tags" Target="../tags/tag2122.xml"/><Relationship Id="rId1" Type="http://schemas.openxmlformats.org/officeDocument/2006/relationships/tags" Target="../tags/tag212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124.xml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hyperlink" Target="https://ia.cr/2024/1459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25.xml"/><Relationship Id="rId4" Type="http://schemas.openxmlformats.org/officeDocument/2006/relationships/image" Target="../media/image123.png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96.xml"/><Relationship Id="rId2" Type="http://schemas.openxmlformats.org/officeDocument/2006/relationships/tags" Target="../tags/tag195.xml"/><Relationship Id="rId1" Type="http://schemas.openxmlformats.org/officeDocument/2006/relationships/tags" Target="../tags/tag194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99.xml"/><Relationship Id="rId2" Type="http://schemas.openxmlformats.org/officeDocument/2006/relationships/tags" Target="../tags/tag198.xml"/><Relationship Id="rId1" Type="http://schemas.openxmlformats.org/officeDocument/2006/relationships/tags" Target="../tags/tag197.xml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0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203.xml"/><Relationship Id="rId7" Type="http://schemas.openxmlformats.org/officeDocument/2006/relationships/image" Target="../media/image10.png"/><Relationship Id="rId2" Type="http://schemas.openxmlformats.org/officeDocument/2006/relationships/tags" Target="../tags/tag202.xml"/><Relationship Id="rId1" Type="http://schemas.openxmlformats.org/officeDocument/2006/relationships/tags" Target="../tags/tag20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05.xml"/><Relationship Id="rId4" Type="http://schemas.openxmlformats.org/officeDocument/2006/relationships/tags" Target="../tags/tag20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208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07.xml"/><Relationship Id="rId1" Type="http://schemas.openxmlformats.org/officeDocument/2006/relationships/tags" Target="../tags/tag206.xml"/><Relationship Id="rId6" Type="http://schemas.openxmlformats.org/officeDocument/2006/relationships/tags" Target="../tags/tag211.xml"/><Relationship Id="rId5" Type="http://schemas.openxmlformats.org/officeDocument/2006/relationships/tags" Target="../tags/tag210.xml"/><Relationship Id="rId4" Type="http://schemas.openxmlformats.org/officeDocument/2006/relationships/tags" Target="../tags/tag209.xml"/><Relationship Id="rId9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214.xml"/><Relationship Id="rId7" Type="http://schemas.openxmlformats.org/officeDocument/2006/relationships/tags" Target="../tags/tag218.xml"/><Relationship Id="rId2" Type="http://schemas.openxmlformats.org/officeDocument/2006/relationships/tags" Target="../tags/tag213.xml"/><Relationship Id="rId1" Type="http://schemas.openxmlformats.org/officeDocument/2006/relationships/tags" Target="../tags/tag212.xml"/><Relationship Id="rId6" Type="http://schemas.openxmlformats.org/officeDocument/2006/relationships/tags" Target="../tags/tag217.xml"/><Relationship Id="rId5" Type="http://schemas.openxmlformats.org/officeDocument/2006/relationships/tags" Target="../tags/tag216.xml"/><Relationship Id="rId10" Type="http://schemas.openxmlformats.org/officeDocument/2006/relationships/image" Target="../media/image11.png"/><Relationship Id="rId4" Type="http://schemas.openxmlformats.org/officeDocument/2006/relationships/tags" Target="../tags/tag215.xml"/><Relationship Id="rId9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226.xml"/><Relationship Id="rId13" Type="http://schemas.openxmlformats.org/officeDocument/2006/relationships/image" Target="../media/image13.svg"/><Relationship Id="rId3" Type="http://schemas.openxmlformats.org/officeDocument/2006/relationships/tags" Target="../tags/tag221.xml"/><Relationship Id="rId7" Type="http://schemas.openxmlformats.org/officeDocument/2006/relationships/tags" Target="../tags/tag225.xml"/><Relationship Id="rId12" Type="http://schemas.openxmlformats.org/officeDocument/2006/relationships/image" Target="../media/image12.png"/><Relationship Id="rId2" Type="http://schemas.openxmlformats.org/officeDocument/2006/relationships/tags" Target="../tags/tag220.xml"/><Relationship Id="rId1" Type="http://schemas.openxmlformats.org/officeDocument/2006/relationships/tags" Target="../tags/tag219.xml"/><Relationship Id="rId6" Type="http://schemas.openxmlformats.org/officeDocument/2006/relationships/tags" Target="../tags/tag224.xml"/><Relationship Id="rId11" Type="http://schemas.openxmlformats.org/officeDocument/2006/relationships/image" Target="../media/image11.png"/><Relationship Id="rId5" Type="http://schemas.openxmlformats.org/officeDocument/2006/relationships/tags" Target="../tags/tag223.xml"/><Relationship Id="rId10" Type="http://schemas.openxmlformats.org/officeDocument/2006/relationships/image" Target="../media/image10.png"/><Relationship Id="rId4" Type="http://schemas.openxmlformats.org/officeDocument/2006/relationships/tags" Target="../tags/tag222.xml"/><Relationship Id="rId9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229.xml"/><Relationship Id="rId7" Type="http://schemas.openxmlformats.org/officeDocument/2006/relationships/tags" Target="../tags/tag233.xml"/><Relationship Id="rId12" Type="http://schemas.openxmlformats.org/officeDocument/2006/relationships/image" Target="../media/image5.png"/><Relationship Id="rId2" Type="http://schemas.openxmlformats.org/officeDocument/2006/relationships/tags" Target="../tags/tag228.xml"/><Relationship Id="rId1" Type="http://schemas.openxmlformats.org/officeDocument/2006/relationships/tags" Target="../tags/tag227.xml"/><Relationship Id="rId6" Type="http://schemas.openxmlformats.org/officeDocument/2006/relationships/tags" Target="../tags/tag232.xml"/><Relationship Id="rId11" Type="http://schemas.openxmlformats.org/officeDocument/2006/relationships/image" Target="../media/image7.png"/><Relationship Id="rId5" Type="http://schemas.openxmlformats.org/officeDocument/2006/relationships/tags" Target="../tags/tag231.xml"/><Relationship Id="rId10" Type="http://schemas.openxmlformats.org/officeDocument/2006/relationships/image" Target="../media/image4.png"/><Relationship Id="rId4" Type="http://schemas.openxmlformats.org/officeDocument/2006/relationships/tags" Target="../tags/tag230.xml"/><Relationship Id="rId9" Type="http://schemas.openxmlformats.org/officeDocument/2006/relationships/notesSlide" Target="../notesSlides/notesSlide10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241.xml"/><Relationship Id="rId13" Type="http://schemas.openxmlformats.org/officeDocument/2006/relationships/image" Target="../media/image7.png"/><Relationship Id="rId3" Type="http://schemas.openxmlformats.org/officeDocument/2006/relationships/tags" Target="../tags/tag236.xml"/><Relationship Id="rId7" Type="http://schemas.openxmlformats.org/officeDocument/2006/relationships/tags" Target="../tags/tag240.xml"/><Relationship Id="rId12" Type="http://schemas.openxmlformats.org/officeDocument/2006/relationships/image" Target="../media/image4.png"/><Relationship Id="rId2" Type="http://schemas.openxmlformats.org/officeDocument/2006/relationships/tags" Target="../tags/tag235.xml"/><Relationship Id="rId16" Type="http://schemas.openxmlformats.org/officeDocument/2006/relationships/image" Target="../media/image15.svg"/><Relationship Id="rId1" Type="http://schemas.openxmlformats.org/officeDocument/2006/relationships/tags" Target="../tags/tag234.xml"/><Relationship Id="rId6" Type="http://schemas.openxmlformats.org/officeDocument/2006/relationships/tags" Target="../tags/tag239.xml"/><Relationship Id="rId11" Type="http://schemas.openxmlformats.org/officeDocument/2006/relationships/notesSlide" Target="../notesSlides/notesSlide11.xml"/><Relationship Id="rId5" Type="http://schemas.openxmlformats.org/officeDocument/2006/relationships/tags" Target="../tags/tag238.xml"/><Relationship Id="rId15" Type="http://schemas.openxmlformats.org/officeDocument/2006/relationships/image" Target="../media/image14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237.xml"/><Relationship Id="rId9" Type="http://schemas.openxmlformats.org/officeDocument/2006/relationships/tags" Target="../tags/tag242.xml"/><Relationship Id="rId1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250.xml"/><Relationship Id="rId13" Type="http://schemas.openxmlformats.org/officeDocument/2006/relationships/notesSlide" Target="../notesSlides/notesSlide12.xml"/><Relationship Id="rId18" Type="http://schemas.openxmlformats.org/officeDocument/2006/relationships/image" Target="../media/image15.svg"/><Relationship Id="rId3" Type="http://schemas.openxmlformats.org/officeDocument/2006/relationships/tags" Target="../tags/tag245.xml"/><Relationship Id="rId7" Type="http://schemas.openxmlformats.org/officeDocument/2006/relationships/tags" Target="../tags/tag249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14.png"/><Relationship Id="rId2" Type="http://schemas.openxmlformats.org/officeDocument/2006/relationships/tags" Target="../tags/tag244.xml"/><Relationship Id="rId16" Type="http://schemas.openxmlformats.org/officeDocument/2006/relationships/image" Target="../media/image5.png"/><Relationship Id="rId20" Type="http://schemas.openxmlformats.org/officeDocument/2006/relationships/image" Target="../media/image17.svg"/><Relationship Id="rId1" Type="http://schemas.openxmlformats.org/officeDocument/2006/relationships/tags" Target="../tags/tag243.xml"/><Relationship Id="rId6" Type="http://schemas.openxmlformats.org/officeDocument/2006/relationships/tags" Target="../tags/tag248.xml"/><Relationship Id="rId11" Type="http://schemas.openxmlformats.org/officeDocument/2006/relationships/tags" Target="../tags/tag253.xml"/><Relationship Id="rId5" Type="http://schemas.openxmlformats.org/officeDocument/2006/relationships/tags" Target="../tags/tag247.xml"/><Relationship Id="rId15" Type="http://schemas.openxmlformats.org/officeDocument/2006/relationships/image" Target="../media/image7.png"/><Relationship Id="rId10" Type="http://schemas.openxmlformats.org/officeDocument/2006/relationships/tags" Target="../tags/tag252.xml"/><Relationship Id="rId19" Type="http://schemas.openxmlformats.org/officeDocument/2006/relationships/image" Target="../media/image16.png"/><Relationship Id="rId4" Type="http://schemas.openxmlformats.org/officeDocument/2006/relationships/tags" Target="../tags/tag246.xml"/><Relationship Id="rId9" Type="http://schemas.openxmlformats.org/officeDocument/2006/relationships/tags" Target="../tags/tag251.xml"/><Relationship Id="rId1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261.xml"/><Relationship Id="rId13" Type="http://schemas.openxmlformats.org/officeDocument/2006/relationships/tags" Target="../tags/tag266.xml"/><Relationship Id="rId18" Type="http://schemas.openxmlformats.org/officeDocument/2006/relationships/image" Target="../media/image4.png"/><Relationship Id="rId26" Type="http://schemas.openxmlformats.org/officeDocument/2006/relationships/image" Target="../media/image19.svg"/><Relationship Id="rId3" Type="http://schemas.openxmlformats.org/officeDocument/2006/relationships/tags" Target="../tags/tag256.xml"/><Relationship Id="rId21" Type="http://schemas.openxmlformats.org/officeDocument/2006/relationships/image" Target="../media/image14.png"/><Relationship Id="rId7" Type="http://schemas.openxmlformats.org/officeDocument/2006/relationships/tags" Target="../tags/tag260.xml"/><Relationship Id="rId12" Type="http://schemas.openxmlformats.org/officeDocument/2006/relationships/tags" Target="../tags/tag265.xml"/><Relationship Id="rId17" Type="http://schemas.openxmlformats.org/officeDocument/2006/relationships/notesSlide" Target="../notesSlides/notesSlide13.xml"/><Relationship Id="rId25" Type="http://schemas.openxmlformats.org/officeDocument/2006/relationships/image" Target="../media/image18.png"/><Relationship Id="rId2" Type="http://schemas.openxmlformats.org/officeDocument/2006/relationships/tags" Target="../tags/tag255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5.png"/><Relationship Id="rId1" Type="http://schemas.openxmlformats.org/officeDocument/2006/relationships/tags" Target="../tags/tag254.xml"/><Relationship Id="rId6" Type="http://schemas.openxmlformats.org/officeDocument/2006/relationships/tags" Target="../tags/tag259.xml"/><Relationship Id="rId11" Type="http://schemas.openxmlformats.org/officeDocument/2006/relationships/tags" Target="../tags/tag264.xml"/><Relationship Id="rId24" Type="http://schemas.openxmlformats.org/officeDocument/2006/relationships/image" Target="../media/image17.svg"/><Relationship Id="rId5" Type="http://schemas.openxmlformats.org/officeDocument/2006/relationships/tags" Target="../tags/tag258.xml"/><Relationship Id="rId15" Type="http://schemas.openxmlformats.org/officeDocument/2006/relationships/tags" Target="../tags/tag268.xml"/><Relationship Id="rId23" Type="http://schemas.openxmlformats.org/officeDocument/2006/relationships/image" Target="../media/image16.png"/><Relationship Id="rId10" Type="http://schemas.openxmlformats.org/officeDocument/2006/relationships/tags" Target="../tags/tag263.xml"/><Relationship Id="rId19" Type="http://schemas.openxmlformats.org/officeDocument/2006/relationships/image" Target="../media/image7.png"/><Relationship Id="rId4" Type="http://schemas.openxmlformats.org/officeDocument/2006/relationships/tags" Target="../tags/tag257.xml"/><Relationship Id="rId9" Type="http://schemas.openxmlformats.org/officeDocument/2006/relationships/tags" Target="../tags/tag262.xml"/><Relationship Id="rId14" Type="http://schemas.openxmlformats.org/officeDocument/2006/relationships/tags" Target="../tags/tag267.xml"/><Relationship Id="rId22" Type="http://schemas.openxmlformats.org/officeDocument/2006/relationships/image" Target="../media/image15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276.xml"/><Relationship Id="rId13" Type="http://schemas.openxmlformats.org/officeDocument/2006/relationships/tags" Target="../tags/tag281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17.svg"/><Relationship Id="rId3" Type="http://schemas.openxmlformats.org/officeDocument/2006/relationships/tags" Target="../tags/tag271.xml"/><Relationship Id="rId21" Type="http://schemas.openxmlformats.org/officeDocument/2006/relationships/image" Target="../media/image7.png"/><Relationship Id="rId7" Type="http://schemas.openxmlformats.org/officeDocument/2006/relationships/tags" Target="../tags/tag275.xml"/><Relationship Id="rId12" Type="http://schemas.openxmlformats.org/officeDocument/2006/relationships/tags" Target="../tags/tag280.xml"/><Relationship Id="rId17" Type="http://schemas.openxmlformats.org/officeDocument/2006/relationships/tags" Target="../tags/tag285.xml"/><Relationship Id="rId25" Type="http://schemas.openxmlformats.org/officeDocument/2006/relationships/image" Target="../media/image16.png"/><Relationship Id="rId2" Type="http://schemas.openxmlformats.org/officeDocument/2006/relationships/tags" Target="../tags/tag270.xml"/><Relationship Id="rId16" Type="http://schemas.openxmlformats.org/officeDocument/2006/relationships/tags" Target="../tags/tag284.xml"/><Relationship Id="rId20" Type="http://schemas.openxmlformats.org/officeDocument/2006/relationships/image" Target="../media/image4.png"/><Relationship Id="rId1" Type="http://schemas.openxmlformats.org/officeDocument/2006/relationships/tags" Target="../tags/tag269.xml"/><Relationship Id="rId6" Type="http://schemas.openxmlformats.org/officeDocument/2006/relationships/tags" Target="../tags/tag274.xml"/><Relationship Id="rId11" Type="http://schemas.openxmlformats.org/officeDocument/2006/relationships/tags" Target="../tags/tag279.xml"/><Relationship Id="rId24" Type="http://schemas.openxmlformats.org/officeDocument/2006/relationships/image" Target="../media/image15.svg"/><Relationship Id="rId5" Type="http://schemas.openxmlformats.org/officeDocument/2006/relationships/tags" Target="../tags/tag273.xml"/><Relationship Id="rId15" Type="http://schemas.openxmlformats.org/officeDocument/2006/relationships/tags" Target="../tags/tag283.xml"/><Relationship Id="rId23" Type="http://schemas.openxmlformats.org/officeDocument/2006/relationships/image" Target="../media/image14.png"/><Relationship Id="rId28" Type="http://schemas.openxmlformats.org/officeDocument/2006/relationships/image" Target="../media/image19.svg"/><Relationship Id="rId10" Type="http://schemas.openxmlformats.org/officeDocument/2006/relationships/tags" Target="../tags/tag278.xml"/><Relationship Id="rId19" Type="http://schemas.openxmlformats.org/officeDocument/2006/relationships/notesSlide" Target="../notesSlides/notesSlide14.xml"/><Relationship Id="rId4" Type="http://schemas.openxmlformats.org/officeDocument/2006/relationships/tags" Target="../tags/tag272.xml"/><Relationship Id="rId9" Type="http://schemas.openxmlformats.org/officeDocument/2006/relationships/tags" Target="../tags/tag277.xml"/><Relationship Id="rId14" Type="http://schemas.openxmlformats.org/officeDocument/2006/relationships/tags" Target="../tags/tag282.xml"/><Relationship Id="rId22" Type="http://schemas.openxmlformats.org/officeDocument/2006/relationships/image" Target="../media/image5.png"/><Relationship Id="rId27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4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9.xml"/><Relationship Id="rId4" Type="http://schemas.openxmlformats.org/officeDocument/2006/relationships/tags" Target="../tags/tag8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tags" Target="../tags/tag298.xml"/><Relationship Id="rId18" Type="http://schemas.openxmlformats.org/officeDocument/2006/relationships/tags" Target="../tags/tag303.xml"/><Relationship Id="rId26" Type="http://schemas.openxmlformats.org/officeDocument/2006/relationships/image" Target="../media/image5.png"/><Relationship Id="rId3" Type="http://schemas.openxmlformats.org/officeDocument/2006/relationships/tags" Target="../tags/tag288.xml"/><Relationship Id="rId21" Type="http://schemas.openxmlformats.org/officeDocument/2006/relationships/tags" Target="../tags/tag306.xml"/><Relationship Id="rId34" Type="http://schemas.openxmlformats.org/officeDocument/2006/relationships/image" Target="../media/image21.svg"/><Relationship Id="rId7" Type="http://schemas.openxmlformats.org/officeDocument/2006/relationships/tags" Target="../tags/tag292.xml"/><Relationship Id="rId12" Type="http://schemas.openxmlformats.org/officeDocument/2006/relationships/tags" Target="../tags/tag297.xml"/><Relationship Id="rId17" Type="http://schemas.openxmlformats.org/officeDocument/2006/relationships/tags" Target="../tags/tag302.xml"/><Relationship Id="rId25" Type="http://schemas.openxmlformats.org/officeDocument/2006/relationships/image" Target="../media/image7.png"/><Relationship Id="rId33" Type="http://schemas.openxmlformats.org/officeDocument/2006/relationships/image" Target="../media/image20.png"/><Relationship Id="rId2" Type="http://schemas.openxmlformats.org/officeDocument/2006/relationships/tags" Target="../tags/tag287.xml"/><Relationship Id="rId16" Type="http://schemas.openxmlformats.org/officeDocument/2006/relationships/tags" Target="../tags/tag301.xml"/><Relationship Id="rId20" Type="http://schemas.openxmlformats.org/officeDocument/2006/relationships/tags" Target="../tags/tag305.xml"/><Relationship Id="rId29" Type="http://schemas.openxmlformats.org/officeDocument/2006/relationships/image" Target="../media/image16.png"/><Relationship Id="rId1" Type="http://schemas.openxmlformats.org/officeDocument/2006/relationships/tags" Target="../tags/tag286.xml"/><Relationship Id="rId6" Type="http://schemas.openxmlformats.org/officeDocument/2006/relationships/tags" Target="../tags/tag291.xml"/><Relationship Id="rId11" Type="http://schemas.openxmlformats.org/officeDocument/2006/relationships/tags" Target="../tags/tag296.xml"/><Relationship Id="rId24" Type="http://schemas.openxmlformats.org/officeDocument/2006/relationships/image" Target="../media/image4.png"/><Relationship Id="rId32" Type="http://schemas.openxmlformats.org/officeDocument/2006/relationships/image" Target="../media/image19.svg"/><Relationship Id="rId5" Type="http://schemas.openxmlformats.org/officeDocument/2006/relationships/tags" Target="../tags/tag290.xml"/><Relationship Id="rId15" Type="http://schemas.openxmlformats.org/officeDocument/2006/relationships/tags" Target="../tags/tag300.xml"/><Relationship Id="rId23" Type="http://schemas.openxmlformats.org/officeDocument/2006/relationships/notesSlide" Target="../notesSlides/notesSlide15.xml"/><Relationship Id="rId28" Type="http://schemas.openxmlformats.org/officeDocument/2006/relationships/image" Target="../media/image15.svg"/><Relationship Id="rId10" Type="http://schemas.openxmlformats.org/officeDocument/2006/relationships/tags" Target="../tags/tag295.xml"/><Relationship Id="rId19" Type="http://schemas.openxmlformats.org/officeDocument/2006/relationships/tags" Target="../tags/tag304.xml"/><Relationship Id="rId31" Type="http://schemas.openxmlformats.org/officeDocument/2006/relationships/image" Target="../media/image18.png"/><Relationship Id="rId4" Type="http://schemas.openxmlformats.org/officeDocument/2006/relationships/tags" Target="../tags/tag289.xml"/><Relationship Id="rId9" Type="http://schemas.openxmlformats.org/officeDocument/2006/relationships/tags" Target="../tags/tag294.xml"/><Relationship Id="rId14" Type="http://schemas.openxmlformats.org/officeDocument/2006/relationships/tags" Target="../tags/tag299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14.png"/><Relationship Id="rId30" Type="http://schemas.openxmlformats.org/officeDocument/2006/relationships/image" Target="../media/image17.svg"/><Relationship Id="rId8" Type="http://schemas.openxmlformats.org/officeDocument/2006/relationships/tags" Target="../tags/tag293.xml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tags" Target="../tags/tag319.xml"/><Relationship Id="rId18" Type="http://schemas.openxmlformats.org/officeDocument/2006/relationships/tags" Target="../tags/tag324.xml"/><Relationship Id="rId26" Type="http://schemas.openxmlformats.org/officeDocument/2006/relationships/image" Target="../media/image4.png"/><Relationship Id="rId3" Type="http://schemas.openxmlformats.org/officeDocument/2006/relationships/tags" Target="../tags/tag309.xml"/><Relationship Id="rId21" Type="http://schemas.openxmlformats.org/officeDocument/2006/relationships/tags" Target="../tags/tag327.xml"/><Relationship Id="rId34" Type="http://schemas.openxmlformats.org/officeDocument/2006/relationships/image" Target="../media/image19.svg"/><Relationship Id="rId7" Type="http://schemas.openxmlformats.org/officeDocument/2006/relationships/tags" Target="../tags/tag313.xml"/><Relationship Id="rId12" Type="http://schemas.openxmlformats.org/officeDocument/2006/relationships/tags" Target="../tags/tag318.xml"/><Relationship Id="rId17" Type="http://schemas.openxmlformats.org/officeDocument/2006/relationships/tags" Target="../tags/tag323.xml"/><Relationship Id="rId25" Type="http://schemas.openxmlformats.org/officeDocument/2006/relationships/notesSlide" Target="../notesSlides/notesSlide16.xml"/><Relationship Id="rId33" Type="http://schemas.openxmlformats.org/officeDocument/2006/relationships/image" Target="../media/image18.png"/><Relationship Id="rId2" Type="http://schemas.openxmlformats.org/officeDocument/2006/relationships/tags" Target="../tags/tag308.xml"/><Relationship Id="rId16" Type="http://schemas.openxmlformats.org/officeDocument/2006/relationships/tags" Target="../tags/tag322.xml"/><Relationship Id="rId20" Type="http://schemas.openxmlformats.org/officeDocument/2006/relationships/tags" Target="../tags/tag326.xml"/><Relationship Id="rId29" Type="http://schemas.openxmlformats.org/officeDocument/2006/relationships/image" Target="../media/image14.png"/><Relationship Id="rId1" Type="http://schemas.openxmlformats.org/officeDocument/2006/relationships/tags" Target="../tags/tag307.xml"/><Relationship Id="rId6" Type="http://schemas.openxmlformats.org/officeDocument/2006/relationships/tags" Target="../tags/tag312.xml"/><Relationship Id="rId11" Type="http://schemas.openxmlformats.org/officeDocument/2006/relationships/tags" Target="../tags/tag317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17.svg"/><Relationship Id="rId5" Type="http://schemas.openxmlformats.org/officeDocument/2006/relationships/tags" Target="../tags/tag311.xml"/><Relationship Id="rId15" Type="http://schemas.openxmlformats.org/officeDocument/2006/relationships/tags" Target="../tags/tag321.xml"/><Relationship Id="rId23" Type="http://schemas.openxmlformats.org/officeDocument/2006/relationships/tags" Target="../tags/tag329.xml"/><Relationship Id="rId28" Type="http://schemas.openxmlformats.org/officeDocument/2006/relationships/image" Target="../media/image5.png"/><Relationship Id="rId36" Type="http://schemas.openxmlformats.org/officeDocument/2006/relationships/image" Target="../media/image21.svg"/><Relationship Id="rId10" Type="http://schemas.openxmlformats.org/officeDocument/2006/relationships/tags" Target="../tags/tag316.xml"/><Relationship Id="rId19" Type="http://schemas.openxmlformats.org/officeDocument/2006/relationships/tags" Target="../tags/tag325.xml"/><Relationship Id="rId31" Type="http://schemas.openxmlformats.org/officeDocument/2006/relationships/image" Target="../media/image16.png"/><Relationship Id="rId4" Type="http://schemas.openxmlformats.org/officeDocument/2006/relationships/tags" Target="../tags/tag310.xml"/><Relationship Id="rId9" Type="http://schemas.openxmlformats.org/officeDocument/2006/relationships/tags" Target="../tags/tag315.xml"/><Relationship Id="rId14" Type="http://schemas.openxmlformats.org/officeDocument/2006/relationships/tags" Target="../tags/tag320.xml"/><Relationship Id="rId22" Type="http://schemas.openxmlformats.org/officeDocument/2006/relationships/tags" Target="../tags/tag328.xml"/><Relationship Id="rId27" Type="http://schemas.openxmlformats.org/officeDocument/2006/relationships/image" Target="../media/image7.png"/><Relationship Id="rId30" Type="http://schemas.openxmlformats.org/officeDocument/2006/relationships/image" Target="../media/image15.svg"/><Relationship Id="rId35" Type="http://schemas.openxmlformats.org/officeDocument/2006/relationships/image" Target="../media/image20.png"/><Relationship Id="rId8" Type="http://schemas.openxmlformats.org/officeDocument/2006/relationships/tags" Target="../tags/tag314.xml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tags" Target="../tags/tag342.xml"/><Relationship Id="rId18" Type="http://schemas.openxmlformats.org/officeDocument/2006/relationships/tags" Target="../tags/tag347.xml"/><Relationship Id="rId26" Type="http://schemas.openxmlformats.org/officeDocument/2006/relationships/tags" Target="../tags/tag355.xml"/><Relationship Id="rId39" Type="http://schemas.openxmlformats.org/officeDocument/2006/relationships/image" Target="../media/image19.svg"/><Relationship Id="rId21" Type="http://schemas.openxmlformats.org/officeDocument/2006/relationships/tags" Target="../tags/tag350.xml"/><Relationship Id="rId34" Type="http://schemas.openxmlformats.org/officeDocument/2006/relationships/image" Target="../media/image14.png"/><Relationship Id="rId42" Type="http://schemas.openxmlformats.org/officeDocument/2006/relationships/image" Target="../media/image22.png"/><Relationship Id="rId7" Type="http://schemas.openxmlformats.org/officeDocument/2006/relationships/tags" Target="../tags/tag336.xml"/><Relationship Id="rId2" Type="http://schemas.openxmlformats.org/officeDocument/2006/relationships/tags" Target="../tags/tag331.xml"/><Relationship Id="rId16" Type="http://schemas.openxmlformats.org/officeDocument/2006/relationships/tags" Target="../tags/tag345.xml"/><Relationship Id="rId20" Type="http://schemas.openxmlformats.org/officeDocument/2006/relationships/tags" Target="../tags/tag349.xml"/><Relationship Id="rId29" Type="http://schemas.openxmlformats.org/officeDocument/2006/relationships/slideLayout" Target="../slideLayouts/slideLayout2.xml"/><Relationship Id="rId41" Type="http://schemas.openxmlformats.org/officeDocument/2006/relationships/image" Target="../media/image21.svg"/><Relationship Id="rId1" Type="http://schemas.openxmlformats.org/officeDocument/2006/relationships/tags" Target="../tags/tag330.xml"/><Relationship Id="rId6" Type="http://schemas.openxmlformats.org/officeDocument/2006/relationships/tags" Target="../tags/tag335.xml"/><Relationship Id="rId11" Type="http://schemas.openxmlformats.org/officeDocument/2006/relationships/tags" Target="../tags/tag340.xml"/><Relationship Id="rId24" Type="http://schemas.openxmlformats.org/officeDocument/2006/relationships/tags" Target="../tags/tag353.xml"/><Relationship Id="rId32" Type="http://schemas.openxmlformats.org/officeDocument/2006/relationships/image" Target="../media/image7.png"/><Relationship Id="rId37" Type="http://schemas.openxmlformats.org/officeDocument/2006/relationships/image" Target="../media/image17.svg"/><Relationship Id="rId40" Type="http://schemas.openxmlformats.org/officeDocument/2006/relationships/image" Target="../media/image20.png"/><Relationship Id="rId5" Type="http://schemas.openxmlformats.org/officeDocument/2006/relationships/tags" Target="../tags/tag334.xml"/><Relationship Id="rId15" Type="http://schemas.openxmlformats.org/officeDocument/2006/relationships/tags" Target="../tags/tag344.xml"/><Relationship Id="rId23" Type="http://schemas.openxmlformats.org/officeDocument/2006/relationships/tags" Target="../tags/tag352.xml"/><Relationship Id="rId28" Type="http://schemas.openxmlformats.org/officeDocument/2006/relationships/tags" Target="../tags/tag357.xml"/><Relationship Id="rId36" Type="http://schemas.openxmlformats.org/officeDocument/2006/relationships/image" Target="../media/image16.png"/><Relationship Id="rId10" Type="http://schemas.openxmlformats.org/officeDocument/2006/relationships/tags" Target="../tags/tag339.xml"/><Relationship Id="rId19" Type="http://schemas.openxmlformats.org/officeDocument/2006/relationships/tags" Target="../tags/tag348.xml"/><Relationship Id="rId31" Type="http://schemas.openxmlformats.org/officeDocument/2006/relationships/image" Target="../media/image4.png"/><Relationship Id="rId4" Type="http://schemas.openxmlformats.org/officeDocument/2006/relationships/tags" Target="../tags/tag333.xml"/><Relationship Id="rId9" Type="http://schemas.openxmlformats.org/officeDocument/2006/relationships/tags" Target="../tags/tag338.xml"/><Relationship Id="rId14" Type="http://schemas.openxmlformats.org/officeDocument/2006/relationships/tags" Target="../tags/tag343.xml"/><Relationship Id="rId22" Type="http://schemas.openxmlformats.org/officeDocument/2006/relationships/tags" Target="../tags/tag351.xml"/><Relationship Id="rId27" Type="http://schemas.openxmlformats.org/officeDocument/2006/relationships/tags" Target="../tags/tag356.xml"/><Relationship Id="rId30" Type="http://schemas.openxmlformats.org/officeDocument/2006/relationships/notesSlide" Target="../notesSlides/notesSlide17.xml"/><Relationship Id="rId35" Type="http://schemas.openxmlformats.org/officeDocument/2006/relationships/image" Target="../media/image15.svg"/><Relationship Id="rId43" Type="http://schemas.openxmlformats.org/officeDocument/2006/relationships/image" Target="../media/image23.svg"/><Relationship Id="rId8" Type="http://schemas.openxmlformats.org/officeDocument/2006/relationships/tags" Target="../tags/tag337.xml"/><Relationship Id="rId3" Type="http://schemas.openxmlformats.org/officeDocument/2006/relationships/tags" Target="../tags/tag332.xml"/><Relationship Id="rId12" Type="http://schemas.openxmlformats.org/officeDocument/2006/relationships/tags" Target="../tags/tag341.xml"/><Relationship Id="rId17" Type="http://schemas.openxmlformats.org/officeDocument/2006/relationships/tags" Target="../tags/tag346.xml"/><Relationship Id="rId25" Type="http://schemas.openxmlformats.org/officeDocument/2006/relationships/tags" Target="../tags/tag354.xml"/><Relationship Id="rId33" Type="http://schemas.openxmlformats.org/officeDocument/2006/relationships/image" Target="../media/image5.png"/><Relationship Id="rId38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tags" Target="../tags/tag370.xml"/><Relationship Id="rId18" Type="http://schemas.openxmlformats.org/officeDocument/2006/relationships/tags" Target="../tags/tag375.xml"/><Relationship Id="rId26" Type="http://schemas.openxmlformats.org/officeDocument/2006/relationships/tags" Target="../tags/tag383.xml"/><Relationship Id="rId39" Type="http://schemas.openxmlformats.org/officeDocument/2006/relationships/image" Target="../media/image17.svg"/><Relationship Id="rId21" Type="http://schemas.openxmlformats.org/officeDocument/2006/relationships/tags" Target="../tags/tag378.xml"/><Relationship Id="rId34" Type="http://schemas.openxmlformats.org/officeDocument/2006/relationships/image" Target="../media/image7.png"/><Relationship Id="rId42" Type="http://schemas.openxmlformats.org/officeDocument/2006/relationships/image" Target="../media/image20.png"/><Relationship Id="rId7" Type="http://schemas.openxmlformats.org/officeDocument/2006/relationships/tags" Target="../tags/tag364.xml"/><Relationship Id="rId2" Type="http://schemas.openxmlformats.org/officeDocument/2006/relationships/tags" Target="../tags/tag359.xml"/><Relationship Id="rId16" Type="http://schemas.openxmlformats.org/officeDocument/2006/relationships/tags" Target="../tags/tag373.xml"/><Relationship Id="rId29" Type="http://schemas.openxmlformats.org/officeDocument/2006/relationships/tags" Target="../tags/tag386.xml"/><Relationship Id="rId1" Type="http://schemas.openxmlformats.org/officeDocument/2006/relationships/tags" Target="../tags/tag358.xml"/><Relationship Id="rId6" Type="http://schemas.openxmlformats.org/officeDocument/2006/relationships/tags" Target="../tags/tag363.xml"/><Relationship Id="rId11" Type="http://schemas.openxmlformats.org/officeDocument/2006/relationships/tags" Target="../tags/tag368.xml"/><Relationship Id="rId24" Type="http://schemas.openxmlformats.org/officeDocument/2006/relationships/tags" Target="../tags/tag381.xml"/><Relationship Id="rId32" Type="http://schemas.openxmlformats.org/officeDocument/2006/relationships/notesSlide" Target="../notesSlides/notesSlide18.xml"/><Relationship Id="rId37" Type="http://schemas.openxmlformats.org/officeDocument/2006/relationships/image" Target="../media/image15.svg"/><Relationship Id="rId40" Type="http://schemas.openxmlformats.org/officeDocument/2006/relationships/image" Target="../media/image18.png"/><Relationship Id="rId45" Type="http://schemas.openxmlformats.org/officeDocument/2006/relationships/image" Target="../media/image23.svg"/><Relationship Id="rId5" Type="http://schemas.openxmlformats.org/officeDocument/2006/relationships/tags" Target="../tags/tag362.xml"/><Relationship Id="rId15" Type="http://schemas.openxmlformats.org/officeDocument/2006/relationships/tags" Target="../tags/tag372.xml"/><Relationship Id="rId23" Type="http://schemas.openxmlformats.org/officeDocument/2006/relationships/tags" Target="../tags/tag380.xml"/><Relationship Id="rId28" Type="http://schemas.openxmlformats.org/officeDocument/2006/relationships/tags" Target="../tags/tag385.xml"/><Relationship Id="rId36" Type="http://schemas.openxmlformats.org/officeDocument/2006/relationships/image" Target="../media/image14.png"/><Relationship Id="rId10" Type="http://schemas.openxmlformats.org/officeDocument/2006/relationships/tags" Target="../tags/tag367.xml"/><Relationship Id="rId19" Type="http://schemas.openxmlformats.org/officeDocument/2006/relationships/tags" Target="../tags/tag376.xml"/><Relationship Id="rId31" Type="http://schemas.openxmlformats.org/officeDocument/2006/relationships/slideLayout" Target="../slideLayouts/slideLayout2.xml"/><Relationship Id="rId44" Type="http://schemas.openxmlformats.org/officeDocument/2006/relationships/image" Target="../media/image22.png"/><Relationship Id="rId4" Type="http://schemas.openxmlformats.org/officeDocument/2006/relationships/tags" Target="../tags/tag361.xml"/><Relationship Id="rId9" Type="http://schemas.openxmlformats.org/officeDocument/2006/relationships/tags" Target="../tags/tag366.xml"/><Relationship Id="rId14" Type="http://schemas.openxmlformats.org/officeDocument/2006/relationships/tags" Target="../tags/tag371.xml"/><Relationship Id="rId22" Type="http://schemas.openxmlformats.org/officeDocument/2006/relationships/tags" Target="../tags/tag379.xml"/><Relationship Id="rId27" Type="http://schemas.openxmlformats.org/officeDocument/2006/relationships/tags" Target="../tags/tag384.xml"/><Relationship Id="rId30" Type="http://schemas.openxmlformats.org/officeDocument/2006/relationships/tags" Target="../tags/tag387.xml"/><Relationship Id="rId35" Type="http://schemas.openxmlformats.org/officeDocument/2006/relationships/image" Target="../media/image5.png"/><Relationship Id="rId43" Type="http://schemas.openxmlformats.org/officeDocument/2006/relationships/image" Target="../media/image21.svg"/><Relationship Id="rId8" Type="http://schemas.openxmlformats.org/officeDocument/2006/relationships/tags" Target="../tags/tag365.xml"/><Relationship Id="rId3" Type="http://schemas.openxmlformats.org/officeDocument/2006/relationships/tags" Target="../tags/tag360.xml"/><Relationship Id="rId12" Type="http://schemas.openxmlformats.org/officeDocument/2006/relationships/tags" Target="../tags/tag369.xml"/><Relationship Id="rId17" Type="http://schemas.openxmlformats.org/officeDocument/2006/relationships/tags" Target="../tags/tag374.xml"/><Relationship Id="rId25" Type="http://schemas.openxmlformats.org/officeDocument/2006/relationships/tags" Target="../tags/tag382.xml"/><Relationship Id="rId33" Type="http://schemas.openxmlformats.org/officeDocument/2006/relationships/image" Target="../media/image4.png"/><Relationship Id="rId38" Type="http://schemas.openxmlformats.org/officeDocument/2006/relationships/image" Target="../media/image16.png"/><Relationship Id="rId20" Type="http://schemas.openxmlformats.org/officeDocument/2006/relationships/tags" Target="../tags/tag377.xml"/><Relationship Id="rId41" Type="http://schemas.openxmlformats.org/officeDocument/2006/relationships/image" Target="../media/image19.svg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tags" Target="../tags/tag400.xml"/><Relationship Id="rId18" Type="http://schemas.openxmlformats.org/officeDocument/2006/relationships/tags" Target="../tags/tag405.xml"/><Relationship Id="rId26" Type="http://schemas.openxmlformats.org/officeDocument/2006/relationships/tags" Target="../tags/tag413.xml"/><Relationship Id="rId39" Type="http://schemas.openxmlformats.org/officeDocument/2006/relationships/image" Target="../media/image16.png"/><Relationship Id="rId21" Type="http://schemas.openxmlformats.org/officeDocument/2006/relationships/tags" Target="../tags/tag408.xml"/><Relationship Id="rId34" Type="http://schemas.openxmlformats.org/officeDocument/2006/relationships/image" Target="../media/image4.png"/><Relationship Id="rId42" Type="http://schemas.openxmlformats.org/officeDocument/2006/relationships/image" Target="../media/image19.svg"/><Relationship Id="rId7" Type="http://schemas.openxmlformats.org/officeDocument/2006/relationships/tags" Target="../tags/tag394.xml"/><Relationship Id="rId2" Type="http://schemas.openxmlformats.org/officeDocument/2006/relationships/tags" Target="../tags/tag389.xml"/><Relationship Id="rId16" Type="http://schemas.openxmlformats.org/officeDocument/2006/relationships/tags" Target="../tags/tag403.xml"/><Relationship Id="rId29" Type="http://schemas.openxmlformats.org/officeDocument/2006/relationships/tags" Target="../tags/tag416.xml"/><Relationship Id="rId1" Type="http://schemas.openxmlformats.org/officeDocument/2006/relationships/tags" Target="../tags/tag388.xml"/><Relationship Id="rId6" Type="http://schemas.openxmlformats.org/officeDocument/2006/relationships/tags" Target="../tags/tag393.xml"/><Relationship Id="rId11" Type="http://schemas.openxmlformats.org/officeDocument/2006/relationships/tags" Target="../tags/tag398.xml"/><Relationship Id="rId24" Type="http://schemas.openxmlformats.org/officeDocument/2006/relationships/tags" Target="../tags/tag411.xml"/><Relationship Id="rId32" Type="http://schemas.openxmlformats.org/officeDocument/2006/relationships/slideLayout" Target="../slideLayouts/slideLayout2.xml"/><Relationship Id="rId37" Type="http://schemas.openxmlformats.org/officeDocument/2006/relationships/image" Target="../media/image14.png"/><Relationship Id="rId40" Type="http://schemas.openxmlformats.org/officeDocument/2006/relationships/image" Target="../media/image17.svg"/><Relationship Id="rId45" Type="http://schemas.openxmlformats.org/officeDocument/2006/relationships/image" Target="../media/image22.png"/><Relationship Id="rId5" Type="http://schemas.openxmlformats.org/officeDocument/2006/relationships/tags" Target="../tags/tag392.xml"/><Relationship Id="rId15" Type="http://schemas.openxmlformats.org/officeDocument/2006/relationships/tags" Target="../tags/tag402.xml"/><Relationship Id="rId23" Type="http://schemas.openxmlformats.org/officeDocument/2006/relationships/tags" Target="../tags/tag410.xml"/><Relationship Id="rId28" Type="http://schemas.openxmlformats.org/officeDocument/2006/relationships/tags" Target="../tags/tag415.xml"/><Relationship Id="rId36" Type="http://schemas.openxmlformats.org/officeDocument/2006/relationships/image" Target="../media/image5.png"/><Relationship Id="rId10" Type="http://schemas.openxmlformats.org/officeDocument/2006/relationships/tags" Target="../tags/tag397.xml"/><Relationship Id="rId19" Type="http://schemas.openxmlformats.org/officeDocument/2006/relationships/tags" Target="../tags/tag406.xml"/><Relationship Id="rId31" Type="http://schemas.openxmlformats.org/officeDocument/2006/relationships/tags" Target="../tags/tag418.xml"/><Relationship Id="rId44" Type="http://schemas.openxmlformats.org/officeDocument/2006/relationships/image" Target="../media/image21.svg"/><Relationship Id="rId4" Type="http://schemas.openxmlformats.org/officeDocument/2006/relationships/tags" Target="../tags/tag391.xml"/><Relationship Id="rId9" Type="http://schemas.openxmlformats.org/officeDocument/2006/relationships/tags" Target="../tags/tag396.xml"/><Relationship Id="rId14" Type="http://schemas.openxmlformats.org/officeDocument/2006/relationships/tags" Target="../tags/tag401.xml"/><Relationship Id="rId22" Type="http://schemas.openxmlformats.org/officeDocument/2006/relationships/tags" Target="../tags/tag409.xml"/><Relationship Id="rId27" Type="http://schemas.openxmlformats.org/officeDocument/2006/relationships/tags" Target="../tags/tag414.xml"/><Relationship Id="rId30" Type="http://schemas.openxmlformats.org/officeDocument/2006/relationships/tags" Target="../tags/tag417.xml"/><Relationship Id="rId35" Type="http://schemas.openxmlformats.org/officeDocument/2006/relationships/image" Target="../media/image7.png"/><Relationship Id="rId43" Type="http://schemas.openxmlformats.org/officeDocument/2006/relationships/image" Target="../media/image20.png"/><Relationship Id="rId8" Type="http://schemas.openxmlformats.org/officeDocument/2006/relationships/tags" Target="../tags/tag395.xml"/><Relationship Id="rId3" Type="http://schemas.openxmlformats.org/officeDocument/2006/relationships/tags" Target="../tags/tag390.xml"/><Relationship Id="rId12" Type="http://schemas.openxmlformats.org/officeDocument/2006/relationships/tags" Target="../tags/tag399.xml"/><Relationship Id="rId17" Type="http://schemas.openxmlformats.org/officeDocument/2006/relationships/tags" Target="../tags/tag404.xml"/><Relationship Id="rId25" Type="http://schemas.openxmlformats.org/officeDocument/2006/relationships/tags" Target="../tags/tag412.xml"/><Relationship Id="rId33" Type="http://schemas.openxmlformats.org/officeDocument/2006/relationships/notesSlide" Target="../notesSlides/notesSlide19.xml"/><Relationship Id="rId38" Type="http://schemas.openxmlformats.org/officeDocument/2006/relationships/image" Target="../media/image15.svg"/><Relationship Id="rId46" Type="http://schemas.openxmlformats.org/officeDocument/2006/relationships/image" Target="../media/image23.svg"/><Relationship Id="rId20" Type="http://schemas.openxmlformats.org/officeDocument/2006/relationships/tags" Target="../tags/tag407.xml"/><Relationship Id="rId41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tags" Target="../tags/tag431.xml"/><Relationship Id="rId18" Type="http://schemas.openxmlformats.org/officeDocument/2006/relationships/tags" Target="../tags/tag436.xml"/><Relationship Id="rId26" Type="http://schemas.openxmlformats.org/officeDocument/2006/relationships/tags" Target="../tags/tag444.xml"/><Relationship Id="rId39" Type="http://schemas.openxmlformats.org/officeDocument/2006/relationships/image" Target="../media/image14.png"/><Relationship Id="rId21" Type="http://schemas.openxmlformats.org/officeDocument/2006/relationships/tags" Target="../tags/tag439.xml"/><Relationship Id="rId34" Type="http://schemas.openxmlformats.org/officeDocument/2006/relationships/slideLayout" Target="../slideLayouts/slideLayout2.xml"/><Relationship Id="rId42" Type="http://schemas.openxmlformats.org/officeDocument/2006/relationships/image" Target="../media/image17.svg"/><Relationship Id="rId47" Type="http://schemas.openxmlformats.org/officeDocument/2006/relationships/image" Target="../media/image21.svg"/><Relationship Id="rId7" Type="http://schemas.openxmlformats.org/officeDocument/2006/relationships/tags" Target="../tags/tag425.xml"/><Relationship Id="rId2" Type="http://schemas.openxmlformats.org/officeDocument/2006/relationships/tags" Target="../tags/tag420.xml"/><Relationship Id="rId16" Type="http://schemas.openxmlformats.org/officeDocument/2006/relationships/tags" Target="../tags/tag434.xml"/><Relationship Id="rId29" Type="http://schemas.openxmlformats.org/officeDocument/2006/relationships/tags" Target="../tags/tag447.xml"/><Relationship Id="rId11" Type="http://schemas.openxmlformats.org/officeDocument/2006/relationships/tags" Target="../tags/tag429.xml"/><Relationship Id="rId24" Type="http://schemas.openxmlformats.org/officeDocument/2006/relationships/tags" Target="../tags/tag442.xml"/><Relationship Id="rId32" Type="http://schemas.openxmlformats.org/officeDocument/2006/relationships/tags" Target="../tags/tag450.xml"/><Relationship Id="rId37" Type="http://schemas.openxmlformats.org/officeDocument/2006/relationships/image" Target="../media/image7.png"/><Relationship Id="rId40" Type="http://schemas.openxmlformats.org/officeDocument/2006/relationships/image" Target="../media/image15.svg"/><Relationship Id="rId45" Type="http://schemas.openxmlformats.org/officeDocument/2006/relationships/image" Target="../media/image19.svg"/><Relationship Id="rId5" Type="http://schemas.openxmlformats.org/officeDocument/2006/relationships/tags" Target="../tags/tag423.xml"/><Relationship Id="rId15" Type="http://schemas.openxmlformats.org/officeDocument/2006/relationships/tags" Target="../tags/tag433.xml"/><Relationship Id="rId23" Type="http://schemas.openxmlformats.org/officeDocument/2006/relationships/tags" Target="../tags/tag441.xml"/><Relationship Id="rId28" Type="http://schemas.openxmlformats.org/officeDocument/2006/relationships/tags" Target="../tags/tag446.xml"/><Relationship Id="rId36" Type="http://schemas.openxmlformats.org/officeDocument/2006/relationships/image" Target="../media/image4.png"/><Relationship Id="rId49" Type="http://schemas.openxmlformats.org/officeDocument/2006/relationships/image" Target="../media/image23.svg"/><Relationship Id="rId10" Type="http://schemas.openxmlformats.org/officeDocument/2006/relationships/tags" Target="../tags/tag428.xml"/><Relationship Id="rId19" Type="http://schemas.openxmlformats.org/officeDocument/2006/relationships/tags" Target="../tags/tag437.xml"/><Relationship Id="rId31" Type="http://schemas.openxmlformats.org/officeDocument/2006/relationships/tags" Target="../tags/tag449.xml"/><Relationship Id="rId44" Type="http://schemas.openxmlformats.org/officeDocument/2006/relationships/image" Target="../media/image18.png"/><Relationship Id="rId4" Type="http://schemas.openxmlformats.org/officeDocument/2006/relationships/tags" Target="../tags/tag422.xml"/><Relationship Id="rId9" Type="http://schemas.openxmlformats.org/officeDocument/2006/relationships/tags" Target="../tags/tag427.xml"/><Relationship Id="rId14" Type="http://schemas.openxmlformats.org/officeDocument/2006/relationships/tags" Target="../tags/tag432.xml"/><Relationship Id="rId22" Type="http://schemas.openxmlformats.org/officeDocument/2006/relationships/tags" Target="../tags/tag440.xml"/><Relationship Id="rId27" Type="http://schemas.openxmlformats.org/officeDocument/2006/relationships/tags" Target="../tags/tag445.xml"/><Relationship Id="rId30" Type="http://schemas.openxmlformats.org/officeDocument/2006/relationships/tags" Target="../tags/tag448.xml"/><Relationship Id="rId35" Type="http://schemas.openxmlformats.org/officeDocument/2006/relationships/notesSlide" Target="../notesSlides/notesSlide20.xml"/><Relationship Id="rId43" Type="http://schemas.openxmlformats.org/officeDocument/2006/relationships/image" Target="../media/image24.jpeg"/><Relationship Id="rId48" Type="http://schemas.openxmlformats.org/officeDocument/2006/relationships/image" Target="../media/image22.png"/><Relationship Id="rId8" Type="http://schemas.openxmlformats.org/officeDocument/2006/relationships/tags" Target="../tags/tag426.xml"/><Relationship Id="rId3" Type="http://schemas.openxmlformats.org/officeDocument/2006/relationships/tags" Target="../tags/tag421.xml"/><Relationship Id="rId12" Type="http://schemas.openxmlformats.org/officeDocument/2006/relationships/tags" Target="../tags/tag430.xml"/><Relationship Id="rId17" Type="http://schemas.openxmlformats.org/officeDocument/2006/relationships/tags" Target="../tags/tag435.xml"/><Relationship Id="rId25" Type="http://schemas.openxmlformats.org/officeDocument/2006/relationships/tags" Target="../tags/tag443.xml"/><Relationship Id="rId33" Type="http://schemas.openxmlformats.org/officeDocument/2006/relationships/tags" Target="../tags/tag451.xml"/><Relationship Id="rId38" Type="http://schemas.openxmlformats.org/officeDocument/2006/relationships/image" Target="../media/image5.png"/><Relationship Id="rId46" Type="http://schemas.openxmlformats.org/officeDocument/2006/relationships/image" Target="../media/image20.png"/><Relationship Id="rId20" Type="http://schemas.openxmlformats.org/officeDocument/2006/relationships/tags" Target="../tags/tag438.xml"/><Relationship Id="rId41" Type="http://schemas.openxmlformats.org/officeDocument/2006/relationships/image" Target="../media/image16.png"/><Relationship Id="rId1" Type="http://schemas.openxmlformats.org/officeDocument/2006/relationships/tags" Target="../tags/tag419.xml"/><Relationship Id="rId6" Type="http://schemas.openxmlformats.org/officeDocument/2006/relationships/tags" Target="../tags/tag42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454.xml"/><Relationship Id="rId7" Type="http://schemas.openxmlformats.org/officeDocument/2006/relationships/image" Target="../media/image25.png"/><Relationship Id="rId2" Type="http://schemas.openxmlformats.org/officeDocument/2006/relationships/tags" Target="../tags/tag453.xml"/><Relationship Id="rId1" Type="http://schemas.openxmlformats.org/officeDocument/2006/relationships/tags" Target="../tags/tag452.xml"/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5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458.xml"/><Relationship Id="rId7" Type="http://schemas.openxmlformats.org/officeDocument/2006/relationships/image" Target="../media/image26.png"/><Relationship Id="rId2" Type="http://schemas.openxmlformats.org/officeDocument/2006/relationships/tags" Target="../tags/tag457.xml"/><Relationship Id="rId1" Type="http://schemas.openxmlformats.org/officeDocument/2006/relationships/tags" Target="../tags/tag456.xml"/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5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462.xml"/><Relationship Id="rId7" Type="http://schemas.openxmlformats.org/officeDocument/2006/relationships/image" Target="../media/image27.png"/><Relationship Id="rId2" Type="http://schemas.openxmlformats.org/officeDocument/2006/relationships/tags" Target="../tags/tag461.xml"/><Relationship Id="rId1" Type="http://schemas.openxmlformats.org/officeDocument/2006/relationships/tags" Target="../tags/tag460.xml"/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6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466.xml"/><Relationship Id="rId7" Type="http://schemas.openxmlformats.org/officeDocument/2006/relationships/image" Target="../media/image28.png"/><Relationship Id="rId2" Type="http://schemas.openxmlformats.org/officeDocument/2006/relationships/tags" Target="../tags/tag465.xml"/><Relationship Id="rId1" Type="http://schemas.openxmlformats.org/officeDocument/2006/relationships/tags" Target="../tags/tag464.xml"/><Relationship Id="rId6" Type="http://schemas.openxmlformats.org/officeDocument/2006/relationships/notesSlide" Target="../notesSlides/notesSlide2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6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9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470.xml"/><Relationship Id="rId7" Type="http://schemas.openxmlformats.org/officeDocument/2006/relationships/image" Target="../media/image29.png"/><Relationship Id="rId2" Type="http://schemas.openxmlformats.org/officeDocument/2006/relationships/tags" Target="../tags/tag469.xml"/><Relationship Id="rId1" Type="http://schemas.openxmlformats.org/officeDocument/2006/relationships/tags" Target="../tags/tag468.xml"/><Relationship Id="rId6" Type="http://schemas.openxmlformats.org/officeDocument/2006/relationships/notesSlide" Target="../notesSlides/notesSlide2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71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tags" Target="../tags/tag474.xml"/><Relationship Id="rId7" Type="http://schemas.openxmlformats.org/officeDocument/2006/relationships/notesSlide" Target="../notesSlides/notesSlide26.xml"/><Relationship Id="rId2" Type="http://schemas.openxmlformats.org/officeDocument/2006/relationships/tags" Target="../tags/tag473.xml"/><Relationship Id="rId1" Type="http://schemas.openxmlformats.org/officeDocument/2006/relationships/tags" Target="../tags/tag47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76.xml"/><Relationship Id="rId4" Type="http://schemas.openxmlformats.org/officeDocument/2006/relationships/tags" Target="../tags/tag475.xml"/><Relationship Id="rId9" Type="http://schemas.openxmlformats.org/officeDocument/2006/relationships/image" Target="../media/image3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tags" Target="../tags/tag479.xml"/><Relationship Id="rId7" Type="http://schemas.openxmlformats.org/officeDocument/2006/relationships/notesSlide" Target="../notesSlides/notesSlide27.xml"/><Relationship Id="rId2" Type="http://schemas.openxmlformats.org/officeDocument/2006/relationships/tags" Target="../tags/tag478.xml"/><Relationship Id="rId1" Type="http://schemas.openxmlformats.org/officeDocument/2006/relationships/tags" Target="../tags/tag47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81.xml"/><Relationship Id="rId4" Type="http://schemas.openxmlformats.org/officeDocument/2006/relationships/tags" Target="../tags/tag480.xml"/><Relationship Id="rId9" Type="http://schemas.openxmlformats.org/officeDocument/2006/relationships/image" Target="../media/image30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7.svg"/><Relationship Id="rId18" Type="http://schemas.openxmlformats.org/officeDocument/2006/relationships/image" Target="../media/image22.png"/><Relationship Id="rId3" Type="http://schemas.openxmlformats.org/officeDocument/2006/relationships/tags" Target="../tags/tag484.xml"/><Relationship Id="rId7" Type="http://schemas.openxmlformats.org/officeDocument/2006/relationships/image" Target="../media/image4.png"/><Relationship Id="rId12" Type="http://schemas.openxmlformats.org/officeDocument/2006/relationships/image" Target="../media/image16.png"/><Relationship Id="rId17" Type="http://schemas.openxmlformats.org/officeDocument/2006/relationships/image" Target="../media/image21.svg"/><Relationship Id="rId2" Type="http://schemas.openxmlformats.org/officeDocument/2006/relationships/tags" Target="../tags/tag483.xml"/><Relationship Id="rId16" Type="http://schemas.openxmlformats.org/officeDocument/2006/relationships/image" Target="../media/image20.png"/><Relationship Id="rId1" Type="http://schemas.openxmlformats.org/officeDocument/2006/relationships/tags" Target="../tags/tag482.xml"/><Relationship Id="rId6" Type="http://schemas.openxmlformats.org/officeDocument/2006/relationships/notesSlide" Target="../notesSlides/notesSlide28.xml"/><Relationship Id="rId11" Type="http://schemas.openxmlformats.org/officeDocument/2006/relationships/image" Target="../media/image15.sv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19.svg"/><Relationship Id="rId10" Type="http://schemas.openxmlformats.org/officeDocument/2006/relationships/image" Target="../media/image14.png"/><Relationship Id="rId19" Type="http://schemas.openxmlformats.org/officeDocument/2006/relationships/image" Target="../media/image23.svg"/><Relationship Id="rId4" Type="http://schemas.openxmlformats.org/officeDocument/2006/relationships/tags" Target="../tags/tag485.xml"/><Relationship Id="rId9" Type="http://schemas.openxmlformats.org/officeDocument/2006/relationships/image" Target="../media/image5.png"/><Relationship Id="rId14" Type="http://schemas.openxmlformats.org/officeDocument/2006/relationships/image" Target="../media/image18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7.svg"/><Relationship Id="rId18" Type="http://schemas.openxmlformats.org/officeDocument/2006/relationships/image" Target="../media/image22.png"/><Relationship Id="rId3" Type="http://schemas.openxmlformats.org/officeDocument/2006/relationships/tags" Target="../tags/tag488.xml"/><Relationship Id="rId7" Type="http://schemas.openxmlformats.org/officeDocument/2006/relationships/image" Target="../media/image4.png"/><Relationship Id="rId12" Type="http://schemas.openxmlformats.org/officeDocument/2006/relationships/image" Target="../media/image16.png"/><Relationship Id="rId17" Type="http://schemas.openxmlformats.org/officeDocument/2006/relationships/image" Target="../media/image21.svg"/><Relationship Id="rId2" Type="http://schemas.openxmlformats.org/officeDocument/2006/relationships/tags" Target="../tags/tag487.xml"/><Relationship Id="rId16" Type="http://schemas.openxmlformats.org/officeDocument/2006/relationships/image" Target="../media/image20.png"/><Relationship Id="rId20" Type="http://schemas.openxmlformats.org/officeDocument/2006/relationships/image" Target="../media/image34.png"/><Relationship Id="rId1" Type="http://schemas.openxmlformats.org/officeDocument/2006/relationships/tags" Target="../tags/tag486.xml"/><Relationship Id="rId6" Type="http://schemas.openxmlformats.org/officeDocument/2006/relationships/notesSlide" Target="../notesSlides/notesSlide29.xml"/><Relationship Id="rId11" Type="http://schemas.openxmlformats.org/officeDocument/2006/relationships/image" Target="../media/image15.sv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19.svg"/><Relationship Id="rId10" Type="http://schemas.openxmlformats.org/officeDocument/2006/relationships/image" Target="../media/image14.png"/><Relationship Id="rId19" Type="http://schemas.openxmlformats.org/officeDocument/2006/relationships/image" Target="../media/image23.svg"/><Relationship Id="rId4" Type="http://schemas.openxmlformats.org/officeDocument/2006/relationships/tags" Target="../tags/tag489.xml"/><Relationship Id="rId9" Type="http://schemas.openxmlformats.org/officeDocument/2006/relationships/image" Target="../media/image5.png"/><Relationship Id="rId14" Type="http://schemas.openxmlformats.org/officeDocument/2006/relationships/image" Target="../media/image18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7.svg"/><Relationship Id="rId18" Type="http://schemas.openxmlformats.org/officeDocument/2006/relationships/image" Target="../media/image22.png"/><Relationship Id="rId3" Type="http://schemas.openxmlformats.org/officeDocument/2006/relationships/tags" Target="../tags/tag492.xml"/><Relationship Id="rId21" Type="http://schemas.openxmlformats.org/officeDocument/2006/relationships/image" Target="../media/image35.png"/><Relationship Id="rId7" Type="http://schemas.openxmlformats.org/officeDocument/2006/relationships/image" Target="../media/image4.png"/><Relationship Id="rId12" Type="http://schemas.openxmlformats.org/officeDocument/2006/relationships/image" Target="../media/image16.png"/><Relationship Id="rId17" Type="http://schemas.openxmlformats.org/officeDocument/2006/relationships/image" Target="../media/image21.svg"/><Relationship Id="rId2" Type="http://schemas.openxmlformats.org/officeDocument/2006/relationships/tags" Target="../tags/tag491.xml"/><Relationship Id="rId16" Type="http://schemas.openxmlformats.org/officeDocument/2006/relationships/image" Target="../media/image20.png"/><Relationship Id="rId20" Type="http://schemas.openxmlformats.org/officeDocument/2006/relationships/image" Target="../media/image34.png"/><Relationship Id="rId1" Type="http://schemas.openxmlformats.org/officeDocument/2006/relationships/tags" Target="../tags/tag490.xml"/><Relationship Id="rId6" Type="http://schemas.openxmlformats.org/officeDocument/2006/relationships/notesSlide" Target="../notesSlides/notesSlide30.xml"/><Relationship Id="rId11" Type="http://schemas.openxmlformats.org/officeDocument/2006/relationships/image" Target="../media/image15.sv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19.svg"/><Relationship Id="rId10" Type="http://schemas.openxmlformats.org/officeDocument/2006/relationships/image" Target="../media/image14.png"/><Relationship Id="rId19" Type="http://schemas.openxmlformats.org/officeDocument/2006/relationships/image" Target="../media/image23.svg"/><Relationship Id="rId4" Type="http://schemas.openxmlformats.org/officeDocument/2006/relationships/tags" Target="../tags/tag493.xml"/><Relationship Id="rId9" Type="http://schemas.openxmlformats.org/officeDocument/2006/relationships/image" Target="../media/image5.png"/><Relationship Id="rId14" Type="http://schemas.openxmlformats.org/officeDocument/2006/relationships/image" Target="../media/image18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9.svg"/><Relationship Id="rId18" Type="http://schemas.openxmlformats.org/officeDocument/2006/relationships/image" Target="../media/image22.png"/><Relationship Id="rId3" Type="http://schemas.openxmlformats.org/officeDocument/2006/relationships/tags" Target="../tags/tag496.xml"/><Relationship Id="rId21" Type="http://schemas.openxmlformats.org/officeDocument/2006/relationships/image" Target="../media/image36.png"/><Relationship Id="rId7" Type="http://schemas.openxmlformats.org/officeDocument/2006/relationships/image" Target="../media/image4.png"/><Relationship Id="rId12" Type="http://schemas.openxmlformats.org/officeDocument/2006/relationships/image" Target="../media/image18.png"/><Relationship Id="rId17" Type="http://schemas.openxmlformats.org/officeDocument/2006/relationships/image" Target="../media/image15.svg"/><Relationship Id="rId2" Type="http://schemas.openxmlformats.org/officeDocument/2006/relationships/tags" Target="../tags/tag495.xml"/><Relationship Id="rId16" Type="http://schemas.openxmlformats.org/officeDocument/2006/relationships/image" Target="../media/image14.png"/><Relationship Id="rId20" Type="http://schemas.openxmlformats.org/officeDocument/2006/relationships/image" Target="../media/image34.png"/><Relationship Id="rId1" Type="http://schemas.openxmlformats.org/officeDocument/2006/relationships/tags" Target="../tags/tag494.xml"/><Relationship Id="rId6" Type="http://schemas.openxmlformats.org/officeDocument/2006/relationships/notesSlide" Target="../notesSlides/notesSlide31.xml"/><Relationship Id="rId11" Type="http://schemas.openxmlformats.org/officeDocument/2006/relationships/image" Target="../media/image17.sv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21.svg"/><Relationship Id="rId10" Type="http://schemas.openxmlformats.org/officeDocument/2006/relationships/image" Target="../media/image16.png"/><Relationship Id="rId19" Type="http://schemas.openxmlformats.org/officeDocument/2006/relationships/image" Target="../media/image23.svg"/><Relationship Id="rId4" Type="http://schemas.openxmlformats.org/officeDocument/2006/relationships/tags" Target="../tags/tag497.xml"/><Relationship Id="rId9" Type="http://schemas.openxmlformats.org/officeDocument/2006/relationships/image" Target="../media/image5.png"/><Relationship Id="rId14" Type="http://schemas.openxmlformats.org/officeDocument/2006/relationships/image" Target="../media/image20.png"/><Relationship Id="rId22" Type="http://schemas.openxmlformats.org/officeDocument/2006/relationships/image" Target="../media/image260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8.png"/><Relationship Id="rId18" Type="http://schemas.openxmlformats.org/officeDocument/2006/relationships/image" Target="../media/image15.svg"/><Relationship Id="rId3" Type="http://schemas.openxmlformats.org/officeDocument/2006/relationships/tags" Target="../tags/tag500.xml"/><Relationship Id="rId21" Type="http://schemas.openxmlformats.org/officeDocument/2006/relationships/image" Target="../media/image34.png"/><Relationship Id="rId7" Type="http://schemas.openxmlformats.org/officeDocument/2006/relationships/image" Target="../media/image4.png"/><Relationship Id="rId12" Type="http://schemas.openxmlformats.org/officeDocument/2006/relationships/image" Target="../media/image17.svg"/><Relationship Id="rId17" Type="http://schemas.openxmlformats.org/officeDocument/2006/relationships/image" Target="../media/image14.png"/><Relationship Id="rId2" Type="http://schemas.openxmlformats.org/officeDocument/2006/relationships/tags" Target="../tags/tag499.xml"/><Relationship Id="rId16" Type="http://schemas.openxmlformats.org/officeDocument/2006/relationships/image" Target="../media/image21.svg"/><Relationship Id="rId20" Type="http://schemas.openxmlformats.org/officeDocument/2006/relationships/image" Target="../media/image23.svg"/><Relationship Id="rId1" Type="http://schemas.openxmlformats.org/officeDocument/2006/relationships/tags" Target="../tags/tag498.xml"/><Relationship Id="rId6" Type="http://schemas.openxmlformats.org/officeDocument/2006/relationships/notesSlide" Target="../notesSlides/notesSlide32.xml"/><Relationship Id="rId11" Type="http://schemas.openxmlformats.org/officeDocument/2006/relationships/image" Target="../media/image16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20.png"/><Relationship Id="rId23" Type="http://schemas.openxmlformats.org/officeDocument/2006/relationships/image" Target="../media/image260.png"/><Relationship Id="rId10" Type="http://schemas.openxmlformats.org/officeDocument/2006/relationships/image" Target="../media/image5.png"/><Relationship Id="rId19" Type="http://schemas.openxmlformats.org/officeDocument/2006/relationships/image" Target="../media/image22.png"/><Relationship Id="rId4" Type="http://schemas.openxmlformats.org/officeDocument/2006/relationships/tags" Target="../tags/tag501.xml"/><Relationship Id="rId9" Type="http://schemas.openxmlformats.org/officeDocument/2006/relationships/image" Target="../media/image38.png"/><Relationship Id="rId14" Type="http://schemas.openxmlformats.org/officeDocument/2006/relationships/image" Target="../media/image19.svg"/><Relationship Id="rId22" Type="http://schemas.openxmlformats.org/officeDocument/2006/relationships/image" Target="../media/image36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19.svg"/><Relationship Id="rId18" Type="http://schemas.openxmlformats.org/officeDocument/2006/relationships/image" Target="../media/image22.png"/><Relationship Id="rId3" Type="http://schemas.openxmlformats.org/officeDocument/2006/relationships/tags" Target="../tags/tag504.xml"/><Relationship Id="rId21" Type="http://schemas.openxmlformats.org/officeDocument/2006/relationships/image" Target="../media/image36.png"/><Relationship Id="rId7" Type="http://schemas.openxmlformats.org/officeDocument/2006/relationships/image" Target="../media/image7.png"/><Relationship Id="rId12" Type="http://schemas.openxmlformats.org/officeDocument/2006/relationships/image" Target="../media/image18.png"/><Relationship Id="rId17" Type="http://schemas.openxmlformats.org/officeDocument/2006/relationships/image" Target="../media/image15.svg"/><Relationship Id="rId2" Type="http://schemas.openxmlformats.org/officeDocument/2006/relationships/tags" Target="../tags/tag503.xml"/><Relationship Id="rId16" Type="http://schemas.openxmlformats.org/officeDocument/2006/relationships/image" Target="../media/image14.png"/><Relationship Id="rId20" Type="http://schemas.openxmlformats.org/officeDocument/2006/relationships/image" Target="../media/image34.png"/><Relationship Id="rId1" Type="http://schemas.openxmlformats.org/officeDocument/2006/relationships/tags" Target="../tags/tag502.xml"/><Relationship Id="rId6" Type="http://schemas.openxmlformats.org/officeDocument/2006/relationships/image" Target="../media/image4.png"/><Relationship Id="rId11" Type="http://schemas.openxmlformats.org/officeDocument/2006/relationships/image" Target="../media/image17.svg"/><Relationship Id="rId5" Type="http://schemas.openxmlformats.org/officeDocument/2006/relationships/notesSlide" Target="../notesSlides/notesSlide33.xml"/><Relationship Id="rId15" Type="http://schemas.openxmlformats.org/officeDocument/2006/relationships/image" Target="../media/image21.svg"/><Relationship Id="rId23" Type="http://schemas.openxmlformats.org/officeDocument/2006/relationships/image" Target="../media/image39.png"/><Relationship Id="rId10" Type="http://schemas.openxmlformats.org/officeDocument/2006/relationships/image" Target="../media/image16.png"/><Relationship Id="rId19" Type="http://schemas.openxmlformats.org/officeDocument/2006/relationships/image" Target="../media/image23.sv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.png"/><Relationship Id="rId14" Type="http://schemas.openxmlformats.org/officeDocument/2006/relationships/image" Target="../media/image20.png"/><Relationship Id="rId22" Type="http://schemas.openxmlformats.org/officeDocument/2006/relationships/image" Target="../media/image260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21.svg"/><Relationship Id="rId18" Type="http://schemas.openxmlformats.org/officeDocument/2006/relationships/image" Target="../media/image22.png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36.png"/><Relationship Id="rId7" Type="http://schemas.openxmlformats.org/officeDocument/2006/relationships/image" Target="../media/image38.png"/><Relationship Id="rId12" Type="http://schemas.openxmlformats.org/officeDocument/2006/relationships/image" Target="../media/image20.png"/><Relationship Id="rId17" Type="http://schemas.openxmlformats.org/officeDocument/2006/relationships/image" Target="../media/image15.svg"/><Relationship Id="rId2" Type="http://schemas.openxmlformats.org/officeDocument/2006/relationships/tags" Target="../tags/tag506.xml"/><Relationship Id="rId16" Type="http://schemas.openxmlformats.org/officeDocument/2006/relationships/image" Target="../media/image14.png"/><Relationship Id="rId20" Type="http://schemas.openxmlformats.org/officeDocument/2006/relationships/image" Target="../media/image34.png"/><Relationship Id="rId1" Type="http://schemas.openxmlformats.org/officeDocument/2006/relationships/tags" Target="../tags/tag505.xml"/><Relationship Id="rId6" Type="http://schemas.openxmlformats.org/officeDocument/2006/relationships/image" Target="../media/image7.png"/><Relationship Id="rId11" Type="http://schemas.openxmlformats.org/officeDocument/2006/relationships/image" Target="../media/image19.svg"/><Relationship Id="rId5" Type="http://schemas.openxmlformats.org/officeDocument/2006/relationships/image" Target="../media/image4.png"/><Relationship Id="rId15" Type="http://schemas.openxmlformats.org/officeDocument/2006/relationships/image" Target="../media/image17.svg"/><Relationship Id="rId23" Type="http://schemas.openxmlformats.org/officeDocument/2006/relationships/image" Target="../media/image39.png"/><Relationship Id="rId10" Type="http://schemas.openxmlformats.org/officeDocument/2006/relationships/image" Target="../media/image18.png"/><Relationship Id="rId19" Type="http://schemas.openxmlformats.org/officeDocument/2006/relationships/image" Target="../media/image23.svg"/><Relationship Id="rId4" Type="http://schemas.openxmlformats.org/officeDocument/2006/relationships/notesSlide" Target="../notesSlides/notesSlide34.xml"/><Relationship Id="rId9" Type="http://schemas.openxmlformats.org/officeDocument/2006/relationships/image" Target="../media/image5.png"/><Relationship Id="rId14" Type="http://schemas.openxmlformats.org/officeDocument/2006/relationships/image" Target="../media/image16.png"/><Relationship Id="rId22" Type="http://schemas.openxmlformats.org/officeDocument/2006/relationships/image" Target="../media/image26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12" Type="http://schemas.openxmlformats.org/officeDocument/2006/relationships/image" Target="../media/image5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image" Target="../media/image4.png"/><Relationship Id="rId5" Type="http://schemas.openxmlformats.org/officeDocument/2006/relationships/tags" Target="../tags/tag21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20.xml"/><Relationship Id="rId9" Type="http://schemas.openxmlformats.org/officeDocument/2006/relationships/tags" Target="../tags/tag25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21.svg"/><Relationship Id="rId18" Type="http://schemas.openxmlformats.org/officeDocument/2006/relationships/image" Target="../media/image22.png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20.png"/><Relationship Id="rId17" Type="http://schemas.openxmlformats.org/officeDocument/2006/relationships/image" Target="../media/image15.svg"/><Relationship Id="rId2" Type="http://schemas.openxmlformats.org/officeDocument/2006/relationships/tags" Target="../tags/tag508.xml"/><Relationship Id="rId16" Type="http://schemas.openxmlformats.org/officeDocument/2006/relationships/image" Target="../media/image14.png"/><Relationship Id="rId20" Type="http://schemas.openxmlformats.org/officeDocument/2006/relationships/image" Target="../media/image270.png"/><Relationship Id="rId1" Type="http://schemas.openxmlformats.org/officeDocument/2006/relationships/tags" Target="../tags/tag507.xml"/><Relationship Id="rId6" Type="http://schemas.openxmlformats.org/officeDocument/2006/relationships/image" Target="../media/image7.png"/><Relationship Id="rId11" Type="http://schemas.openxmlformats.org/officeDocument/2006/relationships/image" Target="../media/image19.svg"/><Relationship Id="rId24" Type="http://schemas.openxmlformats.org/officeDocument/2006/relationships/image" Target="../media/image39.png"/><Relationship Id="rId5" Type="http://schemas.openxmlformats.org/officeDocument/2006/relationships/image" Target="../media/image4.png"/><Relationship Id="rId15" Type="http://schemas.openxmlformats.org/officeDocument/2006/relationships/image" Target="../media/image17.svg"/><Relationship Id="rId23" Type="http://schemas.openxmlformats.org/officeDocument/2006/relationships/image" Target="../media/image260.png"/><Relationship Id="rId10" Type="http://schemas.openxmlformats.org/officeDocument/2006/relationships/image" Target="../media/image18.png"/><Relationship Id="rId19" Type="http://schemas.openxmlformats.org/officeDocument/2006/relationships/image" Target="../media/image23.svg"/><Relationship Id="rId4" Type="http://schemas.openxmlformats.org/officeDocument/2006/relationships/notesSlide" Target="../notesSlides/notesSlide35.xml"/><Relationship Id="rId9" Type="http://schemas.openxmlformats.org/officeDocument/2006/relationships/image" Target="../media/image5.png"/><Relationship Id="rId14" Type="http://schemas.openxmlformats.org/officeDocument/2006/relationships/image" Target="../media/image16.png"/><Relationship Id="rId22" Type="http://schemas.openxmlformats.org/officeDocument/2006/relationships/image" Target="../media/image36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14.png"/><Relationship Id="rId18" Type="http://schemas.openxmlformats.org/officeDocument/2006/relationships/image" Target="../media/image34.png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39.png"/><Relationship Id="rId7" Type="http://schemas.openxmlformats.org/officeDocument/2006/relationships/image" Target="../media/image38.png"/><Relationship Id="rId12" Type="http://schemas.openxmlformats.org/officeDocument/2006/relationships/image" Target="../media/image17.svg"/><Relationship Id="rId17" Type="http://schemas.openxmlformats.org/officeDocument/2006/relationships/image" Target="../media/image270.png"/><Relationship Id="rId2" Type="http://schemas.openxmlformats.org/officeDocument/2006/relationships/tags" Target="../tags/tag510.xml"/><Relationship Id="rId16" Type="http://schemas.openxmlformats.org/officeDocument/2006/relationships/image" Target="../media/image23.svg"/><Relationship Id="rId20" Type="http://schemas.openxmlformats.org/officeDocument/2006/relationships/image" Target="../media/image260.png"/><Relationship Id="rId1" Type="http://schemas.openxmlformats.org/officeDocument/2006/relationships/tags" Target="../tags/tag509.xml"/><Relationship Id="rId6" Type="http://schemas.openxmlformats.org/officeDocument/2006/relationships/image" Target="../media/image7.png"/><Relationship Id="rId11" Type="http://schemas.openxmlformats.org/officeDocument/2006/relationships/image" Target="../media/image16.png"/><Relationship Id="rId5" Type="http://schemas.openxmlformats.org/officeDocument/2006/relationships/image" Target="../media/image4.png"/><Relationship Id="rId15" Type="http://schemas.openxmlformats.org/officeDocument/2006/relationships/image" Target="../media/image22.png"/><Relationship Id="rId10" Type="http://schemas.openxmlformats.org/officeDocument/2006/relationships/image" Target="../media/image21.svg"/><Relationship Id="rId19" Type="http://schemas.openxmlformats.org/officeDocument/2006/relationships/image" Target="../media/image36.png"/><Relationship Id="rId4" Type="http://schemas.openxmlformats.org/officeDocument/2006/relationships/notesSlide" Target="../notesSlides/notesSlide36.xml"/><Relationship Id="rId9" Type="http://schemas.openxmlformats.org/officeDocument/2006/relationships/image" Target="../media/image20.png"/><Relationship Id="rId14" Type="http://schemas.openxmlformats.org/officeDocument/2006/relationships/image" Target="../media/image15.svg"/><Relationship Id="rId22" Type="http://schemas.openxmlformats.org/officeDocument/2006/relationships/image" Target="../media/image43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14.png"/><Relationship Id="rId18" Type="http://schemas.openxmlformats.org/officeDocument/2006/relationships/image" Target="../media/image34.png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39.png"/><Relationship Id="rId7" Type="http://schemas.openxmlformats.org/officeDocument/2006/relationships/image" Target="../media/image38.png"/><Relationship Id="rId12" Type="http://schemas.openxmlformats.org/officeDocument/2006/relationships/image" Target="../media/image17.svg"/><Relationship Id="rId17" Type="http://schemas.openxmlformats.org/officeDocument/2006/relationships/image" Target="../media/image270.png"/><Relationship Id="rId2" Type="http://schemas.openxmlformats.org/officeDocument/2006/relationships/tags" Target="../tags/tag512.xml"/><Relationship Id="rId16" Type="http://schemas.openxmlformats.org/officeDocument/2006/relationships/image" Target="../media/image23.svg"/><Relationship Id="rId20" Type="http://schemas.openxmlformats.org/officeDocument/2006/relationships/image" Target="../media/image260.png"/><Relationship Id="rId1" Type="http://schemas.openxmlformats.org/officeDocument/2006/relationships/tags" Target="../tags/tag511.xml"/><Relationship Id="rId6" Type="http://schemas.openxmlformats.org/officeDocument/2006/relationships/image" Target="../media/image7.png"/><Relationship Id="rId11" Type="http://schemas.openxmlformats.org/officeDocument/2006/relationships/image" Target="../media/image16.png"/><Relationship Id="rId5" Type="http://schemas.openxmlformats.org/officeDocument/2006/relationships/image" Target="../media/image4.png"/><Relationship Id="rId15" Type="http://schemas.openxmlformats.org/officeDocument/2006/relationships/image" Target="../media/image22.png"/><Relationship Id="rId23" Type="http://schemas.openxmlformats.org/officeDocument/2006/relationships/image" Target="../media/image280.png"/><Relationship Id="rId10" Type="http://schemas.openxmlformats.org/officeDocument/2006/relationships/image" Target="../media/image21.svg"/><Relationship Id="rId19" Type="http://schemas.openxmlformats.org/officeDocument/2006/relationships/image" Target="../media/image36.png"/><Relationship Id="rId4" Type="http://schemas.openxmlformats.org/officeDocument/2006/relationships/notesSlide" Target="../notesSlides/notesSlide37.xml"/><Relationship Id="rId9" Type="http://schemas.openxmlformats.org/officeDocument/2006/relationships/image" Target="../media/image20.png"/><Relationship Id="rId14" Type="http://schemas.openxmlformats.org/officeDocument/2006/relationships/image" Target="../media/image15.svg"/><Relationship Id="rId22" Type="http://schemas.openxmlformats.org/officeDocument/2006/relationships/image" Target="../media/image43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13" Type="http://schemas.openxmlformats.org/officeDocument/2006/relationships/image" Target="../media/image43.png"/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42.png"/><Relationship Id="rId12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3.xml"/><Relationship Id="rId6" Type="http://schemas.openxmlformats.org/officeDocument/2006/relationships/image" Target="../media/image38.png"/><Relationship Id="rId11" Type="http://schemas.openxmlformats.org/officeDocument/2006/relationships/image" Target="../media/image260.png"/><Relationship Id="rId5" Type="http://schemas.openxmlformats.org/officeDocument/2006/relationships/image" Target="../media/image7.png"/><Relationship Id="rId15" Type="http://schemas.openxmlformats.org/officeDocument/2006/relationships/image" Target="../media/image45.png"/><Relationship Id="rId10" Type="http://schemas.openxmlformats.org/officeDocument/2006/relationships/image" Target="../media/image36.png"/><Relationship Id="rId4" Type="http://schemas.openxmlformats.org/officeDocument/2006/relationships/image" Target="../media/image4.png"/><Relationship Id="rId9" Type="http://schemas.openxmlformats.org/officeDocument/2006/relationships/image" Target="../media/image34.png"/><Relationship Id="rId14" Type="http://schemas.openxmlformats.org/officeDocument/2006/relationships/image" Target="../media/image290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tags" Target="../tags/tag521.xml"/><Relationship Id="rId13" Type="http://schemas.openxmlformats.org/officeDocument/2006/relationships/tags" Target="../tags/tag526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44.png"/><Relationship Id="rId3" Type="http://schemas.openxmlformats.org/officeDocument/2006/relationships/tags" Target="../tags/tag516.xml"/><Relationship Id="rId21" Type="http://schemas.openxmlformats.org/officeDocument/2006/relationships/image" Target="../media/image7.png"/><Relationship Id="rId7" Type="http://schemas.openxmlformats.org/officeDocument/2006/relationships/tags" Target="../tags/tag520.xml"/><Relationship Id="rId12" Type="http://schemas.openxmlformats.org/officeDocument/2006/relationships/tags" Target="../tags/tag525.xml"/><Relationship Id="rId17" Type="http://schemas.openxmlformats.org/officeDocument/2006/relationships/tags" Target="../tags/tag530.xml"/><Relationship Id="rId25" Type="http://schemas.openxmlformats.org/officeDocument/2006/relationships/image" Target="../media/image41.png"/><Relationship Id="rId2" Type="http://schemas.openxmlformats.org/officeDocument/2006/relationships/tags" Target="../tags/tag515.xml"/><Relationship Id="rId16" Type="http://schemas.openxmlformats.org/officeDocument/2006/relationships/tags" Target="../tags/tag529.xml"/><Relationship Id="rId20" Type="http://schemas.openxmlformats.org/officeDocument/2006/relationships/image" Target="../media/image4.png"/><Relationship Id="rId29" Type="http://schemas.openxmlformats.org/officeDocument/2006/relationships/image" Target="../media/image48.png"/><Relationship Id="rId1" Type="http://schemas.openxmlformats.org/officeDocument/2006/relationships/tags" Target="../tags/tag514.xml"/><Relationship Id="rId6" Type="http://schemas.openxmlformats.org/officeDocument/2006/relationships/tags" Target="../tags/tag519.xml"/><Relationship Id="rId11" Type="http://schemas.openxmlformats.org/officeDocument/2006/relationships/tags" Target="../tags/tag524.xml"/><Relationship Id="rId24" Type="http://schemas.openxmlformats.org/officeDocument/2006/relationships/image" Target="../media/image37.png"/><Relationship Id="rId5" Type="http://schemas.openxmlformats.org/officeDocument/2006/relationships/tags" Target="../tags/tag518.xml"/><Relationship Id="rId15" Type="http://schemas.openxmlformats.org/officeDocument/2006/relationships/tags" Target="../tags/tag528.xml"/><Relationship Id="rId23" Type="http://schemas.openxmlformats.org/officeDocument/2006/relationships/image" Target="../media/image33.png"/><Relationship Id="rId28" Type="http://schemas.openxmlformats.org/officeDocument/2006/relationships/image" Target="../media/image47.png"/><Relationship Id="rId10" Type="http://schemas.openxmlformats.org/officeDocument/2006/relationships/tags" Target="../tags/tag523.xml"/><Relationship Id="rId19" Type="http://schemas.openxmlformats.org/officeDocument/2006/relationships/notesSlide" Target="../notesSlides/notesSlide39.xml"/><Relationship Id="rId31" Type="http://schemas.openxmlformats.org/officeDocument/2006/relationships/image" Target="../media/image50.png"/><Relationship Id="rId4" Type="http://schemas.openxmlformats.org/officeDocument/2006/relationships/tags" Target="../tags/tag517.xml"/><Relationship Id="rId9" Type="http://schemas.openxmlformats.org/officeDocument/2006/relationships/tags" Target="../tags/tag522.xml"/><Relationship Id="rId14" Type="http://schemas.openxmlformats.org/officeDocument/2006/relationships/tags" Target="../tags/tag527.xml"/><Relationship Id="rId22" Type="http://schemas.openxmlformats.org/officeDocument/2006/relationships/image" Target="../media/image32.png"/><Relationship Id="rId27" Type="http://schemas.openxmlformats.org/officeDocument/2006/relationships/image" Target="../media/image46.png"/><Relationship Id="rId30" Type="http://schemas.openxmlformats.org/officeDocument/2006/relationships/image" Target="../media/image49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tags" Target="../tags/tag538.xml"/><Relationship Id="rId13" Type="http://schemas.openxmlformats.org/officeDocument/2006/relationships/tags" Target="../tags/tag543.xml"/><Relationship Id="rId18" Type="http://schemas.openxmlformats.org/officeDocument/2006/relationships/tags" Target="../tags/tag548.xml"/><Relationship Id="rId26" Type="http://schemas.openxmlformats.org/officeDocument/2006/relationships/image" Target="../media/image41.png"/><Relationship Id="rId3" Type="http://schemas.openxmlformats.org/officeDocument/2006/relationships/tags" Target="../tags/tag533.xml"/><Relationship Id="rId21" Type="http://schemas.openxmlformats.org/officeDocument/2006/relationships/image" Target="../media/image4.png"/><Relationship Id="rId7" Type="http://schemas.openxmlformats.org/officeDocument/2006/relationships/tags" Target="../tags/tag537.xml"/><Relationship Id="rId12" Type="http://schemas.openxmlformats.org/officeDocument/2006/relationships/tags" Target="../tags/tag542.xml"/><Relationship Id="rId17" Type="http://schemas.openxmlformats.org/officeDocument/2006/relationships/tags" Target="../tags/tag547.xml"/><Relationship Id="rId25" Type="http://schemas.openxmlformats.org/officeDocument/2006/relationships/image" Target="../media/image37.png"/><Relationship Id="rId2" Type="http://schemas.openxmlformats.org/officeDocument/2006/relationships/tags" Target="../tags/tag532.xml"/><Relationship Id="rId16" Type="http://schemas.openxmlformats.org/officeDocument/2006/relationships/tags" Target="../tags/tag546.xml"/><Relationship Id="rId20" Type="http://schemas.openxmlformats.org/officeDocument/2006/relationships/notesSlide" Target="../notesSlides/notesSlide40.xml"/><Relationship Id="rId29" Type="http://schemas.openxmlformats.org/officeDocument/2006/relationships/image" Target="../media/image47.png"/><Relationship Id="rId1" Type="http://schemas.openxmlformats.org/officeDocument/2006/relationships/tags" Target="../tags/tag531.xml"/><Relationship Id="rId6" Type="http://schemas.openxmlformats.org/officeDocument/2006/relationships/tags" Target="../tags/tag536.xml"/><Relationship Id="rId11" Type="http://schemas.openxmlformats.org/officeDocument/2006/relationships/tags" Target="../tags/tag541.xml"/><Relationship Id="rId24" Type="http://schemas.openxmlformats.org/officeDocument/2006/relationships/image" Target="../media/image33.png"/><Relationship Id="rId32" Type="http://schemas.openxmlformats.org/officeDocument/2006/relationships/image" Target="../media/image50.png"/><Relationship Id="rId5" Type="http://schemas.openxmlformats.org/officeDocument/2006/relationships/tags" Target="../tags/tag535.xml"/><Relationship Id="rId15" Type="http://schemas.openxmlformats.org/officeDocument/2006/relationships/tags" Target="../tags/tag545.xml"/><Relationship Id="rId23" Type="http://schemas.openxmlformats.org/officeDocument/2006/relationships/image" Target="../media/image32.png"/><Relationship Id="rId28" Type="http://schemas.openxmlformats.org/officeDocument/2006/relationships/image" Target="../media/image46.png"/><Relationship Id="rId10" Type="http://schemas.openxmlformats.org/officeDocument/2006/relationships/tags" Target="../tags/tag540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49.png"/><Relationship Id="rId4" Type="http://schemas.openxmlformats.org/officeDocument/2006/relationships/tags" Target="../tags/tag534.xml"/><Relationship Id="rId9" Type="http://schemas.openxmlformats.org/officeDocument/2006/relationships/tags" Target="../tags/tag539.xml"/><Relationship Id="rId14" Type="http://schemas.openxmlformats.org/officeDocument/2006/relationships/tags" Target="../tags/tag544.xml"/><Relationship Id="rId22" Type="http://schemas.openxmlformats.org/officeDocument/2006/relationships/image" Target="../media/image7.png"/><Relationship Id="rId27" Type="http://schemas.openxmlformats.org/officeDocument/2006/relationships/image" Target="../media/image44.png"/><Relationship Id="rId30" Type="http://schemas.openxmlformats.org/officeDocument/2006/relationships/image" Target="../media/image48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tags" Target="../tags/tag556.xml"/><Relationship Id="rId13" Type="http://schemas.openxmlformats.org/officeDocument/2006/relationships/tags" Target="../tags/tag561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44.png"/><Relationship Id="rId3" Type="http://schemas.openxmlformats.org/officeDocument/2006/relationships/tags" Target="../tags/tag551.xml"/><Relationship Id="rId21" Type="http://schemas.openxmlformats.org/officeDocument/2006/relationships/image" Target="../media/image7.png"/><Relationship Id="rId7" Type="http://schemas.openxmlformats.org/officeDocument/2006/relationships/tags" Target="../tags/tag555.xml"/><Relationship Id="rId12" Type="http://schemas.openxmlformats.org/officeDocument/2006/relationships/tags" Target="../tags/tag560.xml"/><Relationship Id="rId17" Type="http://schemas.openxmlformats.org/officeDocument/2006/relationships/tags" Target="../tags/tag565.xml"/><Relationship Id="rId25" Type="http://schemas.openxmlformats.org/officeDocument/2006/relationships/image" Target="../media/image41.png"/><Relationship Id="rId2" Type="http://schemas.openxmlformats.org/officeDocument/2006/relationships/tags" Target="../tags/tag550.xml"/><Relationship Id="rId16" Type="http://schemas.openxmlformats.org/officeDocument/2006/relationships/tags" Target="../tags/tag564.xml"/><Relationship Id="rId20" Type="http://schemas.openxmlformats.org/officeDocument/2006/relationships/image" Target="../media/image4.png"/><Relationship Id="rId29" Type="http://schemas.openxmlformats.org/officeDocument/2006/relationships/image" Target="../media/image48.png"/><Relationship Id="rId1" Type="http://schemas.openxmlformats.org/officeDocument/2006/relationships/tags" Target="../tags/tag549.xml"/><Relationship Id="rId6" Type="http://schemas.openxmlformats.org/officeDocument/2006/relationships/tags" Target="../tags/tag554.xml"/><Relationship Id="rId11" Type="http://schemas.openxmlformats.org/officeDocument/2006/relationships/tags" Target="../tags/tag559.xml"/><Relationship Id="rId24" Type="http://schemas.openxmlformats.org/officeDocument/2006/relationships/image" Target="../media/image37.png"/><Relationship Id="rId5" Type="http://schemas.openxmlformats.org/officeDocument/2006/relationships/tags" Target="../tags/tag553.xml"/><Relationship Id="rId15" Type="http://schemas.openxmlformats.org/officeDocument/2006/relationships/tags" Target="../tags/tag563.xml"/><Relationship Id="rId23" Type="http://schemas.openxmlformats.org/officeDocument/2006/relationships/image" Target="../media/image33.png"/><Relationship Id="rId28" Type="http://schemas.openxmlformats.org/officeDocument/2006/relationships/image" Target="../media/image47.png"/><Relationship Id="rId10" Type="http://schemas.openxmlformats.org/officeDocument/2006/relationships/tags" Target="../tags/tag558.xml"/><Relationship Id="rId19" Type="http://schemas.openxmlformats.org/officeDocument/2006/relationships/notesSlide" Target="../notesSlides/notesSlide41.xml"/><Relationship Id="rId31" Type="http://schemas.openxmlformats.org/officeDocument/2006/relationships/image" Target="../media/image50.png"/><Relationship Id="rId4" Type="http://schemas.openxmlformats.org/officeDocument/2006/relationships/tags" Target="../tags/tag552.xml"/><Relationship Id="rId9" Type="http://schemas.openxmlformats.org/officeDocument/2006/relationships/tags" Target="../tags/tag557.xml"/><Relationship Id="rId14" Type="http://schemas.openxmlformats.org/officeDocument/2006/relationships/tags" Target="../tags/tag562.xml"/><Relationship Id="rId22" Type="http://schemas.openxmlformats.org/officeDocument/2006/relationships/image" Target="../media/image32.png"/><Relationship Id="rId27" Type="http://schemas.openxmlformats.org/officeDocument/2006/relationships/image" Target="../media/image46.png"/><Relationship Id="rId30" Type="http://schemas.openxmlformats.org/officeDocument/2006/relationships/image" Target="../media/image49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tags" Target="../tags/tag573.xml"/><Relationship Id="rId13" Type="http://schemas.openxmlformats.org/officeDocument/2006/relationships/tags" Target="../tags/tag578.xml"/><Relationship Id="rId18" Type="http://schemas.openxmlformats.org/officeDocument/2006/relationships/tags" Target="../tags/tag583.xml"/><Relationship Id="rId26" Type="http://schemas.openxmlformats.org/officeDocument/2006/relationships/image" Target="../media/image41.png"/><Relationship Id="rId3" Type="http://schemas.openxmlformats.org/officeDocument/2006/relationships/tags" Target="../tags/tag568.xml"/><Relationship Id="rId21" Type="http://schemas.openxmlformats.org/officeDocument/2006/relationships/image" Target="../media/image4.png"/><Relationship Id="rId7" Type="http://schemas.openxmlformats.org/officeDocument/2006/relationships/tags" Target="../tags/tag572.xml"/><Relationship Id="rId12" Type="http://schemas.openxmlformats.org/officeDocument/2006/relationships/tags" Target="../tags/tag577.xml"/><Relationship Id="rId17" Type="http://schemas.openxmlformats.org/officeDocument/2006/relationships/tags" Target="../tags/tag582.xml"/><Relationship Id="rId25" Type="http://schemas.openxmlformats.org/officeDocument/2006/relationships/image" Target="../media/image37.png"/><Relationship Id="rId2" Type="http://schemas.openxmlformats.org/officeDocument/2006/relationships/tags" Target="../tags/tag567.xml"/><Relationship Id="rId16" Type="http://schemas.openxmlformats.org/officeDocument/2006/relationships/tags" Target="../tags/tag581.xml"/><Relationship Id="rId20" Type="http://schemas.openxmlformats.org/officeDocument/2006/relationships/notesSlide" Target="../notesSlides/notesSlide42.xml"/><Relationship Id="rId29" Type="http://schemas.openxmlformats.org/officeDocument/2006/relationships/image" Target="../media/image47.png"/><Relationship Id="rId1" Type="http://schemas.openxmlformats.org/officeDocument/2006/relationships/tags" Target="../tags/tag566.xml"/><Relationship Id="rId6" Type="http://schemas.openxmlformats.org/officeDocument/2006/relationships/tags" Target="../tags/tag571.xml"/><Relationship Id="rId11" Type="http://schemas.openxmlformats.org/officeDocument/2006/relationships/tags" Target="../tags/tag576.xml"/><Relationship Id="rId24" Type="http://schemas.openxmlformats.org/officeDocument/2006/relationships/image" Target="../media/image33.png"/><Relationship Id="rId32" Type="http://schemas.openxmlformats.org/officeDocument/2006/relationships/image" Target="../media/image50.png"/><Relationship Id="rId5" Type="http://schemas.openxmlformats.org/officeDocument/2006/relationships/tags" Target="../tags/tag570.xml"/><Relationship Id="rId15" Type="http://schemas.openxmlformats.org/officeDocument/2006/relationships/tags" Target="../tags/tag580.xml"/><Relationship Id="rId23" Type="http://schemas.openxmlformats.org/officeDocument/2006/relationships/image" Target="../media/image32.png"/><Relationship Id="rId28" Type="http://schemas.openxmlformats.org/officeDocument/2006/relationships/image" Target="../media/image46.png"/><Relationship Id="rId10" Type="http://schemas.openxmlformats.org/officeDocument/2006/relationships/tags" Target="../tags/tag575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49.png"/><Relationship Id="rId4" Type="http://schemas.openxmlformats.org/officeDocument/2006/relationships/tags" Target="../tags/tag569.xml"/><Relationship Id="rId9" Type="http://schemas.openxmlformats.org/officeDocument/2006/relationships/tags" Target="../tags/tag574.xml"/><Relationship Id="rId14" Type="http://schemas.openxmlformats.org/officeDocument/2006/relationships/tags" Target="../tags/tag579.xml"/><Relationship Id="rId22" Type="http://schemas.openxmlformats.org/officeDocument/2006/relationships/image" Target="../media/image7.png"/><Relationship Id="rId27" Type="http://schemas.openxmlformats.org/officeDocument/2006/relationships/image" Target="../media/image44.png"/><Relationship Id="rId30" Type="http://schemas.openxmlformats.org/officeDocument/2006/relationships/image" Target="../media/image48.png"/></Relationships>
</file>

<file path=ppt/slides/_rels/slide58.xml.rels><?xml version="1.0" encoding="UTF-8" standalone="yes"?>
<Relationships xmlns="http://schemas.openxmlformats.org/package/2006/relationships"><Relationship Id="rId13" Type="http://schemas.openxmlformats.org/officeDocument/2006/relationships/tags" Target="../tags/tag596.xml"/><Relationship Id="rId18" Type="http://schemas.openxmlformats.org/officeDocument/2006/relationships/tags" Target="../tags/tag601.xml"/><Relationship Id="rId26" Type="http://schemas.openxmlformats.org/officeDocument/2006/relationships/image" Target="../media/image37.png"/><Relationship Id="rId3" Type="http://schemas.openxmlformats.org/officeDocument/2006/relationships/tags" Target="../tags/tag586.xml"/><Relationship Id="rId21" Type="http://schemas.openxmlformats.org/officeDocument/2006/relationships/notesSlide" Target="../notesSlides/notesSlide43.xml"/><Relationship Id="rId34" Type="http://schemas.openxmlformats.org/officeDocument/2006/relationships/image" Target="../media/image51.png"/><Relationship Id="rId7" Type="http://schemas.openxmlformats.org/officeDocument/2006/relationships/tags" Target="../tags/tag590.xml"/><Relationship Id="rId12" Type="http://schemas.openxmlformats.org/officeDocument/2006/relationships/tags" Target="../tags/tag595.xml"/><Relationship Id="rId17" Type="http://schemas.openxmlformats.org/officeDocument/2006/relationships/tags" Target="../tags/tag600.xml"/><Relationship Id="rId25" Type="http://schemas.openxmlformats.org/officeDocument/2006/relationships/image" Target="../media/image33.png"/><Relationship Id="rId33" Type="http://schemas.openxmlformats.org/officeDocument/2006/relationships/image" Target="../media/image50.png"/><Relationship Id="rId2" Type="http://schemas.openxmlformats.org/officeDocument/2006/relationships/tags" Target="../tags/tag585.xml"/><Relationship Id="rId16" Type="http://schemas.openxmlformats.org/officeDocument/2006/relationships/tags" Target="../tags/tag599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46.png"/><Relationship Id="rId1" Type="http://schemas.openxmlformats.org/officeDocument/2006/relationships/tags" Target="../tags/tag584.xml"/><Relationship Id="rId6" Type="http://schemas.openxmlformats.org/officeDocument/2006/relationships/tags" Target="../tags/tag589.xml"/><Relationship Id="rId11" Type="http://schemas.openxmlformats.org/officeDocument/2006/relationships/tags" Target="../tags/tag594.xml"/><Relationship Id="rId24" Type="http://schemas.openxmlformats.org/officeDocument/2006/relationships/image" Target="../media/image32.png"/><Relationship Id="rId32" Type="http://schemas.openxmlformats.org/officeDocument/2006/relationships/image" Target="../media/image49.png"/><Relationship Id="rId5" Type="http://schemas.openxmlformats.org/officeDocument/2006/relationships/tags" Target="../tags/tag588.xml"/><Relationship Id="rId15" Type="http://schemas.openxmlformats.org/officeDocument/2006/relationships/tags" Target="../tags/tag598.xml"/><Relationship Id="rId23" Type="http://schemas.openxmlformats.org/officeDocument/2006/relationships/image" Target="../media/image7.png"/><Relationship Id="rId28" Type="http://schemas.openxmlformats.org/officeDocument/2006/relationships/image" Target="../media/image44.png"/><Relationship Id="rId10" Type="http://schemas.openxmlformats.org/officeDocument/2006/relationships/tags" Target="../tags/tag593.xml"/><Relationship Id="rId19" Type="http://schemas.openxmlformats.org/officeDocument/2006/relationships/tags" Target="../tags/tag602.xml"/><Relationship Id="rId31" Type="http://schemas.openxmlformats.org/officeDocument/2006/relationships/image" Target="../media/image48.png"/><Relationship Id="rId4" Type="http://schemas.openxmlformats.org/officeDocument/2006/relationships/tags" Target="../tags/tag587.xml"/><Relationship Id="rId9" Type="http://schemas.openxmlformats.org/officeDocument/2006/relationships/tags" Target="../tags/tag592.xml"/><Relationship Id="rId14" Type="http://schemas.openxmlformats.org/officeDocument/2006/relationships/tags" Target="../tags/tag597.xml"/><Relationship Id="rId22" Type="http://schemas.openxmlformats.org/officeDocument/2006/relationships/image" Target="../media/image4.png"/><Relationship Id="rId27" Type="http://schemas.openxmlformats.org/officeDocument/2006/relationships/image" Target="../media/image41.png"/><Relationship Id="rId30" Type="http://schemas.openxmlformats.org/officeDocument/2006/relationships/image" Target="../media/image47.png"/><Relationship Id="rId8" Type="http://schemas.openxmlformats.org/officeDocument/2006/relationships/tags" Target="../tags/tag591.xml"/></Relationships>
</file>

<file path=ppt/slides/_rels/slide59.xml.rels><?xml version="1.0" encoding="UTF-8" standalone="yes"?>
<Relationships xmlns="http://schemas.openxmlformats.org/package/2006/relationships"><Relationship Id="rId13" Type="http://schemas.openxmlformats.org/officeDocument/2006/relationships/tags" Target="../tags/tag615.xml"/><Relationship Id="rId18" Type="http://schemas.openxmlformats.org/officeDocument/2006/relationships/tags" Target="../tags/tag620.xml"/><Relationship Id="rId26" Type="http://schemas.openxmlformats.org/officeDocument/2006/relationships/image" Target="../media/image33.png"/><Relationship Id="rId3" Type="http://schemas.openxmlformats.org/officeDocument/2006/relationships/tags" Target="../tags/tag605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50.png"/><Relationship Id="rId7" Type="http://schemas.openxmlformats.org/officeDocument/2006/relationships/tags" Target="../tags/tag609.xml"/><Relationship Id="rId12" Type="http://schemas.openxmlformats.org/officeDocument/2006/relationships/tags" Target="../tags/tag614.xml"/><Relationship Id="rId17" Type="http://schemas.openxmlformats.org/officeDocument/2006/relationships/tags" Target="../tags/tag619.xml"/><Relationship Id="rId25" Type="http://schemas.openxmlformats.org/officeDocument/2006/relationships/image" Target="../media/image32.png"/><Relationship Id="rId33" Type="http://schemas.openxmlformats.org/officeDocument/2006/relationships/image" Target="../media/image49.png"/><Relationship Id="rId2" Type="http://schemas.openxmlformats.org/officeDocument/2006/relationships/tags" Target="../tags/tag604.xml"/><Relationship Id="rId16" Type="http://schemas.openxmlformats.org/officeDocument/2006/relationships/tags" Target="../tags/tag618.xml"/><Relationship Id="rId20" Type="http://schemas.openxmlformats.org/officeDocument/2006/relationships/tags" Target="../tags/tag622.xml"/><Relationship Id="rId29" Type="http://schemas.openxmlformats.org/officeDocument/2006/relationships/image" Target="../media/image44.png"/><Relationship Id="rId1" Type="http://schemas.openxmlformats.org/officeDocument/2006/relationships/tags" Target="../tags/tag603.xml"/><Relationship Id="rId6" Type="http://schemas.openxmlformats.org/officeDocument/2006/relationships/tags" Target="../tags/tag608.xml"/><Relationship Id="rId11" Type="http://schemas.openxmlformats.org/officeDocument/2006/relationships/tags" Target="../tags/tag613.xml"/><Relationship Id="rId24" Type="http://schemas.openxmlformats.org/officeDocument/2006/relationships/image" Target="../media/image7.png"/><Relationship Id="rId32" Type="http://schemas.openxmlformats.org/officeDocument/2006/relationships/image" Target="../media/image48.png"/><Relationship Id="rId5" Type="http://schemas.openxmlformats.org/officeDocument/2006/relationships/tags" Target="../tags/tag607.xml"/><Relationship Id="rId15" Type="http://schemas.openxmlformats.org/officeDocument/2006/relationships/tags" Target="../tags/tag617.xml"/><Relationship Id="rId23" Type="http://schemas.openxmlformats.org/officeDocument/2006/relationships/image" Target="../media/image4.png"/><Relationship Id="rId28" Type="http://schemas.openxmlformats.org/officeDocument/2006/relationships/image" Target="../media/image41.png"/><Relationship Id="rId10" Type="http://schemas.openxmlformats.org/officeDocument/2006/relationships/tags" Target="../tags/tag612.xml"/><Relationship Id="rId19" Type="http://schemas.openxmlformats.org/officeDocument/2006/relationships/tags" Target="../tags/tag621.xml"/><Relationship Id="rId31" Type="http://schemas.openxmlformats.org/officeDocument/2006/relationships/image" Target="../media/image47.png"/><Relationship Id="rId4" Type="http://schemas.openxmlformats.org/officeDocument/2006/relationships/tags" Target="../tags/tag606.xml"/><Relationship Id="rId9" Type="http://schemas.openxmlformats.org/officeDocument/2006/relationships/tags" Target="../tags/tag611.xml"/><Relationship Id="rId14" Type="http://schemas.openxmlformats.org/officeDocument/2006/relationships/tags" Target="../tags/tag616.xml"/><Relationship Id="rId22" Type="http://schemas.openxmlformats.org/officeDocument/2006/relationships/notesSlide" Target="../notesSlides/notesSlide44.xml"/><Relationship Id="rId27" Type="http://schemas.openxmlformats.org/officeDocument/2006/relationships/image" Target="../media/image37.png"/><Relationship Id="rId30" Type="http://schemas.openxmlformats.org/officeDocument/2006/relationships/image" Target="../media/image46.png"/><Relationship Id="rId35" Type="http://schemas.openxmlformats.org/officeDocument/2006/relationships/image" Target="../media/image51.png"/><Relationship Id="rId8" Type="http://schemas.openxmlformats.org/officeDocument/2006/relationships/tags" Target="../tags/tag6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13" Type="http://schemas.openxmlformats.org/officeDocument/2006/relationships/image" Target="../media/image4.png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tags" Target="../tags/tag36.xml"/><Relationship Id="rId5" Type="http://schemas.openxmlformats.org/officeDocument/2006/relationships/tags" Target="../tags/tag30.xml"/><Relationship Id="rId10" Type="http://schemas.openxmlformats.org/officeDocument/2006/relationships/tags" Target="../tags/tag35.xml"/><Relationship Id="rId4" Type="http://schemas.openxmlformats.org/officeDocument/2006/relationships/tags" Target="../tags/tag29.xml"/><Relationship Id="rId9" Type="http://schemas.openxmlformats.org/officeDocument/2006/relationships/tags" Target="../tags/tag34.xml"/><Relationship Id="rId1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13" Type="http://schemas.openxmlformats.org/officeDocument/2006/relationships/tags" Target="../tags/tag635.xml"/><Relationship Id="rId18" Type="http://schemas.openxmlformats.org/officeDocument/2006/relationships/tags" Target="../tags/tag640.xml"/><Relationship Id="rId26" Type="http://schemas.openxmlformats.org/officeDocument/2006/relationships/image" Target="../media/image32.png"/><Relationship Id="rId21" Type="http://schemas.openxmlformats.org/officeDocument/2006/relationships/tags" Target="../tags/tag643.xml"/><Relationship Id="rId34" Type="http://schemas.openxmlformats.org/officeDocument/2006/relationships/image" Target="../media/image49.png"/><Relationship Id="rId7" Type="http://schemas.openxmlformats.org/officeDocument/2006/relationships/tags" Target="../tags/tag629.xml"/><Relationship Id="rId12" Type="http://schemas.openxmlformats.org/officeDocument/2006/relationships/tags" Target="../tags/tag634.xml"/><Relationship Id="rId17" Type="http://schemas.openxmlformats.org/officeDocument/2006/relationships/tags" Target="../tags/tag639.xml"/><Relationship Id="rId25" Type="http://schemas.openxmlformats.org/officeDocument/2006/relationships/image" Target="../media/image7.png"/><Relationship Id="rId33" Type="http://schemas.openxmlformats.org/officeDocument/2006/relationships/image" Target="../media/image48.png"/><Relationship Id="rId2" Type="http://schemas.openxmlformats.org/officeDocument/2006/relationships/tags" Target="../tags/tag624.xml"/><Relationship Id="rId16" Type="http://schemas.openxmlformats.org/officeDocument/2006/relationships/tags" Target="../tags/tag638.xml"/><Relationship Id="rId20" Type="http://schemas.openxmlformats.org/officeDocument/2006/relationships/tags" Target="../tags/tag642.xml"/><Relationship Id="rId29" Type="http://schemas.openxmlformats.org/officeDocument/2006/relationships/image" Target="../media/image41.png"/><Relationship Id="rId1" Type="http://schemas.openxmlformats.org/officeDocument/2006/relationships/tags" Target="../tags/tag623.xml"/><Relationship Id="rId6" Type="http://schemas.openxmlformats.org/officeDocument/2006/relationships/tags" Target="../tags/tag628.xml"/><Relationship Id="rId11" Type="http://schemas.openxmlformats.org/officeDocument/2006/relationships/tags" Target="../tags/tag633.xml"/><Relationship Id="rId24" Type="http://schemas.openxmlformats.org/officeDocument/2006/relationships/image" Target="../media/image4.png"/><Relationship Id="rId32" Type="http://schemas.openxmlformats.org/officeDocument/2006/relationships/image" Target="../media/image47.png"/><Relationship Id="rId37" Type="http://schemas.openxmlformats.org/officeDocument/2006/relationships/image" Target="../media/image52.png"/><Relationship Id="rId5" Type="http://schemas.openxmlformats.org/officeDocument/2006/relationships/tags" Target="../tags/tag627.xml"/><Relationship Id="rId15" Type="http://schemas.openxmlformats.org/officeDocument/2006/relationships/tags" Target="../tags/tag637.xml"/><Relationship Id="rId23" Type="http://schemas.openxmlformats.org/officeDocument/2006/relationships/notesSlide" Target="../notesSlides/notesSlide45.xml"/><Relationship Id="rId28" Type="http://schemas.openxmlformats.org/officeDocument/2006/relationships/image" Target="../media/image37.png"/><Relationship Id="rId36" Type="http://schemas.openxmlformats.org/officeDocument/2006/relationships/image" Target="../media/image51.png"/><Relationship Id="rId10" Type="http://schemas.openxmlformats.org/officeDocument/2006/relationships/tags" Target="../tags/tag632.xml"/><Relationship Id="rId19" Type="http://schemas.openxmlformats.org/officeDocument/2006/relationships/tags" Target="../tags/tag641.xml"/><Relationship Id="rId31" Type="http://schemas.openxmlformats.org/officeDocument/2006/relationships/image" Target="../media/image46.png"/><Relationship Id="rId4" Type="http://schemas.openxmlformats.org/officeDocument/2006/relationships/tags" Target="../tags/tag626.xml"/><Relationship Id="rId9" Type="http://schemas.openxmlformats.org/officeDocument/2006/relationships/tags" Target="../tags/tag631.xml"/><Relationship Id="rId14" Type="http://schemas.openxmlformats.org/officeDocument/2006/relationships/tags" Target="../tags/tag636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33.png"/><Relationship Id="rId30" Type="http://schemas.openxmlformats.org/officeDocument/2006/relationships/image" Target="../media/image44.png"/><Relationship Id="rId35" Type="http://schemas.openxmlformats.org/officeDocument/2006/relationships/image" Target="../media/image50.png"/><Relationship Id="rId8" Type="http://schemas.openxmlformats.org/officeDocument/2006/relationships/tags" Target="../tags/tag630.xml"/><Relationship Id="rId3" Type="http://schemas.openxmlformats.org/officeDocument/2006/relationships/tags" Target="../tags/tag625.xml"/></Relationships>
</file>

<file path=ppt/slides/_rels/slide61.xml.rels><?xml version="1.0" encoding="UTF-8" standalone="yes"?>
<Relationships xmlns="http://schemas.openxmlformats.org/package/2006/relationships"><Relationship Id="rId13" Type="http://schemas.openxmlformats.org/officeDocument/2006/relationships/tags" Target="../tags/tag656.xml"/><Relationship Id="rId18" Type="http://schemas.openxmlformats.org/officeDocument/2006/relationships/tags" Target="../tags/tag661.xml"/><Relationship Id="rId26" Type="http://schemas.openxmlformats.org/officeDocument/2006/relationships/image" Target="../media/image7.png"/><Relationship Id="rId21" Type="http://schemas.openxmlformats.org/officeDocument/2006/relationships/tags" Target="../tags/tag664.xml"/><Relationship Id="rId34" Type="http://schemas.openxmlformats.org/officeDocument/2006/relationships/image" Target="../media/image48.png"/><Relationship Id="rId7" Type="http://schemas.openxmlformats.org/officeDocument/2006/relationships/tags" Target="../tags/tag650.xml"/><Relationship Id="rId12" Type="http://schemas.openxmlformats.org/officeDocument/2006/relationships/tags" Target="../tags/tag655.xml"/><Relationship Id="rId17" Type="http://schemas.openxmlformats.org/officeDocument/2006/relationships/tags" Target="../tags/tag660.xml"/><Relationship Id="rId25" Type="http://schemas.openxmlformats.org/officeDocument/2006/relationships/image" Target="../media/image4.png"/><Relationship Id="rId33" Type="http://schemas.openxmlformats.org/officeDocument/2006/relationships/image" Target="../media/image47.png"/><Relationship Id="rId38" Type="http://schemas.openxmlformats.org/officeDocument/2006/relationships/image" Target="../media/image52.png"/><Relationship Id="rId2" Type="http://schemas.openxmlformats.org/officeDocument/2006/relationships/tags" Target="../tags/tag645.xml"/><Relationship Id="rId16" Type="http://schemas.openxmlformats.org/officeDocument/2006/relationships/tags" Target="../tags/tag659.xml"/><Relationship Id="rId20" Type="http://schemas.openxmlformats.org/officeDocument/2006/relationships/tags" Target="../tags/tag663.xml"/><Relationship Id="rId29" Type="http://schemas.openxmlformats.org/officeDocument/2006/relationships/image" Target="../media/image37.png"/><Relationship Id="rId1" Type="http://schemas.openxmlformats.org/officeDocument/2006/relationships/tags" Target="../tags/tag644.xml"/><Relationship Id="rId6" Type="http://schemas.openxmlformats.org/officeDocument/2006/relationships/tags" Target="../tags/tag649.xml"/><Relationship Id="rId11" Type="http://schemas.openxmlformats.org/officeDocument/2006/relationships/tags" Target="../tags/tag654.xml"/><Relationship Id="rId24" Type="http://schemas.openxmlformats.org/officeDocument/2006/relationships/notesSlide" Target="../notesSlides/notesSlide46.xml"/><Relationship Id="rId32" Type="http://schemas.openxmlformats.org/officeDocument/2006/relationships/image" Target="../media/image46.png"/><Relationship Id="rId37" Type="http://schemas.openxmlformats.org/officeDocument/2006/relationships/image" Target="../media/image51.png"/><Relationship Id="rId5" Type="http://schemas.openxmlformats.org/officeDocument/2006/relationships/tags" Target="../tags/tag648.xml"/><Relationship Id="rId15" Type="http://schemas.openxmlformats.org/officeDocument/2006/relationships/tags" Target="../tags/tag658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33.png"/><Relationship Id="rId36" Type="http://schemas.openxmlformats.org/officeDocument/2006/relationships/image" Target="../media/image50.png"/><Relationship Id="rId10" Type="http://schemas.openxmlformats.org/officeDocument/2006/relationships/tags" Target="../tags/tag653.xml"/><Relationship Id="rId19" Type="http://schemas.openxmlformats.org/officeDocument/2006/relationships/tags" Target="../tags/tag662.xml"/><Relationship Id="rId31" Type="http://schemas.openxmlformats.org/officeDocument/2006/relationships/image" Target="../media/image44.png"/><Relationship Id="rId4" Type="http://schemas.openxmlformats.org/officeDocument/2006/relationships/tags" Target="../tags/tag647.xml"/><Relationship Id="rId9" Type="http://schemas.openxmlformats.org/officeDocument/2006/relationships/tags" Target="../tags/tag652.xml"/><Relationship Id="rId14" Type="http://schemas.openxmlformats.org/officeDocument/2006/relationships/tags" Target="../tags/tag657.xml"/><Relationship Id="rId22" Type="http://schemas.openxmlformats.org/officeDocument/2006/relationships/tags" Target="../tags/tag665.xml"/><Relationship Id="rId27" Type="http://schemas.openxmlformats.org/officeDocument/2006/relationships/image" Target="../media/image32.png"/><Relationship Id="rId30" Type="http://schemas.openxmlformats.org/officeDocument/2006/relationships/image" Target="../media/image41.png"/><Relationship Id="rId35" Type="http://schemas.openxmlformats.org/officeDocument/2006/relationships/image" Target="../media/image49.png"/><Relationship Id="rId8" Type="http://schemas.openxmlformats.org/officeDocument/2006/relationships/tags" Target="../tags/tag651.xml"/><Relationship Id="rId3" Type="http://schemas.openxmlformats.org/officeDocument/2006/relationships/tags" Target="../tags/tag646.xml"/></Relationships>
</file>

<file path=ppt/slides/_rels/slide62.xml.rels><?xml version="1.0" encoding="UTF-8" standalone="yes"?>
<Relationships xmlns="http://schemas.openxmlformats.org/package/2006/relationships"><Relationship Id="rId13" Type="http://schemas.openxmlformats.org/officeDocument/2006/relationships/tags" Target="../tags/tag678.xml"/><Relationship Id="rId18" Type="http://schemas.openxmlformats.org/officeDocument/2006/relationships/tags" Target="../tags/tag683.xml"/><Relationship Id="rId26" Type="http://schemas.openxmlformats.org/officeDocument/2006/relationships/image" Target="../media/image4.png"/><Relationship Id="rId39" Type="http://schemas.openxmlformats.org/officeDocument/2006/relationships/image" Target="../media/image52.png"/><Relationship Id="rId21" Type="http://schemas.openxmlformats.org/officeDocument/2006/relationships/tags" Target="../tags/tag686.xml"/><Relationship Id="rId34" Type="http://schemas.openxmlformats.org/officeDocument/2006/relationships/image" Target="../media/image47.png"/><Relationship Id="rId7" Type="http://schemas.openxmlformats.org/officeDocument/2006/relationships/tags" Target="../tags/tag672.xml"/><Relationship Id="rId12" Type="http://schemas.openxmlformats.org/officeDocument/2006/relationships/tags" Target="../tags/tag677.xml"/><Relationship Id="rId17" Type="http://schemas.openxmlformats.org/officeDocument/2006/relationships/tags" Target="../tags/tag682.xml"/><Relationship Id="rId25" Type="http://schemas.openxmlformats.org/officeDocument/2006/relationships/notesSlide" Target="../notesSlides/notesSlide47.xml"/><Relationship Id="rId33" Type="http://schemas.openxmlformats.org/officeDocument/2006/relationships/image" Target="../media/image46.png"/><Relationship Id="rId38" Type="http://schemas.openxmlformats.org/officeDocument/2006/relationships/image" Target="../media/image51.png"/><Relationship Id="rId2" Type="http://schemas.openxmlformats.org/officeDocument/2006/relationships/tags" Target="../tags/tag667.xml"/><Relationship Id="rId16" Type="http://schemas.openxmlformats.org/officeDocument/2006/relationships/tags" Target="../tags/tag681.xml"/><Relationship Id="rId20" Type="http://schemas.openxmlformats.org/officeDocument/2006/relationships/tags" Target="../tags/tag685.xml"/><Relationship Id="rId29" Type="http://schemas.openxmlformats.org/officeDocument/2006/relationships/image" Target="../media/image33.png"/><Relationship Id="rId1" Type="http://schemas.openxmlformats.org/officeDocument/2006/relationships/tags" Target="../tags/tag666.xml"/><Relationship Id="rId6" Type="http://schemas.openxmlformats.org/officeDocument/2006/relationships/tags" Target="../tags/tag671.xml"/><Relationship Id="rId11" Type="http://schemas.openxmlformats.org/officeDocument/2006/relationships/tags" Target="../tags/tag676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44.png"/><Relationship Id="rId37" Type="http://schemas.openxmlformats.org/officeDocument/2006/relationships/image" Target="../media/image50.png"/><Relationship Id="rId5" Type="http://schemas.openxmlformats.org/officeDocument/2006/relationships/tags" Target="../tags/tag670.xml"/><Relationship Id="rId15" Type="http://schemas.openxmlformats.org/officeDocument/2006/relationships/tags" Target="../tags/tag680.xml"/><Relationship Id="rId23" Type="http://schemas.openxmlformats.org/officeDocument/2006/relationships/tags" Target="../tags/tag688.xml"/><Relationship Id="rId28" Type="http://schemas.openxmlformats.org/officeDocument/2006/relationships/image" Target="../media/image32.png"/><Relationship Id="rId36" Type="http://schemas.openxmlformats.org/officeDocument/2006/relationships/image" Target="../media/image49.png"/><Relationship Id="rId10" Type="http://schemas.openxmlformats.org/officeDocument/2006/relationships/tags" Target="../tags/tag675.xml"/><Relationship Id="rId19" Type="http://schemas.openxmlformats.org/officeDocument/2006/relationships/tags" Target="../tags/tag684.xml"/><Relationship Id="rId31" Type="http://schemas.openxmlformats.org/officeDocument/2006/relationships/image" Target="../media/image41.png"/><Relationship Id="rId4" Type="http://schemas.openxmlformats.org/officeDocument/2006/relationships/tags" Target="../tags/tag669.xml"/><Relationship Id="rId9" Type="http://schemas.openxmlformats.org/officeDocument/2006/relationships/tags" Target="../tags/tag674.xml"/><Relationship Id="rId14" Type="http://schemas.openxmlformats.org/officeDocument/2006/relationships/tags" Target="../tags/tag679.xml"/><Relationship Id="rId22" Type="http://schemas.openxmlformats.org/officeDocument/2006/relationships/tags" Target="../tags/tag687.xml"/><Relationship Id="rId27" Type="http://schemas.openxmlformats.org/officeDocument/2006/relationships/image" Target="../media/image7.png"/><Relationship Id="rId30" Type="http://schemas.openxmlformats.org/officeDocument/2006/relationships/image" Target="../media/image37.png"/><Relationship Id="rId35" Type="http://schemas.openxmlformats.org/officeDocument/2006/relationships/image" Target="../media/image48.png"/><Relationship Id="rId8" Type="http://schemas.openxmlformats.org/officeDocument/2006/relationships/tags" Target="../tags/tag673.xml"/><Relationship Id="rId3" Type="http://schemas.openxmlformats.org/officeDocument/2006/relationships/tags" Target="../tags/tag668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90.xml"/><Relationship Id="rId1" Type="http://schemas.openxmlformats.org/officeDocument/2006/relationships/tags" Target="../tags/tag689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tags" Target="../tags/tag693.xml"/><Relationship Id="rId2" Type="http://schemas.openxmlformats.org/officeDocument/2006/relationships/tags" Target="../tags/tag692.xml"/><Relationship Id="rId1" Type="http://schemas.openxmlformats.org/officeDocument/2006/relationships/tags" Target="../tags/tag691.xml"/><Relationship Id="rId5" Type="http://schemas.openxmlformats.org/officeDocument/2006/relationships/image" Target="../media/image53.png"/><Relationship Id="rId4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tags" Target="../tags/tag696.xml"/><Relationship Id="rId7" Type="http://schemas.openxmlformats.org/officeDocument/2006/relationships/image" Target="../media/image54.png"/><Relationship Id="rId2" Type="http://schemas.openxmlformats.org/officeDocument/2006/relationships/tags" Target="../tags/tag695.xml"/><Relationship Id="rId1" Type="http://schemas.openxmlformats.org/officeDocument/2006/relationships/tags" Target="../tags/tag694.xml"/><Relationship Id="rId6" Type="http://schemas.openxmlformats.org/officeDocument/2006/relationships/image" Target="../media/image53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9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98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99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tags" Target="../tags/tag702.xml"/><Relationship Id="rId2" Type="http://schemas.openxmlformats.org/officeDocument/2006/relationships/tags" Target="../tags/tag701.xml"/><Relationship Id="rId1" Type="http://schemas.openxmlformats.org/officeDocument/2006/relationships/tags" Target="../tags/tag70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0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tags" Target="../tags/tag706.xml"/><Relationship Id="rId2" Type="http://schemas.openxmlformats.org/officeDocument/2006/relationships/tags" Target="../tags/tag705.xml"/><Relationship Id="rId1" Type="http://schemas.openxmlformats.org/officeDocument/2006/relationships/tags" Target="../tags/tag70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0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12" Type="http://schemas.openxmlformats.org/officeDocument/2006/relationships/tags" Target="../tags/tag48.xml"/><Relationship Id="rId2" Type="http://schemas.openxmlformats.org/officeDocument/2006/relationships/tags" Target="../tags/tag38.xml"/><Relationship Id="rId16" Type="http://schemas.openxmlformats.org/officeDocument/2006/relationships/image" Target="../media/image5.png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tags" Target="../tags/tag47.xml"/><Relationship Id="rId5" Type="http://schemas.openxmlformats.org/officeDocument/2006/relationships/tags" Target="../tags/tag41.xml"/><Relationship Id="rId15" Type="http://schemas.openxmlformats.org/officeDocument/2006/relationships/image" Target="../media/image4.png"/><Relationship Id="rId10" Type="http://schemas.openxmlformats.org/officeDocument/2006/relationships/tags" Target="../tags/tag46.xml"/><Relationship Id="rId4" Type="http://schemas.openxmlformats.org/officeDocument/2006/relationships/tags" Target="../tags/tag40.xml"/><Relationship Id="rId9" Type="http://schemas.openxmlformats.org/officeDocument/2006/relationships/tags" Target="../tags/tag45.xml"/><Relationship Id="rId14" Type="http://schemas.openxmlformats.org/officeDocument/2006/relationships/image" Target="../media/image6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tags" Target="../tags/tag710.xml"/><Relationship Id="rId2" Type="http://schemas.openxmlformats.org/officeDocument/2006/relationships/tags" Target="../tags/tag709.xml"/><Relationship Id="rId1" Type="http://schemas.openxmlformats.org/officeDocument/2006/relationships/tags" Target="../tags/tag70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1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tags" Target="../tags/tag714.xml"/><Relationship Id="rId2" Type="http://schemas.openxmlformats.org/officeDocument/2006/relationships/tags" Target="../tags/tag713.xml"/><Relationship Id="rId1" Type="http://schemas.openxmlformats.org/officeDocument/2006/relationships/tags" Target="../tags/tag71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1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tags" Target="../tags/tag718.xml"/><Relationship Id="rId2" Type="http://schemas.openxmlformats.org/officeDocument/2006/relationships/tags" Target="../tags/tag717.xml"/><Relationship Id="rId1" Type="http://schemas.openxmlformats.org/officeDocument/2006/relationships/tags" Target="../tags/tag71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19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tags" Target="../tags/tag722.xml"/><Relationship Id="rId2" Type="http://schemas.openxmlformats.org/officeDocument/2006/relationships/tags" Target="../tags/tag721.xml"/><Relationship Id="rId1" Type="http://schemas.openxmlformats.org/officeDocument/2006/relationships/tags" Target="../tags/tag72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2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24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tags" Target="../tags/tag732.xml"/><Relationship Id="rId13" Type="http://schemas.openxmlformats.org/officeDocument/2006/relationships/tags" Target="../tags/tag737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44.png"/><Relationship Id="rId3" Type="http://schemas.openxmlformats.org/officeDocument/2006/relationships/tags" Target="../tags/tag727.xml"/><Relationship Id="rId21" Type="http://schemas.openxmlformats.org/officeDocument/2006/relationships/image" Target="../media/image7.png"/><Relationship Id="rId7" Type="http://schemas.openxmlformats.org/officeDocument/2006/relationships/tags" Target="../tags/tag731.xml"/><Relationship Id="rId12" Type="http://schemas.openxmlformats.org/officeDocument/2006/relationships/tags" Target="../tags/tag736.xml"/><Relationship Id="rId17" Type="http://schemas.openxmlformats.org/officeDocument/2006/relationships/tags" Target="../tags/tag741.xml"/><Relationship Id="rId25" Type="http://schemas.openxmlformats.org/officeDocument/2006/relationships/image" Target="../media/image41.png"/><Relationship Id="rId2" Type="http://schemas.openxmlformats.org/officeDocument/2006/relationships/tags" Target="../tags/tag726.xml"/><Relationship Id="rId16" Type="http://schemas.openxmlformats.org/officeDocument/2006/relationships/tags" Target="../tags/tag740.xml"/><Relationship Id="rId20" Type="http://schemas.openxmlformats.org/officeDocument/2006/relationships/image" Target="../media/image4.png"/><Relationship Id="rId29" Type="http://schemas.openxmlformats.org/officeDocument/2006/relationships/image" Target="../media/image48.png"/><Relationship Id="rId1" Type="http://schemas.openxmlformats.org/officeDocument/2006/relationships/tags" Target="../tags/tag725.xml"/><Relationship Id="rId6" Type="http://schemas.openxmlformats.org/officeDocument/2006/relationships/tags" Target="../tags/tag730.xml"/><Relationship Id="rId11" Type="http://schemas.openxmlformats.org/officeDocument/2006/relationships/tags" Target="../tags/tag735.xml"/><Relationship Id="rId24" Type="http://schemas.openxmlformats.org/officeDocument/2006/relationships/image" Target="../media/image37.png"/><Relationship Id="rId5" Type="http://schemas.openxmlformats.org/officeDocument/2006/relationships/tags" Target="../tags/tag729.xml"/><Relationship Id="rId15" Type="http://schemas.openxmlformats.org/officeDocument/2006/relationships/tags" Target="../tags/tag739.xml"/><Relationship Id="rId23" Type="http://schemas.openxmlformats.org/officeDocument/2006/relationships/image" Target="../media/image33.png"/><Relationship Id="rId28" Type="http://schemas.openxmlformats.org/officeDocument/2006/relationships/image" Target="../media/image47.png"/><Relationship Id="rId10" Type="http://schemas.openxmlformats.org/officeDocument/2006/relationships/tags" Target="../tags/tag734.xml"/><Relationship Id="rId19" Type="http://schemas.openxmlformats.org/officeDocument/2006/relationships/notesSlide" Target="../notesSlides/notesSlide48.xml"/><Relationship Id="rId31" Type="http://schemas.openxmlformats.org/officeDocument/2006/relationships/image" Target="../media/image57.png"/><Relationship Id="rId4" Type="http://schemas.openxmlformats.org/officeDocument/2006/relationships/tags" Target="../tags/tag728.xml"/><Relationship Id="rId9" Type="http://schemas.openxmlformats.org/officeDocument/2006/relationships/tags" Target="../tags/tag733.xml"/><Relationship Id="rId14" Type="http://schemas.openxmlformats.org/officeDocument/2006/relationships/tags" Target="../tags/tag738.xml"/><Relationship Id="rId22" Type="http://schemas.openxmlformats.org/officeDocument/2006/relationships/image" Target="../media/image32.png"/><Relationship Id="rId27" Type="http://schemas.openxmlformats.org/officeDocument/2006/relationships/image" Target="../media/image46.png"/><Relationship Id="rId30" Type="http://schemas.openxmlformats.org/officeDocument/2006/relationships/image" Target="../media/image56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tags" Target="../tags/tag749.xml"/><Relationship Id="rId13" Type="http://schemas.openxmlformats.org/officeDocument/2006/relationships/tags" Target="../tags/tag754.xml"/><Relationship Id="rId18" Type="http://schemas.openxmlformats.org/officeDocument/2006/relationships/tags" Target="../tags/tag759.xml"/><Relationship Id="rId26" Type="http://schemas.openxmlformats.org/officeDocument/2006/relationships/image" Target="../media/image41.png"/><Relationship Id="rId3" Type="http://schemas.openxmlformats.org/officeDocument/2006/relationships/tags" Target="../tags/tag744.xml"/><Relationship Id="rId21" Type="http://schemas.openxmlformats.org/officeDocument/2006/relationships/image" Target="../media/image4.png"/><Relationship Id="rId7" Type="http://schemas.openxmlformats.org/officeDocument/2006/relationships/tags" Target="../tags/tag748.xml"/><Relationship Id="rId12" Type="http://schemas.openxmlformats.org/officeDocument/2006/relationships/tags" Target="../tags/tag753.xml"/><Relationship Id="rId17" Type="http://schemas.openxmlformats.org/officeDocument/2006/relationships/tags" Target="../tags/tag758.xml"/><Relationship Id="rId25" Type="http://schemas.openxmlformats.org/officeDocument/2006/relationships/image" Target="../media/image37.png"/><Relationship Id="rId2" Type="http://schemas.openxmlformats.org/officeDocument/2006/relationships/tags" Target="../tags/tag743.xml"/><Relationship Id="rId16" Type="http://schemas.openxmlformats.org/officeDocument/2006/relationships/tags" Target="../tags/tag757.xml"/><Relationship Id="rId20" Type="http://schemas.openxmlformats.org/officeDocument/2006/relationships/notesSlide" Target="../notesSlides/notesSlide49.xml"/><Relationship Id="rId29" Type="http://schemas.openxmlformats.org/officeDocument/2006/relationships/image" Target="../media/image47.png"/><Relationship Id="rId1" Type="http://schemas.openxmlformats.org/officeDocument/2006/relationships/tags" Target="../tags/tag742.xml"/><Relationship Id="rId6" Type="http://schemas.openxmlformats.org/officeDocument/2006/relationships/tags" Target="../tags/tag747.xml"/><Relationship Id="rId11" Type="http://schemas.openxmlformats.org/officeDocument/2006/relationships/tags" Target="../tags/tag752.xml"/><Relationship Id="rId24" Type="http://schemas.openxmlformats.org/officeDocument/2006/relationships/image" Target="../media/image33.png"/><Relationship Id="rId32" Type="http://schemas.openxmlformats.org/officeDocument/2006/relationships/image" Target="../media/image57.png"/><Relationship Id="rId5" Type="http://schemas.openxmlformats.org/officeDocument/2006/relationships/tags" Target="../tags/tag746.xml"/><Relationship Id="rId15" Type="http://schemas.openxmlformats.org/officeDocument/2006/relationships/tags" Target="../tags/tag756.xml"/><Relationship Id="rId23" Type="http://schemas.openxmlformats.org/officeDocument/2006/relationships/image" Target="../media/image32.png"/><Relationship Id="rId28" Type="http://schemas.openxmlformats.org/officeDocument/2006/relationships/image" Target="../media/image46.png"/><Relationship Id="rId10" Type="http://schemas.openxmlformats.org/officeDocument/2006/relationships/tags" Target="../tags/tag751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56.png"/><Relationship Id="rId4" Type="http://schemas.openxmlformats.org/officeDocument/2006/relationships/tags" Target="../tags/tag745.xml"/><Relationship Id="rId9" Type="http://schemas.openxmlformats.org/officeDocument/2006/relationships/tags" Target="../tags/tag750.xml"/><Relationship Id="rId14" Type="http://schemas.openxmlformats.org/officeDocument/2006/relationships/tags" Target="../tags/tag755.xml"/><Relationship Id="rId22" Type="http://schemas.openxmlformats.org/officeDocument/2006/relationships/image" Target="../media/image7.png"/><Relationship Id="rId27" Type="http://schemas.openxmlformats.org/officeDocument/2006/relationships/image" Target="../media/image44.png"/><Relationship Id="rId30" Type="http://schemas.openxmlformats.org/officeDocument/2006/relationships/image" Target="../media/image48.png"/></Relationships>
</file>

<file path=ppt/slides/_rels/slide77.xml.rels><?xml version="1.0" encoding="UTF-8" standalone="yes"?>
<Relationships xmlns="http://schemas.openxmlformats.org/package/2006/relationships"><Relationship Id="rId13" Type="http://schemas.openxmlformats.org/officeDocument/2006/relationships/tags" Target="../tags/tag772.xml"/><Relationship Id="rId18" Type="http://schemas.openxmlformats.org/officeDocument/2006/relationships/tags" Target="../tags/tag777.xml"/><Relationship Id="rId26" Type="http://schemas.openxmlformats.org/officeDocument/2006/relationships/image" Target="../media/image37.png"/><Relationship Id="rId3" Type="http://schemas.openxmlformats.org/officeDocument/2006/relationships/tags" Target="../tags/tag762.xml"/><Relationship Id="rId21" Type="http://schemas.openxmlformats.org/officeDocument/2006/relationships/notesSlide" Target="../notesSlides/notesSlide50.xml"/><Relationship Id="rId7" Type="http://schemas.openxmlformats.org/officeDocument/2006/relationships/tags" Target="../tags/tag766.xml"/><Relationship Id="rId12" Type="http://schemas.openxmlformats.org/officeDocument/2006/relationships/tags" Target="../tags/tag771.xml"/><Relationship Id="rId17" Type="http://schemas.openxmlformats.org/officeDocument/2006/relationships/tags" Target="../tags/tag776.xml"/><Relationship Id="rId25" Type="http://schemas.openxmlformats.org/officeDocument/2006/relationships/image" Target="../media/image33.png"/><Relationship Id="rId33" Type="http://schemas.openxmlformats.org/officeDocument/2006/relationships/image" Target="../media/image57.png"/><Relationship Id="rId2" Type="http://schemas.openxmlformats.org/officeDocument/2006/relationships/tags" Target="../tags/tag761.xml"/><Relationship Id="rId16" Type="http://schemas.openxmlformats.org/officeDocument/2006/relationships/tags" Target="../tags/tag775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46.png"/><Relationship Id="rId1" Type="http://schemas.openxmlformats.org/officeDocument/2006/relationships/tags" Target="../tags/tag760.xml"/><Relationship Id="rId6" Type="http://schemas.openxmlformats.org/officeDocument/2006/relationships/tags" Target="../tags/tag765.xml"/><Relationship Id="rId11" Type="http://schemas.openxmlformats.org/officeDocument/2006/relationships/tags" Target="../tags/tag770.xml"/><Relationship Id="rId24" Type="http://schemas.openxmlformats.org/officeDocument/2006/relationships/image" Target="../media/image32.png"/><Relationship Id="rId32" Type="http://schemas.openxmlformats.org/officeDocument/2006/relationships/image" Target="../media/image56.png"/><Relationship Id="rId5" Type="http://schemas.openxmlformats.org/officeDocument/2006/relationships/tags" Target="../tags/tag764.xml"/><Relationship Id="rId15" Type="http://schemas.openxmlformats.org/officeDocument/2006/relationships/tags" Target="../tags/tag774.xml"/><Relationship Id="rId23" Type="http://schemas.openxmlformats.org/officeDocument/2006/relationships/image" Target="../media/image7.png"/><Relationship Id="rId28" Type="http://schemas.openxmlformats.org/officeDocument/2006/relationships/image" Target="../media/image44.png"/><Relationship Id="rId10" Type="http://schemas.openxmlformats.org/officeDocument/2006/relationships/tags" Target="../tags/tag769.xml"/><Relationship Id="rId19" Type="http://schemas.openxmlformats.org/officeDocument/2006/relationships/tags" Target="../tags/tag778.xml"/><Relationship Id="rId31" Type="http://schemas.openxmlformats.org/officeDocument/2006/relationships/image" Target="../media/image48.png"/><Relationship Id="rId4" Type="http://schemas.openxmlformats.org/officeDocument/2006/relationships/tags" Target="../tags/tag763.xml"/><Relationship Id="rId9" Type="http://schemas.openxmlformats.org/officeDocument/2006/relationships/tags" Target="../tags/tag768.xml"/><Relationship Id="rId14" Type="http://schemas.openxmlformats.org/officeDocument/2006/relationships/tags" Target="../tags/tag773.xml"/><Relationship Id="rId22" Type="http://schemas.openxmlformats.org/officeDocument/2006/relationships/image" Target="../media/image4.png"/><Relationship Id="rId27" Type="http://schemas.openxmlformats.org/officeDocument/2006/relationships/image" Target="../media/image41.png"/><Relationship Id="rId30" Type="http://schemas.openxmlformats.org/officeDocument/2006/relationships/image" Target="../media/image47.png"/><Relationship Id="rId8" Type="http://schemas.openxmlformats.org/officeDocument/2006/relationships/tags" Target="../tags/tag767.xml"/></Relationships>
</file>

<file path=ppt/slides/_rels/slide78.xml.rels><?xml version="1.0" encoding="UTF-8" standalone="yes"?>
<Relationships xmlns="http://schemas.openxmlformats.org/package/2006/relationships"><Relationship Id="rId13" Type="http://schemas.openxmlformats.org/officeDocument/2006/relationships/tags" Target="../tags/tag791.xml"/><Relationship Id="rId18" Type="http://schemas.openxmlformats.org/officeDocument/2006/relationships/tags" Target="../tags/tag796.xml"/><Relationship Id="rId26" Type="http://schemas.openxmlformats.org/officeDocument/2006/relationships/image" Target="../media/image32.png"/><Relationship Id="rId3" Type="http://schemas.openxmlformats.org/officeDocument/2006/relationships/tags" Target="../tags/tag781.xml"/><Relationship Id="rId21" Type="http://schemas.openxmlformats.org/officeDocument/2006/relationships/tags" Target="../tags/tag799.xml"/><Relationship Id="rId34" Type="http://schemas.openxmlformats.org/officeDocument/2006/relationships/image" Target="../media/image56.png"/><Relationship Id="rId7" Type="http://schemas.openxmlformats.org/officeDocument/2006/relationships/tags" Target="../tags/tag785.xml"/><Relationship Id="rId12" Type="http://schemas.openxmlformats.org/officeDocument/2006/relationships/tags" Target="../tags/tag790.xml"/><Relationship Id="rId17" Type="http://schemas.openxmlformats.org/officeDocument/2006/relationships/tags" Target="../tags/tag795.xml"/><Relationship Id="rId25" Type="http://schemas.openxmlformats.org/officeDocument/2006/relationships/image" Target="../media/image7.png"/><Relationship Id="rId33" Type="http://schemas.openxmlformats.org/officeDocument/2006/relationships/image" Target="../media/image48.png"/><Relationship Id="rId2" Type="http://schemas.openxmlformats.org/officeDocument/2006/relationships/tags" Target="../tags/tag780.xml"/><Relationship Id="rId16" Type="http://schemas.openxmlformats.org/officeDocument/2006/relationships/tags" Target="../tags/tag794.xml"/><Relationship Id="rId20" Type="http://schemas.openxmlformats.org/officeDocument/2006/relationships/tags" Target="../tags/tag798.xml"/><Relationship Id="rId29" Type="http://schemas.openxmlformats.org/officeDocument/2006/relationships/image" Target="../media/image41.png"/><Relationship Id="rId1" Type="http://schemas.openxmlformats.org/officeDocument/2006/relationships/tags" Target="../tags/tag779.xml"/><Relationship Id="rId6" Type="http://schemas.openxmlformats.org/officeDocument/2006/relationships/tags" Target="../tags/tag784.xml"/><Relationship Id="rId11" Type="http://schemas.openxmlformats.org/officeDocument/2006/relationships/tags" Target="../tags/tag789.xml"/><Relationship Id="rId24" Type="http://schemas.openxmlformats.org/officeDocument/2006/relationships/image" Target="../media/image4.png"/><Relationship Id="rId32" Type="http://schemas.openxmlformats.org/officeDocument/2006/relationships/image" Target="../media/image47.png"/><Relationship Id="rId5" Type="http://schemas.openxmlformats.org/officeDocument/2006/relationships/tags" Target="../tags/tag783.xml"/><Relationship Id="rId15" Type="http://schemas.openxmlformats.org/officeDocument/2006/relationships/tags" Target="../tags/tag793.xml"/><Relationship Id="rId23" Type="http://schemas.openxmlformats.org/officeDocument/2006/relationships/notesSlide" Target="../notesSlides/notesSlide51.xml"/><Relationship Id="rId28" Type="http://schemas.openxmlformats.org/officeDocument/2006/relationships/image" Target="../media/image37.png"/><Relationship Id="rId36" Type="http://schemas.openxmlformats.org/officeDocument/2006/relationships/image" Target="../media/image58.jpg"/><Relationship Id="rId10" Type="http://schemas.openxmlformats.org/officeDocument/2006/relationships/tags" Target="../tags/tag788.xml"/><Relationship Id="rId19" Type="http://schemas.openxmlformats.org/officeDocument/2006/relationships/tags" Target="../tags/tag797.xml"/><Relationship Id="rId31" Type="http://schemas.openxmlformats.org/officeDocument/2006/relationships/image" Target="../media/image46.png"/><Relationship Id="rId4" Type="http://schemas.openxmlformats.org/officeDocument/2006/relationships/tags" Target="../tags/tag782.xml"/><Relationship Id="rId9" Type="http://schemas.openxmlformats.org/officeDocument/2006/relationships/tags" Target="../tags/tag787.xml"/><Relationship Id="rId14" Type="http://schemas.openxmlformats.org/officeDocument/2006/relationships/tags" Target="../tags/tag792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33.png"/><Relationship Id="rId30" Type="http://schemas.openxmlformats.org/officeDocument/2006/relationships/image" Target="../media/image44.png"/><Relationship Id="rId35" Type="http://schemas.openxmlformats.org/officeDocument/2006/relationships/image" Target="../media/image57.png"/><Relationship Id="rId8" Type="http://schemas.openxmlformats.org/officeDocument/2006/relationships/tags" Target="../tags/tag78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tags" Target="../tags/tag802.xml"/><Relationship Id="rId2" Type="http://schemas.openxmlformats.org/officeDocument/2006/relationships/tags" Target="../tags/tag801.xml"/><Relationship Id="rId1" Type="http://schemas.openxmlformats.org/officeDocument/2006/relationships/tags" Target="../tags/tag800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56.xml"/><Relationship Id="rId13" Type="http://schemas.openxmlformats.org/officeDocument/2006/relationships/tags" Target="../tags/tag61.xml"/><Relationship Id="rId18" Type="http://schemas.openxmlformats.org/officeDocument/2006/relationships/image" Target="../media/image5.png"/><Relationship Id="rId3" Type="http://schemas.openxmlformats.org/officeDocument/2006/relationships/tags" Target="../tags/tag51.xml"/><Relationship Id="rId7" Type="http://schemas.openxmlformats.org/officeDocument/2006/relationships/tags" Target="../tags/tag55.xml"/><Relationship Id="rId12" Type="http://schemas.openxmlformats.org/officeDocument/2006/relationships/tags" Target="../tags/tag60.xml"/><Relationship Id="rId17" Type="http://schemas.openxmlformats.org/officeDocument/2006/relationships/image" Target="../media/image4.png"/><Relationship Id="rId2" Type="http://schemas.openxmlformats.org/officeDocument/2006/relationships/tags" Target="../tags/tag50.xml"/><Relationship Id="rId16" Type="http://schemas.openxmlformats.org/officeDocument/2006/relationships/image" Target="../media/image6.png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tags" Target="../tags/tag59.xml"/><Relationship Id="rId5" Type="http://schemas.openxmlformats.org/officeDocument/2006/relationships/tags" Target="../tags/tag53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58.xml"/><Relationship Id="rId4" Type="http://schemas.openxmlformats.org/officeDocument/2006/relationships/tags" Target="../tags/tag52.xml"/><Relationship Id="rId9" Type="http://schemas.openxmlformats.org/officeDocument/2006/relationships/tags" Target="../tags/tag57.xml"/><Relationship Id="rId14" Type="http://schemas.openxmlformats.org/officeDocument/2006/relationships/tags" Target="../tags/tag6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tags" Target="../tags/tag805.xml"/><Relationship Id="rId2" Type="http://schemas.openxmlformats.org/officeDocument/2006/relationships/tags" Target="../tags/tag804.xml"/><Relationship Id="rId1" Type="http://schemas.openxmlformats.org/officeDocument/2006/relationships/tags" Target="../tags/tag803.xml"/><Relationship Id="rId6" Type="http://schemas.openxmlformats.org/officeDocument/2006/relationships/image" Target="../media/image59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06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tags" Target="../tags/tag809.xml"/><Relationship Id="rId2" Type="http://schemas.openxmlformats.org/officeDocument/2006/relationships/tags" Target="../tags/tag808.xml"/><Relationship Id="rId1" Type="http://schemas.openxmlformats.org/officeDocument/2006/relationships/tags" Target="../tags/tag807.xml"/><Relationship Id="rId4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tags" Target="../tags/tag812.xml"/><Relationship Id="rId7" Type="http://schemas.openxmlformats.org/officeDocument/2006/relationships/image" Target="../media/image60.png"/><Relationship Id="rId2" Type="http://schemas.openxmlformats.org/officeDocument/2006/relationships/tags" Target="../tags/tag811.xml"/><Relationship Id="rId1" Type="http://schemas.openxmlformats.org/officeDocument/2006/relationships/tags" Target="../tags/tag81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14.xml"/><Relationship Id="rId4" Type="http://schemas.openxmlformats.org/officeDocument/2006/relationships/tags" Target="../tags/tag813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817.xml"/><Relationship Id="rId7" Type="http://schemas.openxmlformats.org/officeDocument/2006/relationships/tags" Target="../tags/tag821.xml"/><Relationship Id="rId2" Type="http://schemas.openxmlformats.org/officeDocument/2006/relationships/tags" Target="../tags/tag816.xml"/><Relationship Id="rId1" Type="http://schemas.openxmlformats.org/officeDocument/2006/relationships/tags" Target="../tags/tag815.xml"/><Relationship Id="rId6" Type="http://schemas.openxmlformats.org/officeDocument/2006/relationships/tags" Target="../tags/tag820.xml"/><Relationship Id="rId5" Type="http://schemas.openxmlformats.org/officeDocument/2006/relationships/tags" Target="../tags/tag819.xml"/><Relationship Id="rId4" Type="http://schemas.openxmlformats.org/officeDocument/2006/relationships/tags" Target="../tags/tag818.xml"/><Relationship Id="rId9" Type="http://schemas.openxmlformats.org/officeDocument/2006/relationships/image" Target="../media/image60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tags" Target="../tags/tag824.xml"/><Relationship Id="rId7" Type="http://schemas.openxmlformats.org/officeDocument/2006/relationships/image" Target="../media/image61.jpg"/><Relationship Id="rId2" Type="http://schemas.openxmlformats.org/officeDocument/2006/relationships/tags" Target="../tags/tag823.xml"/><Relationship Id="rId1" Type="http://schemas.openxmlformats.org/officeDocument/2006/relationships/tags" Target="../tags/tag82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26.xml"/><Relationship Id="rId4" Type="http://schemas.openxmlformats.org/officeDocument/2006/relationships/tags" Target="../tags/tag825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tags" Target="../tags/tag829.xml"/><Relationship Id="rId7" Type="http://schemas.openxmlformats.org/officeDocument/2006/relationships/image" Target="../media/image61.jpg"/><Relationship Id="rId2" Type="http://schemas.openxmlformats.org/officeDocument/2006/relationships/tags" Target="../tags/tag828.xml"/><Relationship Id="rId1" Type="http://schemas.openxmlformats.org/officeDocument/2006/relationships/tags" Target="../tags/tag82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31.xml"/><Relationship Id="rId4" Type="http://schemas.openxmlformats.org/officeDocument/2006/relationships/tags" Target="../tags/tag830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tags" Target="../tags/tag834.xml"/><Relationship Id="rId7" Type="http://schemas.openxmlformats.org/officeDocument/2006/relationships/image" Target="../media/image61.jpg"/><Relationship Id="rId2" Type="http://schemas.openxmlformats.org/officeDocument/2006/relationships/tags" Target="../tags/tag833.xml"/><Relationship Id="rId1" Type="http://schemas.openxmlformats.org/officeDocument/2006/relationships/tags" Target="../tags/tag83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36.xml"/><Relationship Id="rId4" Type="http://schemas.openxmlformats.org/officeDocument/2006/relationships/tags" Target="../tags/tag835.xml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g"/><Relationship Id="rId3" Type="http://schemas.openxmlformats.org/officeDocument/2006/relationships/tags" Target="../tags/tag83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838.xml"/><Relationship Id="rId1" Type="http://schemas.openxmlformats.org/officeDocument/2006/relationships/tags" Target="../tags/tag837.xml"/><Relationship Id="rId6" Type="http://schemas.openxmlformats.org/officeDocument/2006/relationships/tags" Target="../tags/tag842.xml"/><Relationship Id="rId5" Type="http://schemas.openxmlformats.org/officeDocument/2006/relationships/tags" Target="../tags/tag841.xml"/><Relationship Id="rId4" Type="http://schemas.openxmlformats.org/officeDocument/2006/relationships/tags" Target="../tags/tag840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44.xml"/><Relationship Id="rId1" Type="http://schemas.openxmlformats.org/officeDocument/2006/relationships/tags" Target="../tags/tag84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tags" Target="../tags/tag847.xml"/><Relationship Id="rId2" Type="http://schemas.openxmlformats.org/officeDocument/2006/relationships/tags" Target="../tags/tag846.xml"/><Relationship Id="rId1" Type="http://schemas.openxmlformats.org/officeDocument/2006/relationships/tags" Target="../tags/tag845.xml"/><Relationship Id="rId5" Type="http://schemas.openxmlformats.org/officeDocument/2006/relationships/notesSlide" Target="../notesSlides/notesSlide52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13" Type="http://schemas.openxmlformats.org/officeDocument/2006/relationships/tags" Target="../tags/tag75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65.xml"/><Relationship Id="rId21" Type="http://schemas.openxmlformats.org/officeDocument/2006/relationships/image" Target="../media/image5.png"/><Relationship Id="rId7" Type="http://schemas.openxmlformats.org/officeDocument/2006/relationships/tags" Target="../tags/tag69.xml"/><Relationship Id="rId12" Type="http://schemas.openxmlformats.org/officeDocument/2006/relationships/tags" Target="../tags/tag74.xml"/><Relationship Id="rId17" Type="http://schemas.openxmlformats.org/officeDocument/2006/relationships/tags" Target="../tags/tag79.xml"/><Relationship Id="rId2" Type="http://schemas.openxmlformats.org/officeDocument/2006/relationships/tags" Target="../tags/tag64.xml"/><Relationship Id="rId16" Type="http://schemas.openxmlformats.org/officeDocument/2006/relationships/tags" Target="../tags/tag78.xml"/><Relationship Id="rId20" Type="http://schemas.openxmlformats.org/officeDocument/2006/relationships/image" Target="../media/image4.png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11" Type="http://schemas.openxmlformats.org/officeDocument/2006/relationships/tags" Target="../tags/tag73.xml"/><Relationship Id="rId5" Type="http://schemas.openxmlformats.org/officeDocument/2006/relationships/tags" Target="../tags/tag67.xml"/><Relationship Id="rId15" Type="http://schemas.openxmlformats.org/officeDocument/2006/relationships/tags" Target="../tags/tag77.xml"/><Relationship Id="rId10" Type="http://schemas.openxmlformats.org/officeDocument/2006/relationships/tags" Target="../tags/tag72.xml"/><Relationship Id="rId19" Type="http://schemas.openxmlformats.org/officeDocument/2006/relationships/image" Target="../media/image6.png"/><Relationship Id="rId4" Type="http://schemas.openxmlformats.org/officeDocument/2006/relationships/tags" Target="../tags/tag66.xml"/><Relationship Id="rId9" Type="http://schemas.openxmlformats.org/officeDocument/2006/relationships/tags" Target="../tags/tag71.xml"/><Relationship Id="rId14" Type="http://schemas.openxmlformats.org/officeDocument/2006/relationships/tags" Target="../tags/tag76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3.xml"/><Relationship Id="rId3" Type="http://schemas.openxmlformats.org/officeDocument/2006/relationships/tags" Target="../tags/tag850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849.xml"/><Relationship Id="rId1" Type="http://schemas.openxmlformats.org/officeDocument/2006/relationships/tags" Target="../tags/tag848.xml"/><Relationship Id="rId6" Type="http://schemas.openxmlformats.org/officeDocument/2006/relationships/tags" Target="../tags/tag853.xml"/><Relationship Id="rId11" Type="http://schemas.openxmlformats.org/officeDocument/2006/relationships/image" Target="../media/image63.svg"/><Relationship Id="rId5" Type="http://schemas.openxmlformats.org/officeDocument/2006/relationships/tags" Target="../tags/tag852.xml"/><Relationship Id="rId10" Type="http://schemas.openxmlformats.org/officeDocument/2006/relationships/image" Target="../media/image62.png"/><Relationship Id="rId4" Type="http://schemas.openxmlformats.org/officeDocument/2006/relationships/tags" Target="../tags/tag851.xml"/><Relationship Id="rId9" Type="http://schemas.openxmlformats.org/officeDocument/2006/relationships/image" Target="../media/image5.png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62.png"/><Relationship Id="rId3" Type="http://schemas.openxmlformats.org/officeDocument/2006/relationships/tags" Target="../tags/tag856.xml"/><Relationship Id="rId7" Type="http://schemas.openxmlformats.org/officeDocument/2006/relationships/tags" Target="../tags/tag860.xml"/><Relationship Id="rId12" Type="http://schemas.openxmlformats.org/officeDocument/2006/relationships/image" Target="../media/image65.svg"/><Relationship Id="rId2" Type="http://schemas.openxmlformats.org/officeDocument/2006/relationships/tags" Target="../tags/tag855.xml"/><Relationship Id="rId1" Type="http://schemas.openxmlformats.org/officeDocument/2006/relationships/tags" Target="../tags/tag854.xml"/><Relationship Id="rId6" Type="http://schemas.openxmlformats.org/officeDocument/2006/relationships/tags" Target="../tags/tag859.xml"/><Relationship Id="rId11" Type="http://schemas.openxmlformats.org/officeDocument/2006/relationships/image" Target="../media/image64.png"/><Relationship Id="rId5" Type="http://schemas.openxmlformats.org/officeDocument/2006/relationships/tags" Target="../tags/tag858.xml"/><Relationship Id="rId10" Type="http://schemas.openxmlformats.org/officeDocument/2006/relationships/image" Target="../media/image5.png"/><Relationship Id="rId4" Type="http://schemas.openxmlformats.org/officeDocument/2006/relationships/tags" Target="../tags/tag857.xml"/><Relationship Id="rId9" Type="http://schemas.openxmlformats.org/officeDocument/2006/relationships/notesSlide" Target="../notesSlides/notesSlide54.xml"/><Relationship Id="rId14" Type="http://schemas.openxmlformats.org/officeDocument/2006/relationships/image" Target="../media/image63.svg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tags" Target="../tags/tag868.xml"/><Relationship Id="rId13" Type="http://schemas.openxmlformats.org/officeDocument/2006/relationships/notesSlide" Target="../notesSlides/notesSlide55.xml"/><Relationship Id="rId18" Type="http://schemas.openxmlformats.org/officeDocument/2006/relationships/image" Target="../media/image63.svg"/><Relationship Id="rId3" Type="http://schemas.openxmlformats.org/officeDocument/2006/relationships/tags" Target="../tags/tag863.xml"/><Relationship Id="rId7" Type="http://schemas.openxmlformats.org/officeDocument/2006/relationships/tags" Target="../tags/tag867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62.png"/><Relationship Id="rId2" Type="http://schemas.openxmlformats.org/officeDocument/2006/relationships/tags" Target="../tags/tag862.xml"/><Relationship Id="rId16" Type="http://schemas.openxmlformats.org/officeDocument/2006/relationships/image" Target="../media/image65.svg"/><Relationship Id="rId1" Type="http://schemas.openxmlformats.org/officeDocument/2006/relationships/tags" Target="../tags/tag861.xml"/><Relationship Id="rId6" Type="http://schemas.openxmlformats.org/officeDocument/2006/relationships/tags" Target="../tags/tag866.xml"/><Relationship Id="rId11" Type="http://schemas.openxmlformats.org/officeDocument/2006/relationships/tags" Target="../tags/tag871.xml"/><Relationship Id="rId5" Type="http://schemas.openxmlformats.org/officeDocument/2006/relationships/tags" Target="../tags/tag865.xml"/><Relationship Id="rId15" Type="http://schemas.openxmlformats.org/officeDocument/2006/relationships/image" Target="../media/image64.png"/><Relationship Id="rId10" Type="http://schemas.openxmlformats.org/officeDocument/2006/relationships/tags" Target="../tags/tag870.xml"/><Relationship Id="rId4" Type="http://schemas.openxmlformats.org/officeDocument/2006/relationships/tags" Target="../tags/tag864.xml"/><Relationship Id="rId9" Type="http://schemas.openxmlformats.org/officeDocument/2006/relationships/tags" Target="../tags/tag869.xml"/><Relationship Id="rId14" Type="http://schemas.openxmlformats.org/officeDocument/2006/relationships/image" Target="../media/image5.png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tags" Target="../tags/tag879.xml"/><Relationship Id="rId13" Type="http://schemas.openxmlformats.org/officeDocument/2006/relationships/tags" Target="../tags/tag884.xml"/><Relationship Id="rId18" Type="http://schemas.openxmlformats.org/officeDocument/2006/relationships/image" Target="../media/image5.png"/><Relationship Id="rId3" Type="http://schemas.openxmlformats.org/officeDocument/2006/relationships/tags" Target="../tags/tag874.xml"/><Relationship Id="rId21" Type="http://schemas.openxmlformats.org/officeDocument/2006/relationships/image" Target="../media/image62.png"/><Relationship Id="rId7" Type="http://schemas.openxmlformats.org/officeDocument/2006/relationships/tags" Target="../tags/tag878.xml"/><Relationship Id="rId12" Type="http://schemas.openxmlformats.org/officeDocument/2006/relationships/tags" Target="../tags/tag883.xml"/><Relationship Id="rId17" Type="http://schemas.openxmlformats.org/officeDocument/2006/relationships/notesSlide" Target="../notesSlides/notesSlide56.xml"/><Relationship Id="rId2" Type="http://schemas.openxmlformats.org/officeDocument/2006/relationships/tags" Target="../tags/tag873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65.svg"/><Relationship Id="rId1" Type="http://schemas.openxmlformats.org/officeDocument/2006/relationships/tags" Target="../tags/tag872.xml"/><Relationship Id="rId6" Type="http://schemas.openxmlformats.org/officeDocument/2006/relationships/tags" Target="../tags/tag877.xml"/><Relationship Id="rId11" Type="http://schemas.openxmlformats.org/officeDocument/2006/relationships/tags" Target="../tags/tag882.xml"/><Relationship Id="rId5" Type="http://schemas.openxmlformats.org/officeDocument/2006/relationships/tags" Target="../tags/tag876.xml"/><Relationship Id="rId15" Type="http://schemas.openxmlformats.org/officeDocument/2006/relationships/tags" Target="../tags/tag886.xml"/><Relationship Id="rId10" Type="http://schemas.openxmlformats.org/officeDocument/2006/relationships/tags" Target="../tags/tag881.xml"/><Relationship Id="rId19" Type="http://schemas.openxmlformats.org/officeDocument/2006/relationships/image" Target="../media/image64.png"/><Relationship Id="rId4" Type="http://schemas.openxmlformats.org/officeDocument/2006/relationships/tags" Target="../tags/tag875.xml"/><Relationship Id="rId9" Type="http://schemas.openxmlformats.org/officeDocument/2006/relationships/tags" Target="../tags/tag880.xml"/><Relationship Id="rId14" Type="http://schemas.openxmlformats.org/officeDocument/2006/relationships/tags" Target="../tags/tag885.xml"/><Relationship Id="rId22" Type="http://schemas.openxmlformats.org/officeDocument/2006/relationships/image" Target="../media/image63.svg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tags" Target="../tags/tag894.xml"/><Relationship Id="rId13" Type="http://schemas.openxmlformats.org/officeDocument/2006/relationships/tags" Target="../tags/tag899.xml"/><Relationship Id="rId18" Type="http://schemas.openxmlformats.org/officeDocument/2006/relationships/notesSlide" Target="../notesSlides/notesSlide57.xml"/><Relationship Id="rId3" Type="http://schemas.openxmlformats.org/officeDocument/2006/relationships/tags" Target="../tags/tag889.xml"/><Relationship Id="rId21" Type="http://schemas.openxmlformats.org/officeDocument/2006/relationships/image" Target="../media/image65.svg"/><Relationship Id="rId7" Type="http://schemas.openxmlformats.org/officeDocument/2006/relationships/tags" Target="../tags/tag893.xml"/><Relationship Id="rId12" Type="http://schemas.openxmlformats.org/officeDocument/2006/relationships/tags" Target="../tags/tag898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888.xml"/><Relationship Id="rId16" Type="http://schemas.openxmlformats.org/officeDocument/2006/relationships/tags" Target="../tags/tag902.xml"/><Relationship Id="rId20" Type="http://schemas.openxmlformats.org/officeDocument/2006/relationships/image" Target="../media/image64.png"/><Relationship Id="rId1" Type="http://schemas.openxmlformats.org/officeDocument/2006/relationships/tags" Target="../tags/tag887.xml"/><Relationship Id="rId6" Type="http://schemas.openxmlformats.org/officeDocument/2006/relationships/tags" Target="../tags/tag892.xml"/><Relationship Id="rId11" Type="http://schemas.openxmlformats.org/officeDocument/2006/relationships/tags" Target="../tags/tag897.xml"/><Relationship Id="rId5" Type="http://schemas.openxmlformats.org/officeDocument/2006/relationships/tags" Target="../tags/tag891.xml"/><Relationship Id="rId15" Type="http://schemas.openxmlformats.org/officeDocument/2006/relationships/tags" Target="../tags/tag901.xml"/><Relationship Id="rId23" Type="http://schemas.openxmlformats.org/officeDocument/2006/relationships/image" Target="../media/image63.svg"/><Relationship Id="rId10" Type="http://schemas.openxmlformats.org/officeDocument/2006/relationships/tags" Target="../tags/tag896.xml"/><Relationship Id="rId19" Type="http://schemas.openxmlformats.org/officeDocument/2006/relationships/image" Target="../media/image5.png"/><Relationship Id="rId4" Type="http://schemas.openxmlformats.org/officeDocument/2006/relationships/tags" Target="../tags/tag890.xml"/><Relationship Id="rId9" Type="http://schemas.openxmlformats.org/officeDocument/2006/relationships/tags" Target="../tags/tag895.xml"/><Relationship Id="rId14" Type="http://schemas.openxmlformats.org/officeDocument/2006/relationships/tags" Target="../tags/tag900.xml"/><Relationship Id="rId22" Type="http://schemas.openxmlformats.org/officeDocument/2006/relationships/image" Target="../media/image62.png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tags" Target="../tags/tag910.xml"/><Relationship Id="rId13" Type="http://schemas.openxmlformats.org/officeDocument/2006/relationships/tags" Target="../tags/tag915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905.xml"/><Relationship Id="rId21" Type="http://schemas.openxmlformats.org/officeDocument/2006/relationships/image" Target="../media/image64.png"/><Relationship Id="rId7" Type="http://schemas.openxmlformats.org/officeDocument/2006/relationships/tags" Target="../tags/tag909.xml"/><Relationship Id="rId12" Type="http://schemas.openxmlformats.org/officeDocument/2006/relationships/tags" Target="../tags/tag914.xml"/><Relationship Id="rId17" Type="http://schemas.openxmlformats.org/officeDocument/2006/relationships/tags" Target="../tags/tag919.xml"/><Relationship Id="rId2" Type="http://schemas.openxmlformats.org/officeDocument/2006/relationships/tags" Target="../tags/tag904.xml"/><Relationship Id="rId16" Type="http://schemas.openxmlformats.org/officeDocument/2006/relationships/tags" Target="../tags/tag918.xml"/><Relationship Id="rId20" Type="http://schemas.openxmlformats.org/officeDocument/2006/relationships/image" Target="../media/image5.png"/><Relationship Id="rId1" Type="http://schemas.openxmlformats.org/officeDocument/2006/relationships/tags" Target="../tags/tag903.xml"/><Relationship Id="rId6" Type="http://schemas.openxmlformats.org/officeDocument/2006/relationships/tags" Target="../tags/tag908.xml"/><Relationship Id="rId11" Type="http://schemas.openxmlformats.org/officeDocument/2006/relationships/tags" Target="../tags/tag913.xml"/><Relationship Id="rId24" Type="http://schemas.openxmlformats.org/officeDocument/2006/relationships/image" Target="../media/image63.svg"/><Relationship Id="rId5" Type="http://schemas.openxmlformats.org/officeDocument/2006/relationships/tags" Target="../tags/tag907.xml"/><Relationship Id="rId15" Type="http://schemas.openxmlformats.org/officeDocument/2006/relationships/tags" Target="../tags/tag917.xml"/><Relationship Id="rId23" Type="http://schemas.openxmlformats.org/officeDocument/2006/relationships/image" Target="../media/image62.png"/><Relationship Id="rId10" Type="http://schemas.openxmlformats.org/officeDocument/2006/relationships/tags" Target="../tags/tag912.xml"/><Relationship Id="rId19" Type="http://schemas.openxmlformats.org/officeDocument/2006/relationships/notesSlide" Target="../notesSlides/notesSlide58.xml"/><Relationship Id="rId4" Type="http://schemas.openxmlformats.org/officeDocument/2006/relationships/tags" Target="../tags/tag906.xml"/><Relationship Id="rId9" Type="http://schemas.openxmlformats.org/officeDocument/2006/relationships/tags" Target="../tags/tag911.xml"/><Relationship Id="rId14" Type="http://schemas.openxmlformats.org/officeDocument/2006/relationships/tags" Target="../tags/tag916.xml"/><Relationship Id="rId22" Type="http://schemas.openxmlformats.org/officeDocument/2006/relationships/image" Target="../media/image65.svg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tags" Target="../tags/tag927.xml"/><Relationship Id="rId13" Type="http://schemas.openxmlformats.org/officeDocument/2006/relationships/tags" Target="../tags/tag932.xml"/><Relationship Id="rId18" Type="http://schemas.openxmlformats.org/officeDocument/2006/relationships/tags" Target="../tags/tag937.xml"/><Relationship Id="rId26" Type="http://schemas.openxmlformats.org/officeDocument/2006/relationships/image" Target="../media/image65.svg"/><Relationship Id="rId3" Type="http://schemas.openxmlformats.org/officeDocument/2006/relationships/tags" Target="../tags/tag922.xml"/><Relationship Id="rId21" Type="http://schemas.openxmlformats.org/officeDocument/2006/relationships/tags" Target="../tags/tag940.xml"/><Relationship Id="rId7" Type="http://schemas.openxmlformats.org/officeDocument/2006/relationships/tags" Target="../tags/tag926.xml"/><Relationship Id="rId12" Type="http://schemas.openxmlformats.org/officeDocument/2006/relationships/tags" Target="../tags/tag931.xml"/><Relationship Id="rId17" Type="http://schemas.openxmlformats.org/officeDocument/2006/relationships/tags" Target="../tags/tag936.xml"/><Relationship Id="rId25" Type="http://schemas.openxmlformats.org/officeDocument/2006/relationships/image" Target="../media/image64.png"/><Relationship Id="rId2" Type="http://schemas.openxmlformats.org/officeDocument/2006/relationships/tags" Target="../tags/tag921.xml"/><Relationship Id="rId16" Type="http://schemas.openxmlformats.org/officeDocument/2006/relationships/tags" Target="../tags/tag935.xml"/><Relationship Id="rId20" Type="http://schemas.openxmlformats.org/officeDocument/2006/relationships/tags" Target="../tags/tag939.xml"/><Relationship Id="rId1" Type="http://schemas.openxmlformats.org/officeDocument/2006/relationships/tags" Target="../tags/tag920.xml"/><Relationship Id="rId6" Type="http://schemas.openxmlformats.org/officeDocument/2006/relationships/tags" Target="../tags/tag925.xml"/><Relationship Id="rId11" Type="http://schemas.openxmlformats.org/officeDocument/2006/relationships/tags" Target="../tags/tag930.xml"/><Relationship Id="rId24" Type="http://schemas.openxmlformats.org/officeDocument/2006/relationships/image" Target="../media/image5.png"/><Relationship Id="rId5" Type="http://schemas.openxmlformats.org/officeDocument/2006/relationships/tags" Target="../tags/tag924.xml"/><Relationship Id="rId15" Type="http://schemas.openxmlformats.org/officeDocument/2006/relationships/tags" Target="../tags/tag934.xml"/><Relationship Id="rId23" Type="http://schemas.openxmlformats.org/officeDocument/2006/relationships/notesSlide" Target="../notesSlides/notesSlide59.xml"/><Relationship Id="rId28" Type="http://schemas.openxmlformats.org/officeDocument/2006/relationships/image" Target="../media/image63.svg"/><Relationship Id="rId10" Type="http://schemas.openxmlformats.org/officeDocument/2006/relationships/tags" Target="../tags/tag929.xml"/><Relationship Id="rId19" Type="http://schemas.openxmlformats.org/officeDocument/2006/relationships/tags" Target="../tags/tag938.xml"/><Relationship Id="rId4" Type="http://schemas.openxmlformats.org/officeDocument/2006/relationships/tags" Target="../tags/tag923.xml"/><Relationship Id="rId9" Type="http://schemas.openxmlformats.org/officeDocument/2006/relationships/tags" Target="../tags/tag928.xml"/><Relationship Id="rId14" Type="http://schemas.openxmlformats.org/officeDocument/2006/relationships/tags" Target="../tags/tag933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62.png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tags" Target="../tags/tag948.xml"/><Relationship Id="rId13" Type="http://schemas.openxmlformats.org/officeDocument/2006/relationships/tags" Target="../tags/tag953.xml"/><Relationship Id="rId18" Type="http://schemas.openxmlformats.org/officeDocument/2006/relationships/tags" Target="../tags/tag958.xml"/><Relationship Id="rId26" Type="http://schemas.openxmlformats.org/officeDocument/2006/relationships/image" Target="../media/image5.png"/><Relationship Id="rId3" Type="http://schemas.openxmlformats.org/officeDocument/2006/relationships/tags" Target="../tags/tag943.xml"/><Relationship Id="rId21" Type="http://schemas.openxmlformats.org/officeDocument/2006/relationships/tags" Target="../tags/tag961.xml"/><Relationship Id="rId7" Type="http://schemas.openxmlformats.org/officeDocument/2006/relationships/tags" Target="../tags/tag947.xml"/><Relationship Id="rId12" Type="http://schemas.openxmlformats.org/officeDocument/2006/relationships/tags" Target="../tags/tag952.xml"/><Relationship Id="rId17" Type="http://schemas.openxmlformats.org/officeDocument/2006/relationships/tags" Target="../tags/tag957.xml"/><Relationship Id="rId25" Type="http://schemas.openxmlformats.org/officeDocument/2006/relationships/notesSlide" Target="../notesSlides/notesSlide60.xml"/><Relationship Id="rId2" Type="http://schemas.openxmlformats.org/officeDocument/2006/relationships/tags" Target="../tags/tag942.xml"/><Relationship Id="rId16" Type="http://schemas.openxmlformats.org/officeDocument/2006/relationships/tags" Target="../tags/tag956.xml"/><Relationship Id="rId20" Type="http://schemas.openxmlformats.org/officeDocument/2006/relationships/tags" Target="../tags/tag960.xml"/><Relationship Id="rId29" Type="http://schemas.openxmlformats.org/officeDocument/2006/relationships/image" Target="../media/image62.png"/><Relationship Id="rId1" Type="http://schemas.openxmlformats.org/officeDocument/2006/relationships/tags" Target="../tags/tag941.xml"/><Relationship Id="rId6" Type="http://schemas.openxmlformats.org/officeDocument/2006/relationships/tags" Target="../tags/tag946.xml"/><Relationship Id="rId11" Type="http://schemas.openxmlformats.org/officeDocument/2006/relationships/tags" Target="../tags/tag951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945.xml"/><Relationship Id="rId15" Type="http://schemas.openxmlformats.org/officeDocument/2006/relationships/tags" Target="../tags/tag955.xml"/><Relationship Id="rId23" Type="http://schemas.openxmlformats.org/officeDocument/2006/relationships/tags" Target="../tags/tag963.xml"/><Relationship Id="rId28" Type="http://schemas.openxmlformats.org/officeDocument/2006/relationships/image" Target="../media/image65.svg"/><Relationship Id="rId10" Type="http://schemas.openxmlformats.org/officeDocument/2006/relationships/tags" Target="../tags/tag950.xml"/><Relationship Id="rId19" Type="http://schemas.openxmlformats.org/officeDocument/2006/relationships/tags" Target="../tags/tag959.xml"/><Relationship Id="rId4" Type="http://schemas.openxmlformats.org/officeDocument/2006/relationships/tags" Target="../tags/tag944.xml"/><Relationship Id="rId9" Type="http://schemas.openxmlformats.org/officeDocument/2006/relationships/tags" Target="../tags/tag949.xml"/><Relationship Id="rId14" Type="http://schemas.openxmlformats.org/officeDocument/2006/relationships/tags" Target="../tags/tag954.xml"/><Relationship Id="rId22" Type="http://schemas.openxmlformats.org/officeDocument/2006/relationships/tags" Target="../tags/tag962.xml"/><Relationship Id="rId27" Type="http://schemas.openxmlformats.org/officeDocument/2006/relationships/image" Target="../media/image64.png"/><Relationship Id="rId30" Type="http://schemas.openxmlformats.org/officeDocument/2006/relationships/image" Target="../media/image63.svg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tags" Target="../tags/tag971.xml"/><Relationship Id="rId13" Type="http://schemas.openxmlformats.org/officeDocument/2006/relationships/notesSlide" Target="../notesSlides/notesSlide61.xml"/><Relationship Id="rId18" Type="http://schemas.openxmlformats.org/officeDocument/2006/relationships/image" Target="../media/image63.svg"/><Relationship Id="rId3" Type="http://schemas.openxmlformats.org/officeDocument/2006/relationships/tags" Target="../tags/tag966.xml"/><Relationship Id="rId7" Type="http://schemas.openxmlformats.org/officeDocument/2006/relationships/tags" Target="../tags/tag970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62.png"/><Relationship Id="rId2" Type="http://schemas.openxmlformats.org/officeDocument/2006/relationships/tags" Target="../tags/tag965.xml"/><Relationship Id="rId16" Type="http://schemas.openxmlformats.org/officeDocument/2006/relationships/image" Target="../media/image65.svg"/><Relationship Id="rId1" Type="http://schemas.openxmlformats.org/officeDocument/2006/relationships/tags" Target="../tags/tag964.xml"/><Relationship Id="rId6" Type="http://schemas.openxmlformats.org/officeDocument/2006/relationships/tags" Target="../tags/tag969.xml"/><Relationship Id="rId11" Type="http://schemas.openxmlformats.org/officeDocument/2006/relationships/tags" Target="../tags/tag974.xml"/><Relationship Id="rId5" Type="http://schemas.openxmlformats.org/officeDocument/2006/relationships/tags" Target="../tags/tag968.xml"/><Relationship Id="rId15" Type="http://schemas.openxmlformats.org/officeDocument/2006/relationships/image" Target="../media/image64.png"/><Relationship Id="rId10" Type="http://schemas.openxmlformats.org/officeDocument/2006/relationships/tags" Target="../tags/tag973.xml"/><Relationship Id="rId4" Type="http://schemas.openxmlformats.org/officeDocument/2006/relationships/tags" Target="../tags/tag967.xml"/><Relationship Id="rId9" Type="http://schemas.openxmlformats.org/officeDocument/2006/relationships/tags" Target="../tags/tag972.xml"/><Relationship Id="rId14" Type="http://schemas.openxmlformats.org/officeDocument/2006/relationships/image" Target="../media/image5.png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tags" Target="../tags/tag982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62.png"/><Relationship Id="rId3" Type="http://schemas.openxmlformats.org/officeDocument/2006/relationships/tags" Target="../tags/tag977.xml"/><Relationship Id="rId7" Type="http://schemas.openxmlformats.org/officeDocument/2006/relationships/tags" Target="../tags/tag981.xml"/><Relationship Id="rId12" Type="http://schemas.openxmlformats.org/officeDocument/2006/relationships/tags" Target="../tags/tag986.xml"/><Relationship Id="rId17" Type="http://schemas.openxmlformats.org/officeDocument/2006/relationships/image" Target="../media/image65.svg"/><Relationship Id="rId2" Type="http://schemas.openxmlformats.org/officeDocument/2006/relationships/tags" Target="../tags/tag976.xml"/><Relationship Id="rId16" Type="http://schemas.openxmlformats.org/officeDocument/2006/relationships/image" Target="../media/image64.png"/><Relationship Id="rId1" Type="http://schemas.openxmlformats.org/officeDocument/2006/relationships/tags" Target="../tags/tag975.xml"/><Relationship Id="rId6" Type="http://schemas.openxmlformats.org/officeDocument/2006/relationships/tags" Target="../tags/tag980.xml"/><Relationship Id="rId11" Type="http://schemas.openxmlformats.org/officeDocument/2006/relationships/tags" Target="../tags/tag985.xml"/><Relationship Id="rId5" Type="http://schemas.openxmlformats.org/officeDocument/2006/relationships/tags" Target="../tags/tag979.xml"/><Relationship Id="rId15" Type="http://schemas.openxmlformats.org/officeDocument/2006/relationships/image" Target="../media/image5.png"/><Relationship Id="rId10" Type="http://schemas.openxmlformats.org/officeDocument/2006/relationships/tags" Target="../tags/tag984.xml"/><Relationship Id="rId19" Type="http://schemas.openxmlformats.org/officeDocument/2006/relationships/image" Target="../media/image63.svg"/><Relationship Id="rId4" Type="http://schemas.openxmlformats.org/officeDocument/2006/relationships/tags" Target="../tags/tag978.xml"/><Relationship Id="rId9" Type="http://schemas.openxmlformats.org/officeDocument/2006/relationships/tags" Target="../tags/tag983.xml"/><Relationship Id="rId14" Type="http://schemas.openxmlformats.org/officeDocument/2006/relationships/notesSlide" Target="../notesSlides/notesSlide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B33DC6A-1F1C-4A06-834E-CFF88F1C0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0FE1D5CF-87B8-4A8A-AD3C-01D06A607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208641" cy="6858000"/>
          </a:xfrm>
          <a:custGeom>
            <a:avLst/>
            <a:gdLst>
              <a:gd name="connsiteX0" fmla="*/ 0 w 6208641"/>
              <a:gd name="connsiteY0" fmla="*/ 0 h 6858000"/>
              <a:gd name="connsiteX1" fmla="*/ 5464181 w 6208641"/>
              <a:gd name="connsiteY1" fmla="*/ 0 h 6858000"/>
              <a:gd name="connsiteX2" fmla="*/ 5538086 w 6208641"/>
              <a:gd name="connsiteY2" fmla="*/ 159684 h 6858000"/>
              <a:gd name="connsiteX3" fmla="*/ 6208641 w 6208641"/>
              <a:gd name="connsiteY3" fmla="*/ 3706589 h 6858000"/>
              <a:gd name="connsiteX4" fmla="*/ 5734754 w 6208641"/>
              <a:gd name="connsiteY4" fmla="*/ 6730443 h 6858000"/>
              <a:gd name="connsiteX5" fmla="*/ 5689361 w 6208641"/>
              <a:gd name="connsiteY5" fmla="*/ 6858000 h 6858000"/>
              <a:gd name="connsiteX6" fmla="*/ 0 w 620864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8641" h="6858000">
                <a:moveTo>
                  <a:pt x="0" y="0"/>
                </a:moveTo>
                <a:lnTo>
                  <a:pt x="5464181" y="0"/>
                </a:lnTo>
                <a:lnTo>
                  <a:pt x="5538086" y="159684"/>
                </a:lnTo>
                <a:cubicBezTo>
                  <a:pt x="5961440" y="1172168"/>
                  <a:pt x="6208641" y="2392735"/>
                  <a:pt x="6208641" y="3706589"/>
                </a:cubicBezTo>
                <a:cubicBezTo>
                  <a:pt x="6208641" y="4801467"/>
                  <a:pt x="6036974" y="5831563"/>
                  <a:pt x="5734754" y="6730443"/>
                </a:cubicBezTo>
                <a:lnTo>
                  <a:pt x="568936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60926200-45C2-41E9-839F-31CD5FE4C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03325" cy="6858000"/>
          </a:xfrm>
          <a:custGeom>
            <a:avLst/>
            <a:gdLst>
              <a:gd name="connsiteX0" fmla="*/ 0 w 6203325"/>
              <a:gd name="connsiteY0" fmla="*/ 0 h 6858000"/>
              <a:gd name="connsiteX1" fmla="*/ 5458865 w 6203325"/>
              <a:gd name="connsiteY1" fmla="*/ 0 h 6858000"/>
              <a:gd name="connsiteX2" fmla="*/ 5532770 w 6203325"/>
              <a:gd name="connsiteY2" fmla="*/ 159684 h 6858000"/>
              <a:gd name="connsiteX3" fmla="*/ 6203325 w 6203325"/>
              <a:gd name="connsiteY3" fmla="*/ 3706589 h 6858000"/>
              <a:gd name="connsiteX4" fmla="*/ 5729438 w 6203325"/>
              <a:gd name="connsiteY4" fmla="*/ 6730443 h 6858000"/>
              <a:gd name="connsiteX5" fmla="*/ 5684045 w 6203325"/>
              <a:gd name="connsiteY5" fmla="*/ 6858000 h 6858000"/>
              <a:gd name="connsiteX6" fmla="*/ 0 w 620332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3325" h="6858000">
                <a:moveTo>
                  <a:pt x="0" y="0"/>
                </a:moveTo>
                <a:lnTo>
                  <a:pt x="5458865" y="0"/>
                </a:lnTo>
                <a:lnTo>
                  <a:pt x="5532770" y="159684"/>
                </a:lnTo>
                <a:cubicBezTo>
                  <a:pt x="5956124" y="1172168"/>
                  <a:pt x="6203325" y="2392735"/>
                  <a:pt x="6203325" y="3706589"/>
                </a:cubicBezTo>
                <a:cubicBezTo>
                  <a:pt x="6203325" y="4801467"/>
                  <a:pt x="6031658" y="5831563"/>
                  <a:pt x="5729438" y="6730443"/>
                </a:cubicBezTo>
                <a:lnTo>
                  <a:pt x="568404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93D6F7-DF9D-577F-D997-CDCB8068D9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9098" y="1106034"/>
            <a:ext cx="5019074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3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Verifiable Oblivious Pseudorandom Functions</a:t>
            </a:r>
            <a:br>
              <a:rPr lang="en-US" sz="3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 Lattices: Practical-</a:t>
            </a:r>
            <a:r>
              <a:rPr lang="en-US" sz="3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ish</a:t>
            </a:r>
            <a:r>
              <a:rPr lang="en-US" sz="3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3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Thresholdisable</a:t>
            </a:r>
            <a:endParaRPr lang="en-US" sz="3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16CE4A-9248-138D-1488-6AADD4E84B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123" y="4872922"/>
            <a:ext cx="5555493" cy="1591315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Martin R. Albrecht (KCL,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SandboxAQ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l"/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Kamil Doruk Gur (UMD)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4" descr="University of Maryland informal seal">
            <a:extLst>
              <a:ext uri="{FF2B5EF4-FFF2-40B4-BE49-F238E27FC236}">
                <a16:creationId xmlns:a16="http://schemas.microsoft.com/office/drawing/2014/main" id="{B1C9F048-A60C-A2D5-F863-3D7F902BC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54055" y="3955774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098" y="4546920"/>
            <a:ext cx="501907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EEFEFA1-87DC-954D-BB1D-05195D72E7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423" y="2546613"/>
            <a:ext cx="5334974" cy="1277388"/>
          </a:xfrm>
          <a:prstGeom prst="rect">
            <a:avLst/>
          </a:prstGeom>
        </p:spPr>
      </p:pic>
      <p:pic>
        <p:nvPicPr>
          <p:cNvPr id="6" name="Picture 5" descr="A red and black sign&#10;&#10;Description automatically generated">
            <a:extLst>
              <a:ext uri="{FF2B5EF4-FFF2-40B4-BE49-F238E27FC236}">
                <a16:creationId xmlns:a16="http://schemas.microsoft.com/office/drawing/2014/main" id="{F70F83AF-5FD5-B50A-CF23-5B31C110D3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128" y="507155"/>
            <a:ext cx="3897053" cy="20394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52567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>
          <a:extLst>
            <a:ext uri="{FF2B5EF4-FFF2-40B4-BE49-F238E27FC236}">
              <a16:creationId xmlns:a16="http://schemas.microsoft.com/office/drawing/2014/main" id="{067B521E-75E9-B79A-D52C-13E3D913DA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19">
            <a:extLst>
              <a:ext uri="{FF2B5EF4-FFF2-40B4-BE49-F238E27FC236}">
                <a16:creationId xmlns:a16="http://schemas.microsoft.com/office/drawing/2014/main" id="{8832F2D0-D856-4CF5-EE22-8ACDCEA9AD2A}"/>
              </a:ext>
            </a:extLst>
          </p:cNvPr>
          <p:cNvPicPr preferRelativeResize="0"/>
          <p:nvPr>
            <p:custDataLst>
              <p:tags r:id="rId2"/>
            </p:custDataLst>
          </p:nvPr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928133" y="2426233"/>
            <a:ext cx="2005531" cy="2005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9">
            <a:extLst>
              <a:ext uri="{FF2B5EF4-FFF2-40B4-BE49-F238E27FC236}">
                <a16:creationId xmlns:a16="http://schemas.microsoft.com/office/drawing/2014/main" id="{A8048FFD-07CE-21BD-CC4A-9B772ED368D6}"/>
              </a:ext>
            </a:extLst>
          </p:cNvPr>
          <p:cNvPicPr preferRelativeResize="0"/>
          <p:nvPr>
            <p:custDataLst>
              <p:tags r:id="rId3"/>
            </p:custDataLst>
          </p:nvPr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404784" y="2356780"/>
            <a:ext cx="2144432" cy="2144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9">
            <a:extLst>
              <a:ext uri="{FF2B5EF4-FFF2-40B4-BE49-F238E27FC236}">
                <a16:creationId xmlns:a16="http://schemas.microsoft.com/office/drawing/2014/main" id="{1CB4F935-F59A-9CF3-24F1-992F58C18AB2}"/>
              </a:ext>
            </a:extLst>
          </p:cNvPr>
          <p:cNvPicPr preferRelativeResize="0"/>
          <p:nvPr>
            <p:custDataLst>
              <p:tags r:id="rId4"/>
            </p:custDataLst>
          </p:nvPr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933668" y="1612868"/>
            <a:ext cx="753233" cy="753233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9">
            <a:extLst>
              <a:ext uri="{FF2B5EF4-FFF2-40B4-BE49-F238E27FC236}">
                <a16:creationId xmlns:a16="http://schemas.microsoft.com/office/drawing/2014/main" id="{4A9F2C76-F48C-E6C1-D97B-5B04A24215D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264384" y="1712267"/>
            <a:ext cx="425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>
                <a:solidFill>
                  <a:schemeClr val="accent1"/>
                </a:solidFill>
              </a:rPr>
              <a:t>x</a:t>
            </a:r>
            <a:endParaRPr sz="2667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sp>
        <p:nvSpPr>
          <p:cNvPr id="174" name="Google Shape;174;p19">
            <a:extLst>
              <a:ext uri="{FF2B5EF4-FFF2-40B4-BE49-F238E27FC236}">
                <a16:creationId xmlns:a16="http://schemas.microsoft.com/office/drawing/2014/main" id="{069880FD-8C09-78A0-6DEF-560B356A93F2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1097667" y="1166933"/>
            <a:ext cx="425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>
                <a:solidFill>
                  <a:schemeClr val="accent1"/>
                </a:solidFill>
              </a:rPr>
              <a:t>k</a:t>
            </a:r>
            <a:endParaRPr sz="2667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ABA81-FEA5-07C6-6D7A-93215E5937DE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2B99B2-2153-6A4B-960B-D58ACA6F0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3381987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>
          <a:extLst>
            <a:ext uri="{FF2B5EF4-FFF2-40B4-BE49-F238E27FC236}">
              <a16:creationId xmlns:a16="http://schemas.microsoft.com/office/drawing/2014/main" id="{91C40E19-31A1-BE9F-196B-8E3D9C1449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3">
            <a:extLst>
              <a:ext uri="{FF2B5EF4-FFF2-40B4-BE49-F238E27FC236}">
                <a16:creationId xmlns:a16="http://schemas.microsoft.com/office/drawing/2014/main" id="{65B9CE73-99D5-F844-55AD-F2BFD61250DE}"/>
              </a:ext>
            </a:extLst>
          </p:cNvPr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35000" y="61384"/>
            <a:ext cx="10515600" cy="1325200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Reducing server noise: Redefining security</a:t>
            </a:r>
            <a:endParaRPr dirty="0"/>
          </a:p>
        </p:txBody>
      </p:sp>
      <p:pic>
        <p:nvPicPr>
          <p:cNvPr id="414" name="Google Shape;414;p43">
            <a:extLst>
              <a:ext uri="{FF2B5EF4-FFF2-40B4-BE49-F238E27FC236}">
                <a16:creationId xmlns:a16="http://schemas.microsoft.com/office/drawing/2014/main" id="{F5D75747-84CA-9582-62D0-81D02A6C8836}"/>
              </a:ext>
            </a:extLst>
          </p:cNvPr>
          <p:cNvPicPr preferRelativeResize="0"/>
          <p:nvPr>
            <p:custDataLst>
              <p:tags r:id="rId3"/>
            </p:custDataLst>
          </p:nvPr>
        </p:nvPicPr>
        <p:blipFill>
          <a:blip r:embed="rId17">
            <a:alphaModFix/>
          </a:blip>
          <a:stretch>
            <a:fillRect/>
          </a:stretch>
        </p:blipFill>
        <p:spPr>
          <a:xfrm>
            <a:off x="523213" y="2211599"/>
            <a:ext cx="431975" cy="431977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43">
            <a:extLst>
              <a:ext uri="{FF2B5EF4-FFF2-40B4-BE49-F238E27FC236}">
                <a16:creationId xmlns:a16="http://schemas.microsoft.com/office/drawing/2014/main" id="{D261225B-553E-B711-0042-888015F576C0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79213" y="1852326"/>
            <a:ext cx="244000" cy="3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 dirty="0">
                <a:solidFill>
                  <a:schemeClr val="accent1"/>
                </a:solidFill>
              </a:rPr>
              <a:t>k</a:t>
            </a:r>
            <a:endParaRPr sz="2667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cxnSp>
        <p:nvCxnSpPr>
          <p:cNvPr id="423" name="Google Shape;423;p43">
            <a:extLst>
              <a:ext uri="{FF2B5EF4-FFF2-40B4-BE49-F238E27FC236}">
                <a16:creationId xmlns:a16="http://schemas.microsoft.com/office/drawing/2014/main" id="{C066264E-1A11-7BCD-0412-67942CB54222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 rot="10800000" flipH="1">
            <a:off x="6726351" y="3090917"/>
            <a:ext cx="2364800" cy="11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" name="Google Shape;425;p43">
            <a:extLst>
              <a:ext uri="{FF2B5EF4-FFF2-40B4-BE49-F238E27FC236}">
                <a16:creationId xmlns:a16="http://schemas.microsoft.com/office/drawing/2014/main" id="{B1A51480-707A-482A-3F98-FCB6738BEC73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7829238" y="2631976"/>
            <a:ext cx="478800" cy="4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x</a:t>
            </a:r>
            <a:r>
              <a:rPr lang="en-US" sz="2000" baseline="-25000" dirty="0">
                <a:solidFill>
                  <a:schemeClr val="accent1"/>
                </a:solidFill>
              </a:rPr>
              <a:t>i</a:t>
            </a:r>
            <a:endParaRPr sz="2667" dirty="0">
              <a:solidFill>
                <a:schemeClr val="accent1"/>
              </a:solidFill>
            </a:endParaRPr>
          </a:p>
        </p:txBody>
      </p:sp>
      <p:pic>
        <p:nvPicPr>
          <p:cNvPr id="12" name="Graphic 11" descr="Devil face with solid fill with solid fill">
            <a:extLst>
              <a:ext uri="{FF2B5EF4-FFF2-40B4-BE49-F238E27FC236}">
                <a16:creationId xmlns:a16="http://schemas.microsoft.com/office/drawing/2014/main" id="{33E9823F-4FEB-2DD7-6A1E-A101C75CC2F7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283250" y="1894216"/>
            <a:ext cx="2651701" cy="2651701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4C6EAA8-C7F1-5A95-4AF0-6C1EA1920941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777285" y="2041029"/>
            <a:ext cx="2358074" cy="2358074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033B8F3E-364E-6E1B-3D91-0E86D42A6729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89877" y="2129052"/>
            <a:ext cx="2358074" cy="2358074"/>
          </a:xfrm>
          <a:prstGeom prst="rect">
            <a:avLst/>
          </a:prstGeom>
        </p:spPr>
      </p:pic>
      <p:cxnSp>
        <p:nvCxnSpPr>
          <p:cNvPr id="8" name="Google Shape;423;p43">
            <a:extLst>
              <a:ext uri="{FF2B5EF4-FFF2-40B4-BE49-F238E27FC236}">
                <a16:creationId xmlns:a16="http://schemas.microsoft.com/office/drawing/2014/main" id="{16764E2A-0200-9A02-C052-AB76041F5748}"/>
              </a:ext>
            </a:extLst>
          </p:cNvPr>
          <p:cNvCxnSpPr/>
          <p:nvPr>
            <p:custDataLst>
              <p:tags r:id="rId10"/>
            </p:custDataLst>
          </p:nvPr>
        </p:nvCxnSpPr>
        <p:spPr>
          <a:xfrm rot="10800000" flipH="1">
            <a:off x="2080942" y="3102517"/>
            <a:ext cx="2364800" cy="11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" name="Google Shape;424;p43">
            <a:extLst>
              <a:ext uri="{FF2B5EF4-FFF2-40B4-BE49-F238E27FC236}">
                <a16:creationId xmlns:a16="http://schemas.microsoft.com/office/drawing/2014/main" id="{C7BCF858-3A71-D0B0-B3B5-F9BE972A72DC}"/>
              </a:ext>
            </a:extLst>
          </p:cNvPr>
          <p:cNvCxnSpPr/>
          <p:nvPr>
            <p:custDataLst>
              <p:tags r:id="rId11"/>
            </p:custDataLst>
          </p:nvPr>
        </p:nvCxnSpPr>
        <p:spPr>
          <a:xfrm flipH="1">
            <a:off x="2095742" y="3347223"/>
            <a:ext cx="2335200" cy="252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" name="Google Shape;426;p43">
            <a:extLst>
              <a:ext uri="{FF2B5EF4-FFF2-40B4-BE49-F238E27FC236}">
                <a16:creationId xmlns:a16="http://schemas.microsoft.com/office/drawing/2014/main" id="{F6CFBFB8-CF47-CE9F-AB7E-7E5C4692AD1C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3057942" y="3370327"/>
            <a:ext cx="889600" cy="4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000" dirty="0" err="1">
                <a:solidFill>
                  <a:schemeClr val="accent1"/>
                </a:solidFill>
              </a:rPr>
              <a:t>F</a:t>
            </a:r>
            <a:r>
              <a:rPr lang="en-US" sz="2000" baseline="-25000" dirty="0" err="1">
                <a:solidFill>
                  <a:schemeClr val="accent1"/>
                </a:solidFill>
              </a:rPr>
              <a:t>k</a:t>
            </a:r>
            <a:r>
              <a:rPr lang="en-US" sz="2000" dirty="0">
                <a:solidFill>
                  <a:schemeClr val="accent1"/>
                </a:solidFill>
              </a:rPr>
              <a:t>(x</a:t>
            </a:r>
            <a:r>
              <a:rPr lang="en-US" sz="2000" baseline="-25000" dirty="0">
                <a:solidFill>
                  <a:schemeClr val="accent1"/>
                </a:solidFill>
              </a:rPr>
              <a:t>i</a:t>
            </a:r>
            <a:r>
              <a:rPr lang="en-US" sz="2000" dirty="0">
                <a:solidFill>
                  <a:schemeClr val="accent1"/>
                </a:solidFill>
              </a:rPr>
              <a:t>)</a:t>
            </a:r>
            <a:endParaRPr sz="2000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sp>
        <p:nvSpPr>
          <p:cNvPr id="15" name="Google Shape;425;p43">
            <a:extLst>
              <a:ext uri="{FF2B5EF4-FFF2-40B4-BE49-F238E27FC236}">
                <a16:creationId xmlns:a16="http://schemas.microsoft.com/office/drawing/2014/main" id="{9E2F2B9F-F4C1-7EEE-00DB-5A767BE77D0A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3183829" y="2643576"/>
            <a:ext cx="478800" cy="4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x</a:t>
            </a:r>
            <a:r>
              <a:rPr lang="en-US" sz="2000" baseline="-25000" dirty="0">
                <a:solidFill>
                  <a:schemeClr val="accent1"/>
                </a:solidFill>
              </a:rPr>
              <a:t>i</a:t>
            </a:r>
            <a:endParaRPr sz="2667" dirty="0">
              <a:solidFill>
                <a:schemeClr val="accent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B78877C-292D-172C-65BC-C7F8B5449E5D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57564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>
          <a:extLst>
            <a:ext uri="{FF2B5EF4-FFF2-40B4-BE49-F238E27FC236}">
              <a16:creationId xmlns:a16="http://schemas.microsoft.com/office/drawing/2014/main" id="{91C40E19-31A1-BE9F-196B-8E3D9C1449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3">
            <a:extLst>
              <a:ext uri="{FF2B5EF4-FFF2-40B4-BE49-F238E27FC236}">
                <a16:creationId xmlns:a16="http://schemas.microsoft.com/office/drawing/2014/main" id="{65B9CE73-99D5-F844-55AD-F2BFD61250DE}"/>
              </a:ext>
            </a:extLst>
          </p:cNvPr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35000" y="61384"/>
            <a:ext cx="10515600" cy="1325200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Reducing server noise: Redefining security</a:t>
            </a:r>
            <a:endParaRPr dirty="0"/>
          </a:p>
        </p:txBody>
      </p:sp>
      <p:pic>
        <p:nvPicPr>
          <p:cNvPr id="414" name="Google Shape;414;p43">
            <a:extLst>
              <a:ext uri="{FF2B5EF4-FFF2-40B4-BE49-F238E27FC236}">
                <a16:creationId xmlns:a16="http://schemas.microsoft.com/office/drawing/2014/main" id="{F5D75747-84CA-9582-62D0-81D02A6C8836}"/>
              </a:ext>
            </a:extLst>
          </p:cNvPr>
          <p:cNvPicPr preferRelativeResize="0"/>
          <p:nvPr>
            <p:custDataLst>
              <p:tags r:id="rId3"/>
            </p:custDataLst>
          </p:nvPr>
        </p:nvPicPr>
        <p:blipFill>
          <a:blip r:embed="rId20">
            <a:alphaModFix/>
          </a:blip>
          <a:stretch>
            <a:fillRect/>
          </a:stretch>
        </p:blipFill>
        <p:spPr>
          <a:xfrm>
            <a:off x="523213" y="2211599"/>
            <a:ext cx="431975" cy="431977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43">
            <a:extLst>
              <a:ext uri="{FF2B5EF4-FFF2-40B4-BE49-F238E27FC236}">
                <a16:creationId xmlns:a16="http://schemas.microsoft.com/office/drawing/2014/main" id="{D261225B-553E-B711-0042-888015F576C0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79213" y="1852326"/>
            <a:ext cx="244000" cy="3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 dirty="0">
                <a:solidFill>
                  <a:schemeClr val="accent1"/>
                </a:solidFill>
              </a:rPr>
              <a:t>k</a:t>
            </a:r>
            <a:endParaRPr sz="2667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cxnSp>
        <p:nvCxnSpPr>
          <p:cNvPr id="423" name="Google Shape;423;p43">
            <a:extLst>
              <a:ext uri="{FF2B5EF4-FFF2-40B4-BE49-F238E27FC236}">
                <a16:creationId xmlns:a16="http://schemas.microsoft.com/office/drawing/2014/main" id="{C066264E-1A11-7BCD-0412-67942CB54222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 rot="10800000" flipH="1">
            <a:off x="6726351" y="3090917"/>
            <a:ext cx="2364800" cy="11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" name="Google Shape;425;p43">
            <a:extLst>
              <a:ext uri="{FF2B5EF4-FFF2-40B4-BE49-F238E27FC236}">
                <a16:creationId xmlns:a16="http://schemas.microsoft.com/office/drawing/2014/main" id="{B1A51480-707A-482A-3F98-FCB6738BEC73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7829238" y="2631976"/>
            <a:ext cx="478800" cy="4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x</a:t>
            </a:r>
            <a:r>
              <a:rPr lang="en-US" sz="2000" baseline="-25000" dirty="0">
                <a:solidFill>
                  <a:schemeClr val="accent1"/>
                </a:solidFill>
              </a:rPr>
              <a:t>i</a:t>
            </a:r>
            <a:endParaRPr sz="2667" dirty="0">
              <a:solidFill>
                <a:schemeClr val="accent1"/>
              </a:solidFill>
            </a:endParaRPr>
          </a:p>
        </p:txBody>
      </p:sp>
      <p:pic>
        <p:nvPicPr>
          <p:cNvPr id="12" name="Graphic 11" descr="Devil face with solid fill with solid fill">
            <a:extLst>
              <a:ext uri="{FF2B5EF4-FFF2-40B4-BE49-F238E27FC236}">
                <a16:creationId xmlns:a16="http://schemas.microsoft.com/office/drawing/2014/main" id="{33E9823F-4FEB-2DD7-6A1E-A101C75CC2F7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283250" y="1894216"/>
            <a:ext cx="2651701" cy="2651701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4C6EAA8-C7F1-5A95-4AF0-6C1EA1920941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8777285" y="2041029"/>
            <a:ext cx="2358074" cy="2358074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033B8F3E-364E-6E1B-3D91-0E86D42A6729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89877" y="2129052"/>
            <a:ext cx="2358074" cy="2358074"/>
          </a:xfrm>
          <a:prstGeom prst="rect">
            <a:avLst/>
          </a:prstGeom>
        </p:spPr>
      </p:pic>
      <p:cxnSp>
        <p:nvCxnSpPr>
          <p:cNvPr id="8" name="Google Shape;423;p43">
            <a:extLst>
              <a:ext uri="{FF2B5EF4-FFF2-40B4-BE49-F238E27FC236}">
                <a16:creationId xmlns:a16="http://schemas.microsoft.com/office/drawing/2014/main" id="{16764E2A-0200-9A02-C052-AB76041F5748}"/>
              </a:ext>
            </a:extLst>
          </p:cNvPr>
          <p:cNvCxnSpPr/>
          <p:nvPr>
            <p:custDataLst>
              <p:tags r:id="rId10"/>
            </p:custDataLst>
          </p:nvPr>
        </p:nvCxnSpPr>
        <p:spPr>
          <a:xfrm rot="10800000" flipH="1">
            <a:off x="2080942" y="3102517"/>
            <a:ext cx="2364800" cy="11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" name="Google Shape;424;p43">
            <a:extLst>
              <a:ext uri="{FF2B5EF4-FFF2-40B4-BE49-F238E27FC236}">
                <a16:creationId xmlns:a16="http://schemas.microsoft.com/office/drawing/2014/main" id="{C7BCF858-3A71-D0B0-B3B5-F9BE972A72DC}"/>
              </a:ext>
            </a:extLst>
          </p:cNvPr>
          <p:cNvCxnSpPr/>
          <p:nvPr>
            <p:custDataLst>
              <p:tags r:id="rId11"/>
            </p:custDataLst>
          </p:nvPr>
        </p:nvCxnSpPr>
        <p:spPr>
          <a:xfrm flipH="1">
            <a:off x="2095742" y="3347223"/>
            <a:ext cx="2335200" cy="252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" name="Google Shape;426;p43">
            <a:extLst>
              <a:ext uri="{FF2B5EF4-FFF2-40B4-BE49-F238E27FC236}">
                <a16:creationId xmlns:a16="http://schemas.microsoft.com/office/drawing/2014/main" id="{F6CFBFB8-CF47-CE9F-AB7E-7E5C4692AD1C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3057942" y="3370327"/>
            <a:ext cx="889600" cy="4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000" dirty="0" err="1">
                <a:solidFill>
                  <a:schemeClr val="accent1"/>
                </a:solidFill>
              </a:rPr>
              <a:t>F</a:t>
            </a:r>
            <a:r>
              <a:rPr lang="en-US" sz="2000" baseline="-25000" dirty="0" err="1">
                <a:solidFill>
                  <a:schemeClr val="accent1"/>
                </a:solidFill>
              </a:rPr>
              <a:t>k</a:t>
            </a:r>
            <a:r>
              <a:rPr lang="en-US" sz="2000" dirty="0">
                <a:solidFill>
                  <a:schemeClr val="accent1"/>
                </a:solidFill>
              </a:rPr>
              <a:t>(x</a:t>
            </a:r>
            <a:r>
              <a:rPr lang="en-US" sz="2000" baseline="-25000" dirty="0">
                <a:solidFill>
                  <a:schemeClr val="accent1"/>
                </a:solidFill>
              </a:rPr>
              <a:t>i</a:t>
            </a:r>
            <a:r>
              <a:rPr lang="en-US" sz="2000" dirty="0">
                <a:solidFill>
                  <a:schemeClr val="accent1"/>
                </a:solidFill>
              </a:rPr>
              <a:t>)</a:t>
            </a:r>
            <a:endParaRPr sz="2000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sp>
        <p:nvSpPr>
          <p:cNvPr id="15" name="Google Shape;425;p43">
            <a:extLst>
              <a:ext uri="{FF2B5EF4-FFF2-40B4-BE49-F238E27FC236}">
                <a16:creationId xmlns:a16="http://schemas.microsoft.com/office/drawing/2014/main" id="{9E2F2B9F-F4C1-7EEE-00DB-5A767BE77D0A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3183829" y="2643576"/>
            <a:ext cx="478800" cy="4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x</a:t>
            </a:r>
            <a:r>
              <a:rPr lang="en-US" sz="2000" baseline="-25000" dirty="0">
                <a:solidFill>
                  <a:schemeClr val="accent1"/>
                </a:solidFill>
              </a:rPr>
              <a:t>i</a:t>
            </a:r>
            <a:endParaRPr sz="2667" dirty="0">
              <a:solidFill>
                <a:schemeClr val="accent1"/>
              </a:solidFill>
            </a:endParaRPr>
          </a:p>
        </p:txBody>
      </p:sp>
      <p:pic>
        <p:nvPicPr>
          <p:cNvPr id="20" name="Google Shape;110;p16">
            <a:extLst>
              <a:ext uri="{FF2B5EF4-FFF2-40B4-BE49-F238E27FC236}">
                <a16:creationId xmlns:a16="http://schemas.microsoft.com/office/drawing/2014/main" id="{FB4A9ED7-C84B-1CA1-A875-F286B5C53671}"/>
              </a:ext>
            </a:extLst>
          </p:cNvPr>
          <p:cNvPicPr preferRelativeResize="0"/>
          <p:nvPr>
            <p:custDataLst>
              <p:tags r:id="rId14"/>
            </p:custDataLst>
          </p:nvPr>
        </p:nvPicPr>
        <p:blipFill>
          <a:blip r:embed="rId25">
            <a:alphaModFix/>
          </a:blip>
          <a:stretch>
            <a:fillRect/>
          </a:stretch>
        </p:blipFill>
        <p:spPr>
          <a:xfrm flipH="1">
            <a:off x="11233169" y="1596228"/>
            <a:ext cx="679618" cy="4448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" name="Google Shape;424;p43">
            <a:extLst>
              <a:ext uri="{FF2B5EF4-FFF2-40B4-BE49-F238E27FC236}">
                <a16:creationId xmlns:a16="http://schemas.microsoft.com/office/drawing/2014/main" id="{A78D1EB4-F132-B0FB-C2D5-B4ABC5D63A8A}"/>
              </a:ext>
            </a:extLst>
          </p:cNvPr>
          <p:cNvCxnSpPr>
            <a:cxnSpLocks/>
          </p:cNvCxnSpPr>
          <p:nvPr>
            <p:custDataLst>
              <p:tags r:id="rId15"/>
            </p:custDataLst>
          </p:nvPr>
        </p:nvCxnSpPr>
        <p:spPr>
          <a:xfrm flipH="1">
            <a:off x="10766635" y="2199999"/>
            <a:ext cx="737447" cy="896718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4" name="Google Shape;426;p43">
            <a:extLst>
              <a:ext uri="{FF2B5EF4-FFF2-40B4-BE49-F238E27FC236}">
                <a16:creationId xmlns:a16="http://schemas.microsoft.com/office/drawing/2014/main" id="{E364B9F6-548F-0801-20A2-3FDC716E3239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10711024" y="2199999"/>
            <a:ext cx="473240" cy="4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000" dirty="0" err="1">
                <a:solidFill>
                  <a:schemeClr val="accent1"/>
                </a:solidFill>
              </a:rPr>
              <a:t>y</a:t>
            </a:r>
            <a:r>
              <a:rPr lang="en-US" sz="2000" baseline="-25000" dirty="0" err="1">
                <a:solidFill>
                  <a:schemeClr val="accent1"/>
                </a:solidFill>
              </a:rPr>
              <a:t>i</a:t>
            </a:r>
            <a:endParaRPr sz="2000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B78877C-292D-172C-65BC-C7F8B5449E5D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7"/>
            </p:custDataLst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9063083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>
          <a:extLst>
            <a:ext uri="{FF2B5EF4-FFF2-40B4-BE49-F238E27FC236}">
              <a16:creationId xmlns:a16="http://schemas.microsoft.com/office/drawing/2014/main" id="{91C40E19-31A1-BE9F-196B-8E3D9C1449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3">
            <a:extLst>
              <a:ext uri="{FF2B5EF4-FFF2-40B4-BE49-F238E27FC236}">
                <a16:creationId xmlns:a16="http://schemas.microsoft.com/office/drawing/2014/main" id="{65B9CE73-99D5-F844-55AD-F2BFD61250DE}"/>
              </a:ext>
            </a:extLst>
          </p:cNvPr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35000" y="61384"/>
            <a:ext cx="10515600" cy="1325200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Reducing server noise: Redefining security</a:t>
            </a:r>
            <a:endParaRPr dirty="0"/>
          </a:p>
        </p:txBody>
      </p:sp>
      <p:pic>
        <p:nvPicPr>
          <p:cNvPr id="414" name="Google Shape;414;p43">
            <a:extLst>
              <a:ext uri="{FF2B5EF4-FFF2-40B4-BE49-F238E27FC236}">
                <a16:creationId xmlns:a16="http://schemas.microsoft.com/office/drawing/2014/main" id="{F5D75747-84CA-9582-62D0-81D02A6C8836}"/>
              </a:ext>
            </a:extLst>
          </p:cNvPr>
          <p:cNvPicPr preferRelativeResize="0"/>
          <p:nvPr>
            <p:custDataLst>
              <p:tags r:id="rId3"/>
            </p:custDataLst>
          </p:nvPr>
        </p:nvPicPr>
        <p:blipFill>
          <a:blip r:embed="rId17">
            <a:alphaModFix/>
          </a:blip>
          <a:stretch>
            <a:fillRect/>
          </a:stretch>
        </p:blipFill>
        <p:spPr>
          <a:xfrm>
            <a:off x="523213" y="2211599"/>
            <a:ext cx="431975" cy="431977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43">
            <a:extLst>
              <a:ext uri="{FF2B5EF4-FFF2-40B4-BE49-F238E27FC236}">
                <a16:creationId xmlns:a16="http://schemas.microsoft.com/office/drawing/2014/main" id="{D261225B-553E-B711-0042-888015F576C0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79213" y="1852326"/>
            <a:ext cx="244000" cy="3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 dirty="0">
                <a:solidFill>
                  <a:schemeClr val="accent1"/>
                </a:solidFill>
              </a:rPr>
              <a:t>k</a:t>
            </a:r>
            <a:endParaRPr sz="2667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cxnSp>
        <p:nvCxnSpPr>
          <p:cNvPr id="423" name="Google Shape;423;p43">
            <a:extLst>
              <a:ext uri="{FF2B5EF4-FFF2-40B4-BE49-F238E27FC236}">
                <a16:creationId xmlns:a16="http://schemas.microsoft.com/office/drawing/2014/main" id="{C066264E-1A11-7BCD-0412-67942CB54222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 rot="10800000" flipH="1">
            <a:off x="6726351" y="3090917"/>
            <a:ext cx="2364800" cy="11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" name="Google Shape;425;p43">
            <a:extLst>
              <a:ext uri="{FF2B5EF4-FFF2-40B4-BE49-F238E27FC236}">
                <a16:creationId xmlns:a16="http://schemas.microsoft.com/office/drawing/2014/main" id="{B1A51480-707A-482A-3F98-FCB6738BEC73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7829238" y="2631976"/>
            <a:ext cx="478800" cy="4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x</a:t>
            </a:r>
            <a:r>
              <a:rPr lang="en-US" sz="2000" baseline="-25000" dirty="0">
                <a:solidFill>
                  <a:schemeClr val="accent1"/>
                </a:solidFill>
              </a:rPr>
              <a:t>i</a:t>
            </a:r>
            <a:endParaRPr sz="2667" dirty="0">
              <a:solidFill>
                <a:schemeClr val="accent1"/>
              </a:solidFill>
            </a:endParaRPr>
          </a:p>
        </p:txBody>
      </p:sp>
      <p:pic>
        <p:nvPicPr>
          <p:cNvPr id="12" name="Graphic 11" descr="Devil face with solid fill with solid fill">
            <a:extLst>
              <a:ext uri="{FF2B5EF4-FFF2-40B4-BE49-F238E27FC236}">
                <a16:creationId xmlns:a16="http://schemas.microsoft.com/office/drawing/2014/main" id="{33E9823F-4FEB-2DD7-6A1E-A101C75CC2F7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283250" y="1894216"/>
            <a:ext cx="2651701" cy="2651701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4C6EAA8-C7F1-5A95-4AF0-6C1EA1920941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777285" y="2041029"/>
            <a:ext cx="2358074" cy="2358074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033B8F3E-364E-6E1B-3D91-0E86D42A6729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89877" y="2129052"/>
            <a:ext cx="2358074" cy="2358074"/>
          </a:xfrm>
          <a:prstGeom prst="rect">
            <a:avLst/>
          </a:prstGeom>
        </p:spPr>
      </p:pic>
      <p:cxnSp>
        <p:nvCxnSpPr>
          <p:cNvPr id="8" name="Google Shape;423;p43">
            <a:extLst>
              <a:ext uri="{FF2B5EF4-FFF2-40B4-BE49-F238E27FC236}">
                <a16:creationId xmlns:a16="http://schemas.microsoft.com/office/drawing/2014/main" id="{16764E2A-0200-9A02-C052-AB76041F5748}"/>
              </a:ext>
            </a:extLst>
          </p:cNvPr>
          <p:cNvCxnSpPr/>
          <p:nvPr>
            <p:custDataLst>
              <p:tags r:id="rId10"/>
            </p:custDataLst>
          </p:nvPr>
        </p:nvCxnSpPr>
        <p:spPr>
          <a:xfrm rot="10800000" flipH="1">
            <a:off x="2080942" y="3102517"/>
            <a:ext cx="2364800" cy="11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" name="Google Shape;424;p43">
            <a:extLst>
              <a:ext uri="{FF2B5EF4-FFF2-40B4-BE49-F238E27FC236}">
                <a16:creationId xmlns:a16="http://schemas.microsoft.com/office/drawing/2014/main" id="{C7BCF858-3A71-D0B0-B3B5-F9BE972A72DC}"/>
              </a:ext>
            </a:extLst>
          </p:cNvPr>
          <p:cNvCxnSpPr/>
          <p:nvPr>
            <p:custDataLst>
              <p:tags r:id="rId11"/>
            </p:custDataLst>
          </p:nvPr>
        </p:nvCxnSpPr>
        <p:spPr>
          <a:xfrm flipH="1">
            <a:off x="2095742" y="3347223"/>
            <a:ext cx="2335200" cy="252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" name="Google Shape;426;p43">
            <a:extLst>
              <a:ext uri="{FF2B5EF4-FFF2-40B4-BE49-F238E27FC236}">
                <a16:creationId xmlns:a16="http://schemas.microsoft.com/office/drawing/2014/main" id="{F6CFBFB8-CF47-CE9F-AB7E-7E5C4692AD1C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3057942" y="3370327"/>
            <a:ext cx="889600" cy="4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000" dirty="0" err="1">
                <a:solidFill>
                  <a:schemeClr val="accent1"/>
                </a:solidFill>
              </a:rPr>
              <a:t>F</a:t>
            </a:r>
            <a:r>
              <a:rPr lang="en-US" sz="2000" baseline="-25000" dirty="0" err="1">
                <a:solidFill>
                  <a:schemeClr val="accent1"/>
                </a:solidFill>
              </a:rPr>
              <a:t>k</a:t>
            </a:r>
            <a:r>
              <a:rPr lang="en-US" sz="2000" dirty="0">
                <a:solidFill>
                  <a:schemeClr val="accent1"/>
                </a:solidFill>
              </a:rPr>
              <a:t>(x</a:t>
            </a:r>
            <a:r>
              <a:rPr lang="en-US" sz="2000" baseline="-25000" dirty="0">
                <a:solidFill>
                  <a:schemeClr val="accent1"/>
                </a:solidFill>
              </a:rPr>
              <a:t>i</a:t>
            </a:r>
            <a:r>
              <a:rPr lang="en-US" sz="2000" dirty="0">
                <a:solidFill>
                  <a:schemeClr val="accent1"/>
                </a:solidFill>
              </a:rPr>
              <a:t>)</a:t>
            </a:r>
            <a:endParaRPr sz="2000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sp>
        <p:nvSpPr>
          <p:cNvPr id="15" name="Google Shape;425;p43">
            <a:extLst>
              <a:ext uri="{FF2B5EF4-FFF2-40B4-BE49-F238E27FC236}">
                <a16:creationId xmlns:a16="http://schemas.microsoft.com/office/drawing/2014/main" id="{9E2F2B9F-F4C1-7EEE-00DB-5A767BE77D0A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3183829" y="2643576"/>
            <a:ext cx="478800" cy="4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x</a:t>
            </a:r>
            <a:r>
              <a:rPr lang="en-US" sz="2000" baseline="-25000" dirty="0">
                <a:solidFill>
                  <a:schemeClr val="accent1"/>
                </a:solidFill>
              </a:rPr>
              <a:t>i</a:t>
            </a:r>
            <a:endParaRPr sz="2667" dirty="0">
              <a:solidFill>
                <a:schemeClr val="accent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B78877C-292D-172C-65BC-C7F8B5449E5D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4256134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>
          <a:extLst>
            <a:ext uri="{FF2B5EF4-FFF2-40B4-BE49-F238E27FC236}">
              <a16:creationId xmlns:a16="http://schemas.microsoft.com/office/drawing/2014/main" id="{91C40E19-31A1-BE9F-196B-8E3D9C1449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3">
            <a:extLst>
              <a:ext uri="{FF2B5EF4-FFF2-40B4-BE49-F238E27FC236}">
                <a16:creationId xmlns:a16="http://schemas.microsoft.com/office/drawing/2014/main" id="{65B9CE73-99D5-F844-55AD-F2BFD61250DE}"/>
              </a:ext>
            </a:extLst>
          </p:cNvPr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35000" y="61384"/>
            <a:ext cx="10515600" cy="1325200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Reducing server noise: Redefining security</a:t>
            </a:r>
            <a:endParaRPr dirty="0"/>
          </a:p>
        </p:txBody>
      </p:sp>
      <p:pic>
        <p:nvPicPr>
          <p:cNvPr id="414" name="Google Shape;414;p43">
            <a:extLst>
              <a:ext uri="{FF2B5EF4-FFF2-40B4-BE49-F238E27FC236}">
                <a16:creationId xmlns:a16="http://schemas.microsoft.com/office/drawing/2014/main" id="{F5D75747-84CA-9582-62D0-81D02A6C8836}"/>
              </a:ext>
            </a:extLst>
          </p:cNvPr>
          <p:cNvPicPr preferRelativeResize="0"/>
          <p:nvPr>
            <p:custDataLst>
              <p:tags r:id="rId3"/>
            </p:custDataLst>
          </p:nvPr>
        </p:nvPicPr>
        <p:blipFill>
          <a:blip r:embed="rId19">
            <a:alphaModFix/>
          </a:blip>
          <a:stretch>
            <a:fillRect/>
          </a:stretch>
        </p:blipFill>
        <p:spPr>
          <a:xfrm>
            <a:off x="523213" y="2211599"/>
            <a:ext cx="431975" cy="431977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43">
            <a:extLst>
              <a:ext uri="{FF2B5EF4-FFF2-40B4-BE49-F238E27FC236}">
                <a16:creationId xmlns:a16="http://schemas.microsoft.com/office/drawing/2014/main" id="{D261225B-553E-B711-0042-888015F576C0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79213" y="1852326"/>
            <a:ext cx="244000" cy="3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 dirty="0">
                <a:solidFill>
                  <a:schemeClr val="accent1"/>
                </a:solidFill>
              </a:rPr>
              <a:t>k</a:t>
            </a:r>
            <a:endParaRPr sz="2667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cxnSp>
        <p:nvCxnSpPr>
          <p:cNvPr id="423" name="Google Shape;423;p43">
            <a:extLst>
              <a:ext uri="{FF2B5EF4-FFF2-40B4-BE49-F238E27FC236}">
                <a16:creationId xmlns:a16="http://schemas.microsoft.com/office/drawing/2014/main" id="{C066264E-1A11-7BCD-0412-67942CB54222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 rot="10800000" flipH="1">
            <a:off x="6726351" y="3090917"/>
            <a:ext cx="2364800" cy="11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" name="Google Shape;425;p43">
            <a:extLst>
              <a:ext uri="{FF2B5EF4-FFF2-40B4-BE49-F238E27FC236}">
                <a16:creationId xmlns:a16="http://schemas.microsoft.com/office/drawing/2014/main" id="{B1A51480-707A-482A-3F98-FCB6738BEC73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7829238" y="2631976"/>
            <a:ext cx="478800" cy="4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x</a:t>
            </a:r>
            <a:r>
              <a:rPr lang="en-US" sz="2000" baseline="-25000" dirty="0">
                <a:solidFill>
                  <a:schemeClr val="accent1"/>
                </a:solidFill>
              </a:rPr>
              <a:t>i</a:t>
            </a:r>
            <a:endParaRPr sz="2667" dirty="0">
              <a:solidFill>
                <a:schemeClr val="accent1"/>
              </a:solidFill>
            </a:endParaRPr>
          </a:p>
        </p:txBody>
      </p:sp>
      <p:pic>
        <p:nvPicPr>
          <p:cNvPr id="12" name="Graphic 11" descr="Devil face with solid fill with solid fill">
            <a:extLst>
              <a:ext uri="{FF2B5EF4-FFF2-40B4-BE49-F238E27FC236}">
                <a16:creationId xmlns:a16="http://schemas.microsoft.com/office/drawing/2014/main" id="{33E9823F-4FEB-2DD7-6A1E-A101C75CC2F7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283250" y="1894216"/>
            <a:ext cx="2651701" cy="2651701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4C6EAA8-C7F1-5A95-4AF0-6C1EA1920941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8777285" y="2041029"/>
            <a:ext cx="2358074" cy="2358074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033B8F3E-364E-6E1B-3D91-0E86D42A6729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89877" y="2129052"/>
            <a:ext cx="2358074" cy="2358074"/>
          </a:xfrm>
          <a:prstGeom prst="rect">
            <a:avLst/>
          </a:prstGeom>
        </p:spPr>
      </p:pic>
      <p:cxnSp>
        <p:nvCxnSpPr>
          <p:cNvPr id="8" name="Google Shape;423;p43">
            <a:extLst>
              <a:ext uri="{FF2B5EF4-FFF2-40B4-BE49-F238E27FC236}">
                <a16:creationId xmlns:a16="http://schemas.microsoft.com/office/drawing/2014/main" id="{16764E2A-0200-9A02-C052-AB76041F5748}"/>
              </a:ext>
            </a:extLst>
          </p:cNvPr>
          <p:cNvCxnSpPr/>
          <p:nvPr>
            <p:custDataLst>
              <p:tags r:id="rId10"/>
            </p:custDataLst>
          </p:nvPr>
        </p:nvCxnSpPr>
        <p:spPr>
          <a:xfrm rot="10800000" flipH="1">
            <a:off x="2080942" y="3102517"/>
            <a:ext cx="2364800" cy="11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" name="Google Shape;424;p43">
            <a:extLst>
              <a:ext uri="{FF2B5EF4-FFF2-40B4-BE49-F238E27FC236}">
                <a16:creationId xmlns:a16="http://schemas.microsoft.com/office/drawing/2014/main" id="{C7BCF858-3A71-D0B0-B3B5-F9BE972A72DC}"/>
              </a:ext>
            </a:extLst>
          </p:cNvPr>
          <p:cNvCxnSpPr/>
          <p:nvPr>
            <p:custDataLst>
              <p:tags r:id="rId11"/>
            </p:custDataLst>
          </p:nvPr>
        </p:nvCxnSpPr>
        <p:spPr>
          <a:xfrm flipH="1">
            <a:off x="2095742" y="3347223"/>
            <a:ext cx="2335200" cy="252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" name="Google Shape;426;p43">
            <a:extLst>
              <a:ext uri="{FF2B5EF4-FFF2-40B4-BE49-F238E27FC236}">
                <a16:creationId xmlns:a16="http://schemas.microsoft.com/office/drawing/2014/main" id="{F6CFBFB8-CF47-CE9F-AB7E-7E5C4692AD1C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3057942" y="3370327"/>
            <a:ext cx="889600" cy="4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000" dirty="0" err="1">
                <a:solidFill>
                  <a:schemeClr val="accent1"/>
                </a:solidFill>
              </a:rPr>
              <a:t>F</a:t>
            </a:r>
            <a:r>
              <a:rPr lang="en-US" sz="2000" baseline="-25000" dirty="0" err="1">
                <a:solidFill>
                  <a:schemeClr val="accent1"/>
                </a:solidFill>
              </a:rPr>
              <a:t>k</a:t>
            </a:r>
            <a:r>
              <a:rPr lang="en-US" sz="2000" dirty="0">
                <a:solidFill>
                  <a:schemeClr val="accent1"/>
                </a:solidFill>
              </a:rPr>
              <a:t>(x</a:t>
            </a:r>
            <a:r>
              <a:rPr lang="en-US" sz="2000" baseline="-25000" dirty="0">
                <a:solidFill>
                  <a:schemeClr val="accent1"/>
                </a:solidFill>
              </a:rPr>
              <a:t>i</a:t>
            </a:r>
            <a:r>
              <a:rPr lang="en-US" sz="2000" dirty="0">
                <a:solidFill>
                  <a:schemeClr val="accent1"/>
                </a:solidFill>
              </a:rPr>
              <a:t>)</a:t>
            </a:r>
            <a:endParaRPr sz="2000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sp>
        <p:nvSpPr>
          <p:cNvPr id="15" name="Google Shape;425;p43">
            <a:extLst>
              <a:ext uri="{FF2B5EF4-FFF2-40B4-BE49-F238E27FC236}">
                <a16:creationId xmlns:a16="http://schemas.microsoft.com/office/drawing/2014/main" id="{9E2F2B9F-F4C1-7EEE-00DB-5A767BE77D0A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3183829" y="2643576"/>
            <a:ext cx="478800" cy="4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x</a:t>
            </a:r>
            <a:r>
              <a:rPr lang="en-US" sz="2000" baseline="-25000" dirty="0">
                <a:solidFill>
                  <a:schemeClr val="accent1"/>
                </a:solidFill>
              </a:rPr>
              <a:t>i</a:t>
            </a:r>
            <a:endParaRPr sz="2667" dirty="0">
              <a:solidFill>
                <a:schemeClr val="accent1"/>
              </a:solidFill>
            </a:endParaRP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F576BC31-BB28-F136-21B5-9251567565B3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1903205" y="1527742"/>
            <a:ext cx="7547113" cy="1195256"/>
          </a:xfrm>
          <a:prstGeom prst="arc">
            <a:avLst>
              <a:gd name="adj1" fmla="val 10868534"/>
              <a:gd name="adj2" fmla="val 21497888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Google Shape;426;p43">
            <a:extLst>
              <a:ext uri="{FF2B5EF4-FFF2-40B4-BE49-F238E27FC236}">
                <a16:creationId xmlns:a16="http://schemas.microsoft.com/office/drawing/2014/main" id="{325EA257-5508-5E09-B501-A61929133ABF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5164300" y="1012363"/>
            <a:ext cx="889600" cy="4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000" dirty="0" err="1">
                <a:solidFill>
                  <a:schemeClr val="accent1"/>
                </a:solidFill>
              </a:rPr>
              <a:t>F</a:t>
            </a:r>
            <a:r>
              <a:rPr lang="en-US" sz="2000" baseline="-25000" dirty="0" err="1">
                <a:solidFill>
                  <a:schemeClr val="accent1"/>
                </a:solidFill>
              </a:rPr>
              <a:t>k</a:t>
            </a:r>
            <a:r>
              <a:rPr lang="en-US" sz="2000" dirty="0">
                <a:solidFill>
                  <a:schemeClr val="accent1"/>
                </a:solidFill>
              </a:rPr>
              <a:t>(x</a:t>
            </a:r>
            <a:r>
              <a:rPr lang="en-US" sz="2000" baseline="-25000" dirty="0">
                <a:solidFill>
                  <a:schemeClr val="accent1"/>
                </a:solidFill>
              </a:rPr>
              <a:t>i</a:t>
            </a:r>
            <a:r>
              <a:rPr lang="en-US" sz="2000" dirty="0">
                <a:solidFill>
                  <a:schemeClr val="accent1"/>
                </a:solidFill>
              </a:rPr>
              <a:t>)</a:t>
            </a:r>
            <a:endParaRPr sz="2000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B78877C-292D-172C-65BC-C7F8B5449E5D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6"/>
            </p:custDataLst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7327750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>
          <a:extLst>
            <a:ext uri="{FF2B5EF4-FFF2-40B4-BE49-F238E27FC236}">
              <a16:creationId xmlns:a16="http://schemas.microsoft.com/office/drawing/2014/main" id="{91C40E19-31A1-BE9F-196B-8E3D9C1449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3">
            <a:extLst>
              <a:ext uri="{FF2B5EF4-FFF2-40B4-BE49-F238E27FC236}">
                <a16:creationId xmlns:a16="http://schemas.microsoft.com/office/drawing/2014/main" id="{65B9CE73-99D5-F844-55AD-F2BFD61250DE}"/>
              </a:ext>
            </a:extLst>
          </p:cNvPr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35000" y="61384"/>
            <a:ext cx="10515600" cy="1325200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Reducing server noise: Redefining security</a:t>
            </a:r>
            <a:endParaRPr dirty="0"/>
          </a:p>
        </p:txBody>
      </p:sp>
      <p:pic>
        <p:nvPicPr>
          <p:cNvPr id="414" name="Google Shape;414;p43">
            <a:extLst>
              <a:ext uri="{FF2B5EF4-FFF2-40B4-BE49-F238E27FC236}">
                <a16:creationId xmlns:a16="http://schemas.microsoft.com/office/drawing/2014/main" id="{F5D75747-84CA-9582-62D0-81D02A6C8836}"/>
              </a:ext>
            </a:extLst>
          </p:cNvPr>
          <p:cNvPicPr preferRelativeResize="0"/>
          <p:nvPr>
            <p:custDataLst>
              <p:tags r:id="rId3"/>
            </p:custDataLst>
          </p:nvPr>
        </p:nvPicPr>
        <p:blipFill>
          <a:blip r:embed="rId21">
            <a:alphaModFix/>
          </a:blip>
          <a:stretch>
            <a:fillRect/>
          </a:stretch>
        </p:blipFill>
        <p:spPr>
          <a:xfrm>
            <a:off x="523213" y="2211599"/>
            <a:ext cx="431975" cy="431977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43">
            <a:extLst>
              <a:ext uri="{FF2B5EF4-FFF2-40B4-BE49-F238E27FC236}">
                <a16:creationId xmlns:a16="http://schemas.microsoft.com/office/drawing/2014/main" id="{D261225B-553E-B711-0042-888015F576C0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79213" y="1852326"/>
            <a:ext cx="244000" cy="3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 dirty="0">
                <a:solidFill>
                  <a:schemeClr val="accent1"/>
                </a:solidFill>
              </a:rPr>
              <a:t>k</a:t>
            </a:r>
            <a:endParaRPr sz="2667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cxnSp>
        <p:nvCxnSpPr>
          <p:cNvPr id="423" name="Google Shape;423;p43">
            <a:extLst>
              <a:ext uri="{FF2B5EF4-FFF2-40B4-BE49-F238E27FC236}">
                <a16:creationId xmlns:a16="http://schemas.microsoft.com/office/drawing/2014/main" id="{C066264E-1A11-7BCD-0412-67942CB54222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 rot="10800000" flipH="1">
            <a:off x="6726351" y="3090917"/>
            <a:ext cx="2364800" cy="11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24" name="Google Shape;424;p43">
            <a:extLst>
              <a:ext uri="{FF2B5EF4-FFF2-40B4-BE49-F238E27FC236}">
                <a16:creationId xmlns:a16="http://schemas.microsoft.com/office/drawing/2014/main" id="{A8F4107F-6688-E077-B839-E35B566C58E4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 flipH="1">
            <a:off x="6741151" y="3335623"/>
            <a:ext cx="2335200" cy="252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26" name="Google Shape;426;p43">
            <a:extLst>
              <a:ext uri="{FF2B5EF4-FFF2-40B4-BE49-F238E27FC236}">
                <a16:creationId xmlns:a16="http://schemas.microsoft.com/office/drawing/2014/main" id="{64442C71-E652-7DDB-6085-272905385E3F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7832802" y="3280269"/>
            <a:ext cx="473240" cy="4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000" dirty="0" err="1">
                <a:solidFill>
                  <a:schemeClr val="accent1"/>
                </a:solidFill>
              </a:rPr>
              <a:t>y</a:t>
            </a:r>
            <a:r>
              <a:rPr lang="en-US" sz="2000" baseline="-25000" dirty="0" err="1">
                <a:solidFill>
                  <a:schemeClr val="accent1"/>
                </a:solidFill>
              </a:rPr>
              <a:t>i</a:t>
            </a:r>
            <a:endParaRPr sz="2000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sp>
        <p:nvSpPr>
          <p:cNvPr id="11" name="Google Shape;425;p43">
            <a:extLst>
              <a:ext uri="{FF2B5EF4-FFF2-40B4-BE49-F238E27FC236}">
                <a16:creationId xmlns:a16="http://schemas.microsoft.com/office/drawing/2014/main" id="{B1A51480-707A-482A-3F98-FCB6738BEC73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7829238" y="2631976"/>
            <a:ext cx="478800" cy="4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x</a:t>
            </a:r>
            <a:r>
              <a:rPr lang="en-US" sz="2000" baseline="-25000" dirty="0">
                <a:solidFill>
                  <a:schemeClr val="accent1"/>
                </a:solidFill>
              </a:rPr>
              <a:t>i</a:t>
            </a:r>
            <a:endParaRPr sz="2667" dirty="0">
              <a:solidFill>
                <a:schemeClr val="accent1"/>
              </a:solidFill>
            </a:endParaRPr>
          </a:p>
        </p:txBody>
      </p:sp>
      <p:pic>
        <p:nvPicPr>
          <p:cNvPr id="12" name="Graphic 11" descr="Devil face with solid fill with solid fill">
            <a:extLst>
              <a:ext uri="{FF2B5EF4-FFF2-40B4-BE49-F238E27FC236}">
                <a16:creationId xmlns:a16="http://schemas.microsoft.com/office/drawing/2014/main" id="{33E9823F-4FEB-2DD7-6A1E-A101C75CC2F7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283250" y="1894216"/>
            <a:ext cx="2651701" cy="2651701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4C6EAA8-C7F1-5A95-4AF0-6C1EA1920941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8777285" y="2041029"/>
            <a:ext cx="2358074" cy="2358074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033B8F3E-364E-6E1B-3D91-0E86D42A6729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89877" y="2129052"/>
            <a:ext cx="2358074" cy="2358074"/>
          </a:xfrm>
          <a:prstGeom prst="rect">
            <a:avLst/>
          </a:prstGeom>
        </p:spPr>
      </p:pic>
      <p:cxnSp>
        <p:nvCxnSpPr>
          <p:cNvPr id="8" name="Google Shape;423;p43">
            <a:extLst>
              <a:ext uri="{FF2B5EF4-FFF2-40B4-BE49-F238E27FC236}">
                <a16:creationId xmlns:a16="http://schemas.microsoft.com/office/drawing/2014/main" id="{16764E2A-0200-9A02-C052-AB76041F5748}"/>
              </a:ext>
            </a:extLst>
          </p:cNvPr>
          <p:cNvCxnSpPr/>
          <p:nvPr>
            <p:custDataLst>
              <p:tags r:id="rId12"/>
            </p:custDataLst>
          </p:nvPr>
        </p:nvCxnSpPr>
        <p:spPr>
          <a:xfrm rot="10800000" flipH="1">
            <a:off x="2080942" y="3102517"/>
            <a:ext cx="2364800" cy="11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" name="Google Shape;424;p43">
            <a:extLst>
              <a:ext uri="{FF2B5EF4-FFF2-40B4-BE49-F238E27FC236}">
                <a16:creationId xmlns:a16="http://schemas.microsoft.com/office/drawing/2014/main" id="{C7BCF858-3A71-D0B0-B3B5-F9BE972A72DC}"/>
              </a:ext>
            </a:extLst>
          </p:cNvPr>
          <p:cNvCxnSpPr/>
          <p:nvPr>
            <p:custDataLst>
              <p:tags r:id="rId13"/>
            </p:custDataLst>
          </p:nvPr>
        </p:nvCxnSpPr>
        <p:spPr>
          <a:xfrm flipH="1">
            <a:off x="2095742" y="3347223"/>
            <a:ext cx="2335200" cy="252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" name="Google Shape;426;p43">
            <a:extLst>
              <a:ext uri="{FF2B5EF4-FFF2-40B4-BE49-F238E27FC236}">
                <a16:creationId xmlns:a16="http://schemas.microsoft.com/office/drawing/2014/main" id="{F6CFBFB8-CF47-CE9F-AB7E-7E5C4692AD1C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3057942" y="3370327"/>
            <a:ext cx="889600" cy="4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000" dirty="0" err="1">
                <a:solidFill>
                  <a:schemeClr val="accent1"/>
                </a:solidFill>
              </a:rPr>
              <a:t>F</a:t>
            </a:r>
            <a:r>
              <a:rPr lang="en-US" sz="2000" baseline="-25000" dirty="0" err="1">
                <a:solidFill>
                  <a:schemeClr val="accent1"/>
                </a:solidFill>
              </a:rPr>
              <a:t>k</a:t>
            </a:r>
            <a:r>
              <a:rPr lang="en-US" sz="2000" dirty="0">
                <a:solidFill>
                  <a:schemeClr val="accent1"/>
                </a:solidFill>
              </a:rPr>
              <a:t>(x</a:t>
            </a:r>
            <a:r>
              <a:rPr lang="en-US" sz="2000" baseline="-25000" dirty="0">
                <a:solidFill>
                  <a:schemeClr val="accent1"/>
                </a:solidFill>
              </a:rPr>
              <a:t>i</a:t>
            </a:r>
            <a:r>
              <a:rPr lang="en-US" sz="2000" dirty="0">
                <a:solidFill>
                  <a:schemeClr val="accent1"/>
                </a:solidFill>
              </a:rPr>
              <a:t>)</a:t>
            </a:r>
            <a:endParaRPr sz="2000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sp>
        <p:nvSpPr>
          <p:cNvPr id="15" name="Google Shape;425;p43">
            <a:extLst>
              <a:ext uri="{FF2B5EF4-FFF2-40B4-BE49-F238E27FC236}">
                <a16:creationId xmlns:a16="http://schemas.microsoft.com/office/drawing/2014/main" id="{9E2F2B9F-F4C1-7EEE-00DB-5A767BE77D0A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3183829" y="2643576"/>
            <a:ext cx="478800" cy="4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x</a:t>
            </a:r>
            <a:r>
              <a:rPr lang="en-US" sz="2000" baseline="-25000" dirty="0">
                <a:solidFill>
                  <a:schemeClr val="accent1"/>
                </a:solidFill>
              </a:rPr>
              <a:t>i</a:t>
            </a:r>
            <a:endParaRPr sz="2667" dirty="0">
              <a:solidFill>
                <a:schemeClr val="accent1"/>
              </a:solidFill>
            </a:endParaRP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F576BC31-BB28-F136-21B5-9251567565B3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1903205" y="1527742"/>
            <a:ext cx="7547113" cy="1195256"/>
          </a:xfrm>
          <a:prstGeom prst="arc">
            <a:avLst>
              <a:gd name="adj1" fmla="val 10868534"/>
              <a:gd name="adj2" fmla="val 21497888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Google Shape;426;p43">
            <a:extLst>
              <a:ext uri="{FF2B5EF4-FFF2-40B4-BE49-F238E27FC236}">
                <a16:creationId xmlns:a16="http://schemas.microsoft.com/office/drawing/2014/main" id="{325EA257-5508-5E09-B501-A61929133ABF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5164300" y="1012363"/>
            <a:ext cx="889600" cy="4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000" dirty="0" err="1">
                <a:solidFill>
                  <a:schemeClr val="accent1"/>
                </a:solidFill>
              </a:rPr>
              <a:t>F</a:t>
            </a:r>
            <a:r>
              <a:rPr lang="en-US" sz="2000" baseline="-25000" dirty="0" err="1">
                <a:solidFill>
                  <a:schemeClr val="accent1"/>
                </a:solidFill>
              </a:rPr>
              <a:t>k</a:t>
            </a:r>
            <a:r>
              <a:rPr lang="en-US" sz="2000" dirty="0">
                <a:solidFill>
                  <a:schemeClr val="accent1"/>
                </a:solidFill>
              </a:rPr>
              <a:t>(x</a:t>
            </a:r>
            <a:r>
              <a:rPr lang="en-US" sz="2000" baseline="-25000" dirty="0">
                <a:solidFill>
                  <a:schemeClr val="accent1"/>
                </a:solidFill>
              </a:rPr>
              <a:t>i</a:t>
            </a:r>
            <a:r>
              <a:rPr lang="en-US" sz="2000" dirty="0">
                <a:solidFill>
                  <a:schemeClr val="accent1"/>
                </a:solidFill>
              </a:rPr>
              <a:t>)</a:t>
            </a:r>
            <a:endParaRPr sz="2000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B78877C-292D-172C-65BC-C7F8B5449E5D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8"/>
            </p:custDataLst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8032894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>
          <a:extLst>
            <a:ext uri="{FF2B5EF4-FFF2-40B4-BE49-F238E27FC236}">
              <a16:creationId xmlns:a16="http://schemas.microsoft.com/office/drawing/2014/main" id="{91C40E19-31A1-BE9F-196B-8E3D9C1449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3">
            <a:extLst>
              <a:ext uri="{FF2B5EF4-FFF2-40B4-BE49-F238E27FC236}">
                <a16:creationId xmlns:a16="http://schemas.microsoft.com/office/drawing/2014/main" id="{65B9CE73-99D5-F844-55AD-F2BFD61250DE}"/>
              </a:ext>
            </a:extLst>
          </p:cNvPr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35000" y="61384"/>
            <a:ext cx="10515600" cy="1325200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Reducing server noise: Redefining security</a:t>
            </a:r>
            <a:endParaRPr dirty="0"/>
          </a:p>
        </p:txBody>
      </p:sp>
      <p:pic>
        <p:nvPicPr>
          <p:cNvPr id="414" name="Google Shape;414;p43">
            <a:extLst>
              <a:ext uri="{FF2B5EF4-FFF2-40B4-BE49-F238E27FC236}">
                <a16:creationId xmlns:a16="http://schemas.microsoft.com/office/drawing/2014/main" id="{F5D75747-84CA-9582-62D0-81D02A6C8836}"/>
              </a:ext>
            </a:extLst>
          </p:cNvPr>
          <p:cNvPicPr preferRelativeResize="0"/>
          <p:nvPr>
            <p:custDataLst>
              <p:tags r:id="rId3"/>
            </p:custDataLst>
          </p:nvPr>
        </p:nvPicPr>
        <p:blipFill>
          <a:blip r:embed="rId23">
            <a:alphaModFix/>
          </a:blip>
          <a:stretch>
            <a:fillRect/>
          </a:stretch>
        </p:blipFill>
        <p:spPr>
          <a:xfrm>
            <a:off x="523213" y="2211599"/>
            <a:ext cx="431975" cy="431977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43">
            <a:extLst>
              <a:ext uri="{FF2B5EF4-FFF2-40B4-BE49-F238E27FC236}">
                <a16:creationId xmlns:a16="http://schemas.microsoft.com/office/drawing/2014/main" id="{D261225B-553E-B711-0042-888015F576C0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79213" y="1852326"/>
            <a:ext cx="244000" cy="3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 dirty="0">
                <a:solidFill>
                  <a:schemeClr val="accent1"/>
                </a:solidFill>
              </a:rPr>
              <a:t>k</a:t>
            </a:r>
            <a:endParaRPr sz="2667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cxnSp>
        <p:nvCxnSpPr>
          <p:cNvPr id="423" name="Google Shape;423;p43">
            <a:extLst>
              <a:ext uri="{FF2B5EF4-FFF2-40B4-BE49-F238E27FC236}">
                <a16:creationId xmlns:a16="http://schemas.microsoft.com/office/drawing/2014/main" id="{C066264E-1A11-7BCD-0412-67942CB54222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 rot="10800000" flipH="1">
            <a:off x="6726351" y="3090917"/>
            <a:ext cx="2364800" cy="11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24" name="Google Shape;424;p43">
            <a:extLst>
              <a:ext uri="{FF2B5EF4-FFF2-40B4-BE49-F238E27FC236}">
                <a16:creationId xmlns:a16="http://schemas.microsoft.com/office/drawing/2014/main" id="{A8F4107F-6688-E077-B839-E35B566C58E4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 flipH="1">
            <a:off x="6741151" y="3335623"/>
            <a:ext cx="2335200" cy="252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26" name="Google Shape;426;p43">
            <a:extLst>
              <a:ext uri="{FF2B5EF4-FFF2-40B4-BE49-F238E27FC236}">
                <a16:creationId xmlns:a16="http://schemas.microsoft.com/office/drawing/2014/main" id="{64442C71-E652-7DDB-6085-272905385E3F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7832802" y="3280269"/>
            <a:ext cx="473240" cy="4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000" dirty="0" err="1">
                <a:solidFill>
                  <a:schemeClr val="accent1"/>
                </a:solidFill>
              </a:rPr>
              <a:t>y</a:t>
            </a:r>
            <a:r>
              <a:rPr lang="en-US" sz="2000" baseline="-25000" dirty="0" err="1">
                <a:solidFill>
                  <a:schemeClr val="accent1"/>
                </a:solidFill>
              </a:rPr>
              <a:t>i</a:t>
            </a:r>
            <a:endParaRPr sz="2000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sp>
        <p:nvSpPr>
          <p:cNvPr id="11" name="Google Shape;425;p43">
            <a:extLst>
              <a:ext uri="{FF2B5EF4-FFF2-40B4-BE49-F238E27FC236}">
                <a16:creationId xmlns:a16="http://schemas.microsoft.com/office/drawing/2014/main" id="{B1A51480-707A-482A-3F98-FCB6738BEC73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7829238" y="2631976"/>
            <a:ext cx="478800" cy="4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x</a:t>
            </a:r>
            <a:r>
              <a:rPr lang="en-US" sz="2000" baseline="-25000" dirty="0">
                <a:solidFill>
                  <a:schemeClr val="accent1"/>
                </a:solidFill>
              </a:rPr>
              <a:t>i</a:t>
            </a:r>
            <a:endParaRPr sz="2667" dirty="0">
              <a:solidFill>
                <a:schemeClr val="accent1"/>
              </a:solidFill>
            </a:endParaRPr>
          </a:p>
        </p:txBody>
      </p:sp>
      <p:pic>
        <p:nvPicPr>
          <p:cNvPr id="12" name="Graphic 11" descr="Devil face with solid fill with solid fill">
            <a:extLst>
              <a:ext uri="{FF2B5EF4-FFF2-40B4-BE49-F238E27FC236}">
                <a16:creationId xmlns:a16="http://schemas.microsoft.com/office/drawing/2014/main" id="{33E9823F-4FEB-2DD7-6A1E-A101C75CC2F7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4283250" y="1894216"/>
            <a:ext cx="2651701" cy="2651701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4C6EAA8-C7F1-5A95-4AF0-6C1EA1920941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8777285" y="2041029"/>
            <a:ext cx="2358074" cy="2358074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24EEA47-DA74-844E-6E98-B86D04B3E386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3701891" y="4851613"/>
            <a:ext cx="3814418" cy="1414414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One-more PRF security[ECS+15]:</a:t>
            </a:r>
            <a:r>
              <a:rPr lang="en-US" dirty="0">
                <a:solidFill>
                  <a:schemeClr val="tx1"/>
                </a:solidFill>
              </a:rPr>
              <a:t> After seeing Q (</a:t>
            </a:r>
            <a:r>
              <a:rPr lang="en-US" dirty="0" err="1">
                <a:solidFill>
                  <a:schemeClr val="tx1"/>
                </a:solidFill>
              </a:rPr>
              <a:t>x</a:t>
            </a:r>
            <a:r>
              <a:rPr lang="en-US" baseline="-25000" dirty="0" err="1">
                <a:solidFill>
                  <a:schemeClr val="tx1"/>
                </a:solidFill>
              </a:rPr>
              <a:t>i</a:t>
            </a:r>
            <a:r>
              <a:rPr lang="en-US" dirty="0" err="1">
                <a:solidFill>
                  <a:schemeClr val="tx1"/>
                </a:solidFill>
              </a:rPr>
              <a:t>,y</a:t>
            </a:r>
            <a:r>
              <a:rPr lang="en-US" baseline="-25000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) and ctr&lt;Q (</a:t>
            </a:r>
            <a:r>
              <a:rPr lang="en-US" dirty="0" err="1">
                <a:solidFill>
                  <a:schemeClr val="tx1"/>
                </a:solidFill>
              </a:rPr>
              <a:t>x</a:t>
            </a:r>
            <a:r>
              <a:rPr lang="en-US" baseline="-25000" dirty="0" err="1">
                <a:solidFill>
                  <a:schemeClr val="tx1"/>
                </a:solidFill>
              </a:rPr>
              <a:t>i</a:t>
            </a:r>
            <a:r>
              <a:rPr lang="en-US" dirty="0" err="1">
                <a:solidFill>
                  <a:schemeClr val="tx1"/>
                </a:solidFill>
              </a:rPr>
              <a:t>,F</a:t>
            </a:r>
            <a:r>
              <a:rPr lang="en-US" baseline="-25000" dirty="0" err="1">
                <a:solidFill>
                  <a:schemeClr val="tx1"/>
                </a:solidFill>
              </a:rPr>
              <a:t>k</a:t>
            </a:r>
            <a:r>
              <a:rPr lang="en-US" dirty="0">
                <a:solidFill>
                  <a:schemeClr val="tx1"/>
                </a:solidFill>
              </a:rPr>
              <a:t>(x</a:t>
            </a:r>
            <a:r>
              <a:rPr lang="en-US" baseline="-25000" dirty="0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)) pairs      	cannot correctly determine the source of Q </a:t>
            </a:r>
            <a:r>
              <a:rPr lang="en-US" dirty="0" err="1">
                <a:solidFill>
                  <a:schemeClr val="tx1"/>
                </a:solidFill>
              </a:rPr>
              <a:t>y</a:t>
            </a:r>
            <a:r>
              <a:rPr lang="en-US" baseline="-25000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9" name="Graphic 18" descr="Devil face with solid fill with solid fill">
            <a:extLst>
              <a:ext uri="{FF2B5EF4-FFF2-40B4-BE49-F238E27FC236}">
                <a16:creationId xmlns:a16="http://schemas.microsoft.com/office/drawing/2014/main" id="{9D76F3D3-1594-7830-3ED0-D4E4D9738F93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5325112" y="5552194"/>
            <a:ext cx="351650" cy="35165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033B8F3E-364E-6E1B-3D91-0E86D42A6729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89877" y="2129052"/>
            <a:ext cx="2358074" cy="2358074"/>
          </a:xfrm>
          <a:prstGeom prst="rect">
            <a:avLst/>
          </a:prstGeom>
        </p:spPr>
      </p:pic>
      <p:cxnSp>
        <p:nvCxnSpPr>
          <p:cNvPr id="8" name="Google Shape;423;p43">
            <a:extLst>
              <a:ext uri="{FF2B5EF4-FFF2-40B4-BE49-F238E27FC236}">
                <a16:creationId xmlns:a16="http://schemas.microsoft.com/office/drawing/2014/main" id="{16764E2A-0200-9A02-C052-AB76041F5748}"/>
              </a:ext>
            </a:extLst>
          </p:cNvPr>
          <p:cNvCxnSpPr/>
          <p:nvPr>
            <p:custDataLst>
              <p:tags r:id="rId14"/>
            </p:custDataLst>
          </p:nvPr>
        </p:nvCxnSpPr>
        <p:spPr>
          <a:xfrm rot="10800000" flipH="1">
            <a:off x="2080942" y="3102517"/>
            <a:ext cx="2364800" cy="11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" name="Google Shape;424;p43">
            <a:extLst>
              <a:ext uri="{FF2B5EF4-FFF2-40B4-BE49-F238E27FC236}">
                <a16:creationId xmlns:a16="http://schemas.microsoft.com/office/drawing/2014/main" id="{C7BCF858-3A71-D0B0-B3B5-F9BE972A72DC}"/>
              </a:ext>
            </a:extLst>
          </p:cNvPr>
          <p:cNvCxnSpPr/>
          <p:nvPr>
            <p:custDataLst>
              <p:tags r:id="rId15"/>
            </p:custDataLst>
          </p:nvPr>
        </p:nvCxnSpPr>
        <p:spPr>
          <a:xfrm flipH="1">
            <a:off x="2095742" y="3347223"/>
            <a:ext cx="2335200" cy="252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" name="Google Shape;426;p43">
            <a:extLst>
              <a:ext uri="{FF2B5EF4-FFF2-40B4-BE49-F238E27FC236}">
                <a16:creationId xmlns:a16="http://schemas.microsoft.com/office/drawing/2014/main" id="{F6CFBFB8-CF47-CE9F-AB7E-7E5C4692AD1C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3057942" y="3370327"/>
            <a:ext cx="889600" cy="4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000" dirty="0" err="1">
                <a:solidFill>
                  <a:schemeClr val="accent1"/>
                </a:solidFill>
              </a:rPr>
              <a:t>F</a:t>
            </a:r>
            <a:r>
              <a:rPr lang="en-US" sz="2000" baseline="-25000" dirty="0" err="1">
                <a:solidFill>
                  <a:schemeClr val="accent1"/>
                </a:solidFill>
              </a:rPr>
              <a:t>k</a:t>
            </a:r>
            <a:r>
              <a:rPr lang="en-US" sz="2000" dirty="0">
                <a:solidFill>
                  <a:schemeClr val="accent1"/>
                </a:solidFill>
              </a:rPr>
              <a:t>(x</a:t>
            </a:r>
            <a:r>
              <a:rPr lang="en-US" sz="2000" baseline="-25000" dirty="0">
                <a:solidFill>
                  <a:schemeClr val="accent1"/>
                </a:solidFill>
              </a:rPr>
              <a:t>i</a:t>
            </a:r>
            <a:r>
              <a:rPr lang="en-US" sz="2000" dirty="0">
                <a:solidFill>
                  <a:schemeClr val="accent1"/>
                </a:solidFill>
              </a:rPr>
              <a:t>)</a:t>
            </a:r>
            <a:endParaRPr sz="2000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sp>
        <p:nvSpPr>
          <p:cNvPr id="15" name="Google Shape;425;p43">
            <a:extLst>
              <a:ext uri="{FF2B5EF4-FFF2-40B4-BE49-F238E27FC236}">
                <a16:creationId xmlns:a16="http://schemas.microsoft.com/office/drawing/2014/main" id="{9E2F2B9F-F4C1-7EEE-00DB-5A767BE77D0A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3183829" y="2643576"/>
            <a:ext cx="478800" cy="4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x</a:t>
            </a:r>
            <a:r>
              <a:rPr lang="en-US" sz="2000" baseline="-25000" dirty="0">
                <a:solidFill>
                  <a:schemeClr val="accent1"/>
                </a:solidFill>
              </a:rPr>
              <a:t>i</a:t>
            </a:r>
            <a:endParaRPr sz="2667" dirty="0">
              <a:solidFill>
                <a:schemeClr val="accent1"/>
              </a:solidFill>
            </a:endParaRP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F576BC31-BB28-F136-21B5-9251567565B3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1903205" y="1527742"/>
            <a:ext cx="7547113" cy="1195256"/>
          </a:xfrm>
          <a:prstGeom prst="arc">
            <a:avLst>
              <a:gd name="adj1" fmla="val 10868534"/>
              <a:gd name="adj2" fmla="val 21497888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Google Shape;426;p43">
            <a:extLst>
              <a:ext uri="{FF2B5EF4-FFF2-40B4-BE49-F238E27FC236}">
                <a16:creationId xmlns:a16="http://schemas.microsoft.com/office/drawing/2014/main" id="{325EA257-5508-5E09-B501-A61929133ABF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5164300" y="1012363"/>
            <a:ext cx="889600" cy="4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000" dirty="0" err="1">
                <a:solidFill>
                  <a:schemeClr val="accent1"/>
                </a:solidFill>
              </a:rPr>
              <a:t>F</a:t>
            </a:r>
            <a:r>
              <a:rPr lang="en-US" sz="2000" baseline="-25000" dirty="0" err="1">
                <a:solidFill>
                  <a:schemeClr val="accent1"/>
                </a:solidFill>
              </a:rPr>
              <a:t>k</a:t>
            </a:r>
            <a:r>
              <a:rPr lang="en-US" sz="2000" dirty="0">
                <a:solidFill>
                  <a:schemeClr val="accent1"/>
                </a:solidFill>
              </a:rPr>
              <a:t>(x</a:t>
            </a:r>
            <a:r>
              <a:rPr lang="en-US" sz="2000" baseline="-25000" dirty="0">
                <a:solidFill>
                  <a:schemeClr val="accent1"/>
                </a:solidFill>
              </a:rPr>
              <a:t>i</a:t>
            </a:r>
            <a:r>
              <a:rPr lang="en-US" sz="2000" dirty="0">
                <a:solidFill>
                  <a:schemeClr val="accent1"/>
                </a:solidFill>
              </a:rPr>
              <a:t>)</a:t>
            </a:r>
            <a:endParaRPr sz="2000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B78877C-292D-172C-65BC-C7F8B5449E5D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0"/>
            </p:custDataLst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3373204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>
          <a:extLst>
            <a:ext uri="{FF2B5EF4-FFF2-40B4-BE49-F238E27FC236}">
              <a16:creationId xmlns:a16="http://schemas.microsoft.com/office/drawing/2014/main" id="{9C4915E3-87E8-4013-BA07-0E9D9801B4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9">
            <a:extLst>
              <a:ext uri="{FF2B5EF4-FFF2-40B4-BE49-F238E27FC236}">
                <a16:creationId xmlns:a16="http://schemas.microsoft.com/office/drawing/2014/main" id="{23BF17C6-025A-B485-6C41-3A5FE8C16F70}"/>
              </a:ext>
            </a:extLst>
          </p:cNvPr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81233" y="61384"/>
            <a:ext cx="10515600" cy="1325200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Updated VOPRF Construction</a:t>
            </a:r>
            <a:endParaRPr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FC2010F-C6CC-E065-45FF-F1FC46E97473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2062923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>
          <a:extLst>
            <a:ext uri="{FF2B5EF4-FFF2-40B4-BE49-F238E27FC236}">
              <a16:creationId xmlns:a16="http://schemas.microsoft.com/office/drawing/2014/main" id="{9C4915E3-87E8-4013-BA07-0E9D9801B4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9">
            <a:extLst>
              <a:ext uri="{FF2B5EF4-FFF2-40B4-BE49-F238E27FC236}">
                <a16:creationId xmlns:a16="http://schemas.microsoft.com/office/drawing/2014/main" id="{23BF17C6-025A-B485-6C41-3A5FE8C16F70}"/>
              </a:ext>
            </a:extLst>
          </p:cNvPr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81233" y="61384"/>
            <a:ext cx="10515600" cy="1325200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Updated VOPRF Construction</a:t>
            </a:r>
            <a:endParaRPr dirty="0"/>
          </a:p>
        </p:txBody>
      </p:sp>
      <p:pic>
        <p:nvPicPr>
          <p:cNvPr id="170" name="Google Shape;170;p19">
            <a:extLst>
              <a:ext uri="{FF2B5EF4-FFF2-40B4-BE49-F238E27FC236}">
                <a16:creationId xmlns:a16="http://schemas.microsoft.com/office/drawing/2014/main" id="{537C19FB-2F1B-C44B-7686-643DD4E2DB5C}"/>
              </a:ext>
            </a:extLst>
          </p:cNvPr>
          <p:cNvPicPr preferRelativeResize="0"/>
          <p:nvPr>
            <p:custDataLst>
              <p:tags r:id="rId3"/>
            </p:custDataLst>
          </p:nvPr>
        </p:nvPicPr>
        <p:blipFill>
          <a:blip r:embed="rId20">
            <a:alphaModFix/>
          </a:blip>
          <a:stretch>
            <a:fillRect/>
          </a:stretch>
        </p:blipFill>
        <p:spPr>
          <a:xfrm>
            <a:off x="8928133" y="2426233"/>
            <a:ext cx="2005531" cy="2005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9">
            <a:extLst>
              <a:ext uri="{FF2B5EF4-FFF2-40B4-BE49-F238E27FC236}">
                <a16:creationId xmlns:a16="http://schemas.microsoft.com/office/drawing/2014/main" id="{E714EEAF-23C4-BC0B-7F06-A18F462A17A2}"/>
              </a:ext>
            </a:extLst>
          </p:cNvPr>
          <p:cNvPicPr preferRelativeResize="0"/>
          <p:nvPr>
            <p:custDataLst>
              <p:tags r:id="rId4"/>
            </p:custDataLst>
          </p:nvPr>
        </p:nvPicPr>
        <p:blipFill>
          <a:blip r:embed="rId21">
            <a:alphaModFix/>
          </a:blip>
          <a:stretch>
            <a:fillRect/>
          </a:stretch>
        </p:blipFill>
        <p:spPr>
          <a:xfrm>
            <a:off x="1404784" y="2356780"/>
            <a:ext cx="2144432" cy="214443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3" name="Google Shape;173;p19">
                <a:extLst>
                  <a:ext uri="{FF2B5EF4-FFF2-40B4-BE49-F238E27FC236}">
                    <a16:creationId xmlns:a16="http://schemas.microsoft.com/office/drawing/2014/main" id="{D25F78AA-9C6A-5A71-AE9F-E176ED513ABF}"/>
                  </a:ext>
                </a:extLst>
              </p:cNvPr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1181740" y="1885143"/>
                <a:ext cx="2590520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ar-AE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ar-AE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sup>
                          <m:r>
                            <a:rPr lang="ar-AE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</m:oMath>
                  </m:oMathPara>
                </a14:m>
                <a:endParaRPr lang="ar-AE" sz="24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173" name="Google Shape;173;p19">
                <a:extLst>
                  <a:ext uri="{FF2B5EF4-FFF2-40B4-BE49-F238E27FC236}">
                    <a16:creationId xmlns:a16="http://schemas.microsoft.com/office/drawing/2014/main" id="{D25F78AA-9C6A-5A71-AE9F-E176ED513A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1181740" y="1885143"/>
                <a:ext cx="2590520" cy="554400"/>
              </a:xfrm>
              <a:prstGeom prst="rect">
                <a:avLst/>
              </a:prstGeom>
              <a:blipFill>
                <a:blip r:embed="rId22"/>
                <a:stretch>
                  <a:fillRect b="-142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5" name="Google Shape;175;p19">
            <a:extLst>
              <a:ext uri="{FF2B5EF4-FFF2-40B4-BE49-F238E27FC236}">
                <a16:creationId xmlns:a16="http://schemas.microsoft.com/office/drawing/2014/main" id="{74EA000D-563D-92E2-6166-B9EB20A7A41E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 rot="10800000" flipH="1">
            <a:off x="4798451" y="3096467"/>
            <a:ext cx="2946800" cy="14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6" name="Google Shape;176;p19">
            <a:extLst>
              <a:ext uri="{FF2B5EF4-FFF2-40B4-BE49-F238E27FC236}">
                <a16:creationId xmlns:a16="http://schemas.microsoft.com/office/drawing/2014/main" id="{8BFC29BC-976D-41BD-66DF-CAA54ABF8DF3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 flipH="1">
            <a:off x="4783851" y="3785600"/>
            <a:ext cx="2909600" cy="31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7" name="Google Shape;177;p19">
                <a:extLst>
                  <a:ext uri="{FF2B5EF4-FFF2-40B4-BE49-F238E27FC236}">
                    <a16:creationId xmlns:a16="http://schemas.microsoft.com/office/drawing/2014/main" id="{D1D32655-87ED-C087-D7AD-58BC877DC535}"/>
                  </a:ext>
                </a:extLst>
              </p:cNvPr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348548" y="4132948"/>
                <a:ext cx="5327161" cy="8873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en-US" sz="20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 baseline="-25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en-US" sz="2000" i="1" baseline="-25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 baseline="-25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)…))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·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  <m:r>
                          <a:rPr lang="en-US" sz="20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 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lang="en-US" sz="20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sz="2400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77" name="Google Shape;177;p19">
                <a:extLst>
                  <a:ext uri="{FF2B5EF4-FFF2-40B4-BE49-F238E27FC236}">
                    <a16:creationId xmlns:a16="http://schemas.microsoft.com/office/drawing/2014/main" id="{D1D32655-87ED-C087-D7AD-58BC877DC5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348548" y="4132948"/>
                <a:ext cx="5327161" cy="887338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Google Shape;177;p19">
                <a:extLst>
                  <a:ext uri="{FF2B5EF4-FFF2-40B4-BE49-F238E27FC236}">
                    <a16:creationId xmlns:a16="http://schemas.microsoft.com/office/drawing/2014/main" id="{95C06352-D216-FE16-607F-E9979430D044}"/>
                  </a:ext>
                </a:extLst>
              </p:cNvPr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5734835" y="2507153"/>
                <a:ext cx="1007679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ar-AE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ar-AE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ar-AE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l-GR" sz="2667" dirty="0">
                    <a:solidFill>
                      <a:schemeClr val="tx1"/>
                    </a:solidFill>
                  </a:rPr>
                  <a:t>π</a:t>
                </a:r>
                <a:r>
                  <a:rPr lang="en-US" sz="2667" baseline="-25000" dirty="0">
                    <a:solidFill>
                      <a:schemeClr val="tx1"/>
                    </a:solidFill>
                  </a:rPr>
                  <a:t>1</a:t>
                </a:r>
                <a:endParaRPr lang="el-GR" sz="2667" baseline="-25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0" name="Google Shape;177;p19">
                <a:extLst>
                  <a:ext uri="{FF2B5EF4-FFF2-40B4-BE49-F238E27FC236}">
                    <a16:creationId xmlns:a16="http://schemas.microsoft.com/office/drawing/2014/main" id="{95C06352-D216-FE16-607F-E9979430D0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5734835" y="2507153"/>
                <a:ext cx="1007679" cy="554400"/>
              </a:xfrm>
              <a:prstGeom prst="rect">
                <a:avLst/>
              </a:prstGeom>
              <a:blipFill>
                <a:blip r:embed="rId24"/>
                <a:stretch>
                  <a:fillRect b="-329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D93B81E-3BC1-349D-FF41-556B99CFDDAB}"/>
                  </a:ext>
                </a:extLst>
              </p:cNvPr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5108712" y="1166933"/>
                <a:ext cx="2392017" cy="511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D93B81E-3BC1-349D-FF41-556B99CFDD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"/>
                </p:custDataLst>
              </p:nvPr>
            </p:nvSpPr>
            <p:spPr>
              <a:xfrm>
                <a:off x="5108712" y="1166933"/>
                <a:ext cx="2392017" cy="511871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Google Shape;174;p19">
                <a:extLst>
                  <a:ext uri="{FF2B5EF4-FFF2-40B4-BE49-F238E27FC236}">
                    <a16:creationId xmlns:a16="http://schemas.microsoft.com/office/drawing/2014/main" id="{5E8AFDE7-0800-1248-5365-462349986658}"/>
                  </a:ext>
                </a:extLst>
              </p:cNvPr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8524937" y="1776444"/>
                <a:ext cx="2978025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←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/>
                        <m:sup/>
                      </m:sSubSup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ar-AE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←</m:t>
                      </m:r>
                      <m:sSubSup>
                        <m:sSubSupPr>
                          <m:ctrlP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/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ar-AE" sz="2400" dirty="0">
                  <a:solidFill>
                    <a:schemeClr val="tx1"/>
                  </a:solidFill>
                </a:endParaRPr>
              </a:p>
              <a:p>
                <a:endParaRPr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3" name="Google Shape;174;p19">
                <a:extLst>
                  <a:ext uri="{FF2B5EF4-FFF2-40B4-BE49-F238E27FC236}">
                    <a16:creationId xmlns:a16="http://schemas.microsoft.com/office/drawing/2014/main" id="{5E8AFDE7-0800-1248-5365-4623499866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8524937" y="1776444"/>
                <a:ext cx="2978025" cy="55440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Google Shape;174;p19">
                <a:extLst>
                  <a:ext uri="{FF2B5EF4-FFF2-40B4-BE49-F238E27FC236}">
                    <a16:creationId xmlns:a16="http://schemas.microsoft.com/office/drawing/2014/main" id="{107EECE8-AD3E-E8D4-0464-4F1E86C08B98}"/>
                  </a:ext>
                </a:extLst>
              </p:cNvPr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7632873" y="1153030"/>
                <a:ext cx="2590520" cy="7502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·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,</a:t>
                </a:r>
                <a:r>
                  <a:rPr lang="el-GR" sz="2400" dirty="0">
                    <a:solidFill>
                      <a:schemeClr val="tx1"/>
                    </a:solidFill>
                  </a:rPr>
                  <a:t> π</a:t>
                </a:r>
                <a:r>
                  <a:rPr lang="en-US" sz="2400" baseline="-25000" dirty="0">
                    <a:solidFill>
                      <a:schemeClr val="tx1"/>
                    </a:solidFill>
                  </a:rPr>
                  <a:t>0</a:t>
                </a:r>
                <a:endParaRPr lang="el-GR" sz="2400" baseline="-25000" dirty="0">
                  <a:solidFill>
                    <a:schemeClr val="tx1"/>
                  </a:solidFill>
                </a:endParaRPr>
              </a:p>
              <a:p>
                <a:r>
                  <a:rPr lang="en-US" sz="2400" dirty="0">
                    <a:solidFill>
                      <a:srgbClr val="FFC000"/>
                    </a:solidFill>
                    <a:ea typeface="Cambria Math" panose="02040503050406030204" pitchFamily="18" charset="0"/>
                  </a:rPr>
                  <a:t> </a:t>
                </a:r>
              </a:p>
              <a:p>
                <a:r>
                  <a:rPr lang="en-US" sz="2400" b="1" dirty="0">
                    <a:solidFill>
                      <a:srgbClr val="FFC000"/>
                    </a:solidFill>
                    <a:ea typeface="Cambria Math" panose="02040503050406030204" pitchFamily="18" charset="0"/>
                  </a:rPr>
                  <a:t>	</a:t>
                </a:r>
                <a:endParaRPr lang="el-GR" sz="2400" dirty="0">
                  <a:solidFill>
                    <a:srgbClr val="FFC000"/>
                  </a:solidFill>
                </a:endParaRPr>
              </a:p>
              <a:p>
                <a:endParaRPr lang="en-US" b="1" dirty="0">
                  <a:solidFill>
                    <a:srgbClr val="FFC000"/>
                  </a:solidFill>
                  <a:ea typeface="Cambria Math" panose="02040503050406030204" pitchFamily="18" charset="0"/>
                </a:endParaRPr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	</a:t>
                </a:r>
              </a:p>
            </p:txBody>
          </p:sp>
        </mc:Choice>
        <mc:Fallback>
          <p:sp>
            <p:nvSpPr>
              <p:cNvPr id="4" name="Google Shape;174;p19">
                <a:extLst>
                  <a:ext uri="{FF2B5EF4-FFF2-40B4-BE49-F238E27FC236}">
                    <a16:creationId xmlns:a16="http://schemas.microsoft.com/office/drawing/2014/main" id="{107EECE8-AD3E-E8D4-0464-4F1E86C08B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2"/>
                </p:custDataLst>
              </p:nvPr>
            </p:nvSpPr>
            <p:spPr>
              <a:xfrm>
                <a:off x="7632873" y="1153030"/>
                <a:ext cx="2590520" cy="750211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Google Shape;174;p19">
                <a:extLst>
                  <a:ext uri="{FF2B5EF4-FFF2-40B4-BE49-F238E27FC236}">
                    <a16:creationId xmlns:a16="http://schemas.microsoft.com/office/drawing/2014/main" id="{88798864-D7F6-2E97-CA5F-DE20CB82151A}"/>
                  </a:ext>
                </a:extLst>
              </p:cNvPr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221903" y="2871766"/>
                <a:ext cx="1689154" cy="15283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r>
                  <a:rPr lang="en-US" sz="240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en-US" sz="2400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ar-AE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/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ar-AE" sz="2400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5" name="Google Shape;174;p19">
                <a:extLst>
                  <a:ext uri="{FF2B5EF4-FFF2-40B4-BE49-F238E27FC236}">
                    <a16:creationId xmlns:a16="http://schemas.microsoft.com/office/drawing/2014/main" id="{88798864-D7F6-2E97-CA5F-DE20CB8215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3"/>
                </p:custDataLst>
              </p:nvPr>
            </p:nvSpPr>
            <p:spPr>
              <a:xfrm>
                <a:off x="221903" y="2871766"/>
                <a:ext cx="1689154" cy="1528387"/>
              </a:xfrm>
              <a:prstGeom prst="rect">
                <a:avLst/>
              </a:prstGeom>
              <a:blipFill>
                <a:blip r:embed="rId28"/>
                <a:stretch>
                  <a:fillRect l="-36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Google Shape;174;p19">
                <a:extLst>
                  <a:ext uri="{FF2B5EF4-FFF2-40B4-BE49-F238E27FC236}">
                    <a16:creationId xmlns:a16="http://schemas.microsoft.com/office/drawing/2014/main" id="{AB5DE601-4D6E-EC63-776D-0F766E30BADB}"/>
                  </a:ext>
                </a:extLst>
              </p:cNvPr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8524937" y="4465886"/>
                <a:ext cx="2978025" cy="16499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en-US" sz="2400" b="0" i="1" baseline="-2500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ar-AE" sz="2400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 ←</m:t>
                      </m:r>
                      <m:sSubSup>
                        <m:sSubSupPr>
                          <m:ctrlPr>
                            <a:rPr lang="ar-AE" sz="24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24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2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  <m:sub/>
                        <m:sup>
                          <m:r>
                            <a:rPr lang="en-US" sz="24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en-US" sz="2400" dirty="0">
                  <a:solidFill>
                    <a:srgbClr val="FFC000"/>
                  </a:solidFill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2400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·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en-US" sz="2400" i="1" baseline="-25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ar-AE" sz="2400" dirty="0">
                  <a:solidFill>
                    <a:schemeClr val="tx1"/>
                  </a:solidFill>
                </a:endParaRPr>
              </a:p>
              <a:p>
                <a:endParaRPr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6" name="Google Shape;174;p19">
                <a:extLst>
                  <a:ext uri="{FF2B5EF4-FFF2-40B4-BE49-F238E27FC236}">
                    <a16:creationId xmlns:a16="http://schemas.microsoft.com/office/drawing/2014/main" id="{AB5DE601-4D6E-EC63-776D-0F766E30BA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4"/>
                </p:custDataLst>
              </p:nvPr>
            </p:nvSpPr>
            <p:spPr>
              <a:xfrm>
                <a:off x="8524937" y="4465886"/>
                <a:ext cx="2978025" cy="1649992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Google Shape;177;p19">
                <a:extLst>
                  <a:ext uri="{FF2B5EF4-FFF2-40B4-BE49-F238E27FC236}">
                    <a16:creationId xmlns:a16="http://schemas.microsoft.com/office/drawing/2014/main" id="{FB9FB8F7-4E16-552E-C2DA-42E5619B5586}"/>
                  </a:ext>
                </a:extLst>
              </p:cNvPr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5768011" y="3855748"/>
                <a:ext cx="1142380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ar-AE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ar-AE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ar-AE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l-GR" sz="2667" dirty="0">
                    <a:solidFill>
                      <a:schemeClr val="tx1"/>
                    </a:solidFill>
                  </a:rPr>
                  <a:t>π</a:t>
                </a:r>
                <a:r>
                  <a:rPr lang="en-US" sz="2667" baseline="-25000" dirty="0">
                    <a:solidFill>
                      <a:schemeClr val="tx1"/>
                    </a:solidFill>
                  </a:rPr>
                  <a:t>2</a:t>
                </a:r>
                <a:endParaRPr lang="el-GR" sz="2667" baseline="-25000" dirty="0">
                  <a:solidFill>
                    <a:schemeClr val="accent3"/>
                  </a:solidFill>
                </a:endParaRPr>
              </a:p>
            </p:txBody>
          </p:sp>
        </mc:Choice>
        <mc:Fallback>
          <p:sp>
            <p:nvSpPr>
              <p:cNvPr id="7" name="Google Shape;177;p19">
                <a:extLst>
                  <a:ext uri="{FF2B5EF4-FFF2-40B4-BE49-F238E27FC236}">
                    <a16:creationId xmlns:a16="http://schemas.microsoft.com/office/drawing/2014/main" id="{FB9FB8F7-4E16-552E-C2DA-42E5619B55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5"/>
                </p:custDataLst>
              </p:nvPr>
            </p:nvSpPr>
            <p:spPr>
              <a:xfrm>
                <a:off x="5768011" y="3855748"/>
                <a:ext cx="1142380" cy="554400"/>
              </a:xfrm>
              <a:prstGeom prst="rect">
                <a:avLst/>
              </a:prstGeom>
              <a:blipFill>
                <a:blip r:embed="rId30"/>
                <a:stretch>
                  <a:fillRect b="-344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Google Shape;177;p19">
                <a:extLst>
                  <a:ext uri="{FF2B5EF4-FFF2-40B4-BE49-F238E27FC236}">
                    <a16:creationId xmlns:a16="http://schemas.microsoft.com/office/drawing/2014/main" id="{A2FAFF22-3F5A-F1BB-DFC4-F6E337B180E3}"/>
                  </a:ext>
                </a:extLst>
              </p:cNvPr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348548" y="5079782"/>
                <a:ext cx="5327161" cy="8873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⌋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ar-AE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ar-AE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·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000" i="1" baseline="-25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en-US" sz="2000" b="1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a:rPr lang="en-US" sz="20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solidFill>
                      <a:schemeClr val="accent5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i="1" dirty="0">
                    <a:solidFill>
                      <a:schemeClr val="accent5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H</a:t>
                </a:r>
                <a:r>
                  <a:rPr lang="en-US" sz="2000" dirty="0">
                    <a:solidFill>
                      <a:schemeClr val="accent5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2000" i="1" dirty="0">
                    <a:solidFill>
                      <a:schemeClr val="accent5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r>
                  <a:rPr lang="en-US" sz="2000" dirty="0">
                    <a:solidFill>
                      <a:schemeClr val="accent5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  <a:r>
                  <a:rPr lang="en-US" sz="2000" b="1" dirty="0">
                    <a:solidFill>
                      <a:schemeClr val="accent5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en-US" sz="20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sz="2000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>
                  <a:solidFill>
                    <a:schemeClr val="accent5"/>
                  </a:solidFill>
                  <a:latin typeface="Cambria Math" panose="02040503050406030204" pitchFamily="18" charset="0"/>
                </a:endParaRPr>
              </a:p>
              <a:p>
                <a:endParaRPr lang="en-US" sz="20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sz="2400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8" name="Google Shape;177;p19">
                <a:extLst>
                  <a:ext uri="{FF2B5EF4-FFF2-40B4-BE49-F238E27FC236}">
                    <a16:creationId xmlns:a16="http://schemas.microsoft.com/office/drawing/2014/main" id="{A2FAFF22-3F5A-F1BB-DFC4-F6E337B180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6"/>
                </p:custDataLst>
              </p:nvPr>
            </p:nvSpPr>
            <p:spPr>
              <a:xfrm>
                <a:off x="348548" y="5079782"/>
                <a:ext cx="5327161" cy="887338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FC2010F-C6CC-E065-45FF-F1FC46E97473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7"/>
            </p:custDataLst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6478903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>
          <a:extLst>
            <a:ext uri="{FF2B5EF4-FFF2-40B4-BE49-F238E27FC236}">
              <a16:creationId xmlns:a16="http://schemas.microsoft.com/office/drawing/2014/main" id="{ED3DC5A2-C5EB-7F06-F21F-4208705335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9">
            <a:extLst>
              <a:ext uri="{FF2B5EF4-FFF2-40B4-BE49-F238E27FC236}">
                <a16:creationId xmlns:a16="http://schemas.microsoft.com/office/drawing/2014/main" id="{E6281415-1C34-219A-68F1-CE8BE46720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1233" y="61384"/>
            <a:ext cx="10515600" cy="1325200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Proof Sketch</a:t>
            </a:r>
            <a:endParaRPr dirty="0"/>
          </a:p>
        </p:txBody>
      </p:sp>
      <p:pic>
        <p:nvPicPr>
          <p:cNvPr id="170" name="Google Shape;170;p19">
            <a:extLst>
              <a:ext uri="{FF2B5EF4-FFF2-40B4-BE49-F238E27FC236}">
                <a16:creationId xmlns:a16="http://schemas.microsoft.com/office/drawing/2014/main" id="{9D0831A1-0C29-44C0-214C-6E3AE06E72A2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28133" y="2426233"/>
            <a:ext cx="2005531" cy="2005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9">
            <a:extLst>
              <a:ext uri="{FF2B5EF4-FFF2-40B4-BE49-F238E27FC236}">
                <a16:creationId xmlns:a16="http://schemas.microsoft.com/office/drawing/2014/main" id="{47F5F40E-7C3D-CE4C-A2BB-FF4CD038200B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04784" y="2356780"/>
            <a:ext cx="2144432" cy="214443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Google Shape;173;p19">
                <a:extLst>
                  <a:ext uri="{FF2B5EF4-FFF2-40B4-BE49-F238E27FC236}">
                    <a16:creationId xmlns:a16="http://schemas.microsoft.com/office/drawing/2014/main" id="{6138B4BA-B14A-3135-1E00-9F0653CEEDFA}"/>
                  </a:ext>
                </a:extLst>
              </p:cNvPr>
              <p:cNvSpPr txBox="1"/>
              <p:nvPr/>
            </p:nvSpPr>
            <p:spPr>
              <a:xfrm>
                <a:off x="1181740" y="1885143"/>
                <a:ext cx="2590520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ar-AE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ar-AE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sup>
                          <m:r>
                            <a:rPr lang="ar-AE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</m:oMath>
                  </m:oMathPara>
                </a14:m>
                <a:endParaRPr lang="ar-AE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73" name="Google Shape;173;p19">
                <a:extLst>
                  <a:ext uri="{FF2B5EF4-FFF2-40B4-BE49-F238E27FC236}">
                    <a16:creationId xmlns:a16="http://schemas.microsoft.com/office/drawing/2014/main" id="{6138B4BA-B14A-3135-1E00-9F0653CEED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740" y="1885143"/>
                <a:ext cx="2590520" cy="554400"/>
              </a:xfrm>
              <a:prstGeom prst="rect">
                <a:avLst/>
              </a:prstGeom>
              <a:blipFill>
                <a:blip r:embed="rId6"/>
                <a:stretch>
                  <a:fillRect b="-142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5" name="Google Shape;175;p19">
            <a:extLst>
              <a:ext uri="{FF2B5EF4-FFF2-40B4-BE49-F238E27FC236}">
                <a16:creationId xmlns:a16="http://schemas.microsoft.com/office/drawing/2014/main" id="{04301D0B-AD43-6FF6-13A6-98B37813CCD6}"/>
              </a:ext>
            </a:extLst>
          </p:cNvPr>
          <p:cNvCxnSpPr/>
          <p:nvPr/>
        </p:nvCxnSpPr>
        <p:spPr>
          <a:xfrm rot="10800000" flipH="1">
            <a:off x="4798451" y="3096467"/>
            <a:ext cx="2946800" cy="14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6" name="Google Shape;176;p19">
            <a:extLst>
              <a:ext uri="{FF2B5EF4-FFF2-40B4-BE49-F238E27FC236}">
                <a16:creationId xmlns:a16="http://schemas.microsoft.com/office/drawing/2014/main" id="{98EA5845-B2E9-1402-088E-E34A4C531F71}"/>
              </a:ext>
            </a:extLst>
          </p:cNvPr>
          <p:cNvCxnSpPr/>
          <p:nvPr/>
        </p:nvCxnSpPr>
        <p:spPr>
          <a:xfrm flipH="1">
            <a:off x="4783851" y="3785600"/>
            <a:ext cx="2909600" cy="31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Google Shape;177;p19">
                <a:extLst>
                  <a:ext uri="{FF2B5EF4-FFF2-40B4-BE49-F238E27FC236}">
                    <a16:creationId xmlns:a16="http://schemas.microsoft.com/office/drawing/2014/main" id="{64B643D5-8862-78D4-337A-6F93255126BC}"/>
                  </a:ext>
                </a:extLst>
              </p:cNvPr>
              <p:cNvSpPr txBox="1"/>
              <p:nvPr/>
            </p:nvSpPr>
            <p:spPr>
              <a:xfrm>
                <a:off x="348548" y="4132948"/>
                <a:ext cx="5327161" cy="8873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en-US" sz="20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 baseline="-25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en-US" sz="2000" i="1" baseline="-25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 baseline="-25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)…))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·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  <m:r>
                          <a:rPr lang="en-US" sz="20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 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lang="en-US" sz="20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sz="2400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7" name="Google Shape;177;p19">
                <a:extLst>
                  <a:ext uri="{FF2B5EF4-FFF2-40B4-BE49-F238E27FC236}">
                    <a16:creationId xmlns:a16="http://schemas.microsoft.com/office/drawing/2014/main" id="{64B643D5-8862-78D4-337A-6F93255126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548" y="4132948"/>
                <a:ext cx="5327161" cy="88733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Google Shape;177;p19">
                <a:extLst>
                  <a:ext uri="{FF2B5EF4-FFF2-40B4-BE49-F238E27FC236}">
                    <a16:creationId xmlns:a16="http://schemas.microsoft.com/office/drawing/2014/main" id="{6D008A63-CB3D-A578-FF6D-ECF3C8C4F500}"/>
                  </a:ext>
                </a:extLst>
              </p:cNvPr>
              <p:cNvSpPr txBox="1"/>
              <p:nvPr/>
            </p:nvSpPr>
            <p:spPr>
              <a:xfrm>
                <a:off x="5734835" y="2507153"/>
                <a:ext cx="1007679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ar-AE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ar-AE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ar-AE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l-GR" sz="2667" dirty="0">
                    <a:solidFill>
                      <a:schemeClr val="tx1"/>
                    </a:solidFill>
                  </a:rPr>
                  <a:t>π</a:t>
                </a:r>
                <a:r>
                  <a:rPr lang="en-US" sz="2667" baseline="-25000" dirty="0">
                    <a:solidFill>
                      <a:schemeClr val="tx1"/>
                    </a:solidFill>
                  </a:rPr>
                  <a:t>1</a:t>
                </a:r>
                <a:endParaRPr lang="el-GR" sz="2667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Google Shape;177;p19">
                <a:extLst>
                  <a:ext uri="{FF2B5EF4-FFF2-40B4-BE49-F238E27FC236}">
                    <a16:creationId xmlns:a16="http://schemas.microsoft.com/office/drawing/2014/main" id="{6D008A63-CB3D-A578-FF6D-ECF3C8C4F5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835" y="2507153"/>
                <a:ext cx="1007679" cy="554400"/>
              </a:xfrm>
              <a:prstGeom prst="rect">
                <a:avLst/>
              </a:prstGeom>
              <a:blipFill>
                <a:blip r:embed="rId8"/>
                <a:stretch>
                  <a:fillRect b="-329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F7BF87C-9875-880E-AA78-74DF22E25E2F}"/>
                  </a:ext>
                </a:extLst>
              </p:cNvPr>
              <p:cNvSpPr txBox="1"/>
              <p:nvPr/>
            </p:nvSpPr>
            <p:spPr>
              <a:xfrm>
                <a:off x="5108712" y="1166933"/>
                <a:ext cx="2392017" cy="511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F7BF87C-9875-880E-AA78-74DF22E25E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8712" y="1166933"/>
                <a:ext cx="2392017" cy="51187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Google Shape;174;p19">
                <a:extLst>
                  <a:ext uri="{FF2B5EF4-FFF2-40B4-BE49-F238E27FC236}">
                    <a16:creationId xmlns:a16="http://schemas.microsoft.com/office/drawing/2014/main" id="{12351835-CA01-E4A0-2AD3-7576308583C5}"/>
                  </a:ext>
                </a:extLst>
              </p:cNvPr>
              <p:cNvSpPr txBox="1"/>
              <p:nvPr/>
            </p:nvSpPr>
            <p:spPr>
              <a:xfrm>
                <a:off x="8524937" y="1776444"/>
                <a:ext cx="2978025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←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/>
                        <m:sup/>
                      </m:sSubSup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ar-AE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←</m:t>
                      </m:r>
                      <m:sSubSup>
                        <m:sSubSupPr>
                          <m:ctrlP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/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ar-AE" sz="2400" dirty="0">
                  <a:solidFill>
                    <a:schemeClr val="tx1"/>
                  </a:solidFill>
                </a:endParaRPr>
              </a:p>
              <a:p>
                <a:endParaRPr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Google Shape;174;p19">
                <a:extLst>
                  <a:ext uri="{FF2B5EF4-FFF2-40B4-BE49-F238E27FC236}">
                    <a16:creationId xmlns:a16="http://schemas.microsoft.com/office/drawing/2014/main" id="{12351835-CA01-E4A0-2AD3-7576308583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4937" y="1776444"/>
                <a:ext cx="2978025" cy="5544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174;p19">
                <a:extLst>
                  <a:ext uri="{FF2B5EF4-FFF2-40B4-BE49-F238E27FC236}">
                    <a16:creationId xmlns:a16="http://schemas.microsoft.com/office/drawing/2014/main" id="{9035B8D7-37CE-3522-F64B-CDFC2DCE9433}"/>
                  </a:ext>
                </a:extLst>
              </p:cNvPr>
              <p:cNvSpPr txBox="1"/>
              <p:nvPr/>
            </p:nvSpPr>
            <p:spPr>
              <a:xfrm>
                <a:off x="7632873" y="1153030"/>
                <a:ext cx="2590520" cy="7502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·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,</a:t>
                </a:r>
                <a:r>
                  <a:rPr lang="el-GR" sz="2400" dirty="0">
                    <a:solidFill>
                      <a:schemeClr val="tx1"/>
                    </a:solidFill>
                  </a:rPr>
                  <a:t> </a:t>
                </a:r>
                <a:r>
                  <a:rPr lang="el-GR" sz="2400" dirty="0">
                    <a:solidFill>
                      <a:srgbClr val="7030A0"/>
                    </a:solidFill>
                  </a:rPr>
                  <a:t>π</a:t>
                </a:r>
                <a:r>
                  <a:rPr lang="en-US" sz="2400" baseline="-25000" dirty="0">
                    <a:solidFill>
                      <a:srgbClr val="7030A0"/>
                    </a:solidFill>
                  </a:rPr>
                  <a:t>sim</a:t>
                </a:r>
                <a:endParaRPr lang="el-GR" sz="2400" baseline="-25000" dirty="0">
                  <a:solidFill>
                    <a:srgbClr val="7030A0"/>
                  </a:solidFill>
                </a:endParaRPr>
              </a:p>
              <a:p>
                <a:r>
                  <a:rPr lang="en-US" sz="2400" dirty="0">
                    <a:solidFill>
                      <a:srgbClr val="FFC000"/>
                    </a:solidFill>
                    <a:ea typeface="Cambria Math" panose="02040503050406030204" pitchFamily="18" charset="0"/>
                  </a:rPr>
                  <a:t> </a:t>
                </a:r>
              </a:p>
              <a:p>
                <a:r>
                  <a:rPr lang="en-US" sz="2400" b="1" dirty="0">
                    <a:solidFill>
                      <a:srgbClr val="FFC000"/>
                    </a:solidFill>
                    <a:ea typeface="Cambria Math" panose="02040503050406030204" pitchFamily="18" charset="0"/>
                  </a:rPr>
                  <a:t>	</a:t>
                </a:r>
                <a:endParaRPr lang="el-GR" sz="2400" dirty="0">
                  <a:solidFill>
                    <a:srgbClr val="FFC000"/>
                  </a:solidFill>
                </a:endParaRPr>
              </a:p>
              <a:p>
                <a:endParaRPr lang="en-US" b="1" dirty="0">
                  <a:solidFill>
                    <a:srgbClr val="FFC000"/>
                  </a:solidFill>
                  <a:ea typeface="Cambria Math" panose="02040503050406030204" pitchFamily="18" charset="0"/>
                </a:endParaRPr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	</a:t>
                </a:r>
              </a:p>
            </p:txBody>
          </p:sp>
        </mc:Choice>
        <mc:Fallback xmlns="">
          <p:sp>
            <p:nvSpPr>
              <p:cNvPr id="4" name="Google Shape;174;p19">
                <a:extLst>
                  <a:ext uri="{FF2B5EF4-FFF2-40B4-BE49-F238E27FC236}">
                    <a16:creationId xmlns:a16="http://schemas.microsoft.com/office/drawing/2014/main" id="{9035B8D7-37CE-3522-F64B-CDFC2DCE94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2873" y="1153030"/>
                <a:ext cx="2590520" cy="75021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Google Shape;174;p19">
                <a:extLst>
                  <a:ext uri="{FF2B5EF4-FFF2-40B4-BE49-F238E27FC236}">
                    <a16:creationId xmlns:a16="http://schemas.microsoft.com/office/drawing/2014/main" id="{96951DF6-BFEE-25D2-E235-997D9C657CAD}"/>
                  </a:ext>
                </a:extLst>
              </p:cNvPr>
              <p:cNvSpPr txBox="1"/>
              <p:nvPr/>
            </p:nvSpPr>
            <p:spPr>
              <a:xfrm>
                <a:off x="221903" y="2871766"/>
                <a:ext cx="1689154" cy="15283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r>
                  <a:rPr lang="en-US" sz="240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en-US" sz="2400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ar-AE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/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ar-AE" sz="2400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" name="Google Shape;174;p19">
                <a:extLst>
                  <a:ext uri="{FF2B5EF4-FFF2-40B4-BE49-F238E27FC236}">
                    <a16:creationId xmlns:a16="http://schemas.microsoft.com/office/drawing/2014/main" id="{96951DF6-BFEE-25D2-E235-997D9C657C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03" y="2871766"/>
                <a:ext cx="1689154" cy="1528387"/>
              </a:xfrm>
              <a:prstGeom prst="rect">
                <a:avLst/>
              </a:prstGeom>
              <a:blipFill>
                <a:blip r:embed="rId12"/>
                <a:stretch>
                  <a:fillRect l="-36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Google Shape;174;p19">
                <a:extLst>
                  <a:ext uri="{FF2B5EF4-FFF2-40B4-BE49-F238E27FC236}">
                    <a16:creationId xmlns:a16="http://schemas.microsoft.com/office/drawing/2014/main" id="{BAAACBF2-6F3E-A774-828D-B3F0E3F3D7C6}"/>
                  </a:ext>
                </a:extLst>
              </p:cNvPr>
              <p:cNvSpPr txBox="1"/>
              <p:nvPr/>
            </p:nvSpPr>
            <p:spPr>
              <a:xfrm>
                <a:off x="8524937" y="4465886"/>
                <a:ext cx="2978025" cy="16499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en-US" sz="2400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ar-AE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←</m:t>
                      </m:r>
                      <m:sSubSup>
                        <m:sSubSupPr>
                          <m:ctrlP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  <m:sub/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en-US" sz="2400" dirty="0">
                  <a:solidFill>
                    <a:srgbClr val="FFC000"/>
                  </a:solidFill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2400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·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en-US" sz="2400" i="1" baseline="-25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ar-AE" sz="2400" dirty="0">
                  <a:solidFill>
                    <a:schemeClr val="tx1"/>
                  </a:solidFill>
                </a:endParaRPr>
              </a:p>
              <a:p>
                <a:endParaRPr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" name="Google Shape;174;p19">
                <a:extLst>
                  <a:ext uri="{FF2B5EF4-FFF2-40B4-BE49-F238E27FC236}">
                    <a16:creationId xmlns:a16="http://schemas.microsoft.com/office/drawing/2014/main" id="{BAAACBF2-6F3E-A774-828D-B3F0E3F3D7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4937" y="4465886"/>
                <a:ext cx="2978025" cy="164999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Google Shape;177;p19">
                <a:extLst>
                  <a:ext uri="{FF2B5EF4-FFF2-40B4-BE49-F238E27FC236}">
                    <a16:creationId xmlns:a16="http://schemas.microsoft.com/office/drawing/2014/main" id="{5213F42C-17AE-C5A4-E513-C45B71D7946C}"/>
                  </a:ext>
                </a:extLst>
              </p:cNvPr>
              <p:cNvSpPr txBox="1"/>
              <p:nvPr/>
            </p:nvSpPr>
            <p:spPr>
              <a:xfrm>
                <a:off x="5768011" y="3855748"/>
                <a:ext cx="1593572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ar-AE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ar-AE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ar-AE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l-GR" sz="2667" dirty="0">
                    <a:solidFill>
                      <a:srgbClr val="7030A0"/>
                    </a:solidFill>
                  </a:rPr>
                  <a:t>π</a:t>
                </a:r>
                <a:r>
                  <a:rPr lang="en-US" sz="2667" baseline="-25000" dirty="0">
                    <a:solidFill>
                      <a:srgbClr val="7030A0"/>
                    </a:solidFill>
                  </a:rPr>
                  <a:t>sim</a:t>
                </a:r>
                <a:endParaRPr lang="el-GR" sz="2667" baseline="-25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" name="Google Shape;177;p19">
                <a:extLst>
                  <a:ext uri="{FF2B5EF4-FFF2-40B4-BE49-F238E27FC236}">
                    <a16:creationId xmlns:a16="http://schemas.microsoft.com/office/drawing/2014/main" id="{5213F42C-17AE-C5A4-E513-C45B71D794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8011" y="3855748"/>
                <a:ext cx="1593572" cy="554400"/>
              </a:xfrm>
              <a:prstGeom prst="rect">
                <a:avLst/>
              </a:prstGeom>
              <a:blipFill>
                <a:blip r:embed="rId14"/>
                <a:stretch>
                  <a:fillRect b="-344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Google Shape;177;p19">
                <a:extLst>
                  <a:ext uri="{FF2B5EF4-FFF2-40B4-BE49-F238E27FC236}">
                    <a16:creationId xmlns:a16="http://schemas.microsoft.com/office/drawing/2014/main" id="{A60B51DB-F0FA-CECC-EE68-8C84C6F192B7}"/>
                  </a:ext>
                </a:extLst>
              </p:cNvPr>
              <p:cNvSpPr txBox="1"/>
              <p:nvPr/>
            </p:nvSpPr>
            <p:spPr>
              <a:xfrm>
                <a:off x="348548" y="5079782"/>
                <a:ext cx="5327161" cy="8873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⌋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ar-AE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ar-AE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·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000" i="1" baseline="-25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H</a:t>
                </a:r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200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  <a:r>
                  <a:rPr lang="en-US" sz="2000" b="1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endParaRPr lang="en-US" sz="20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sz="2400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Google Shape;177;p19">
                <a:extLst>
                  <a:ext uri="{FF2B5EF4-FFF2-40B4-BE49-F238E27FC236}">
                    <a16:creationId xmlns:a16="http://schemas.microsoft.com/office/drawing/2014/main" id="{A60B51DB-F0FA-CECC-EE68-8C84C6F192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548" y="5079782"/>
                <a:ext cx="5327161" cy="88733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C0422BE-8AFE-AFCB-E731-CEBF7C732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7564700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>
          <a:extLst>
            <a:ext uri="{FF2B5EF4-FFF2-40B4-BE49-F238E27FC236}">
              <a16:creationId xmlns:a16="http://schemas.microsoft.com/office/drawing/2014/main" id="{FD5695FD-6E4B-2F5C-C6E2-F04B935A39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9">
            <a:extLst>
              <a:ext uri="{FF2B5EF4-FFF2-40B4-BE49-F238E27FC236}">
                <a16:creationId xmlns:a16="http://schemas.microsoft.com/office/drawing/2014/main" id="{5F5F90FD-5051-464E-1ECE-ADC78B5C32A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1233" y="61384"/>
            <a:ext cx="10515600" cy="1325200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Proof Sketch</a:t>
            </a:r>
            <a:endParaRPr dirty="0"/>
          </a:p>
        </p:txBody>
      </p:sp>
      <p:pic>
        <p:nvPicPr>
          <p:cNvPr id="170" name="Google Shape;170;p19">
            <a:extLst>
              <a:ext uri="{FF2B5EF4-FFF2-40B4-BE49-F238E27FC236}">
                <a16:creationId xmlns:a16="http://schemas.microsoft.com/office/drawing/2014/main" id="{186E24DD-B233-5345-2391-B7B74C1E7342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28133" y="2426233"/>
            <a:ext cx="2005531" cy="2005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9">
            <a:extLst>
              <a:ext uri="{FF2B5EF4-FFF2-40B4-BE49-F238E27FC236}">
                <a16:creationId xmlns:a16="http://schemas.microsoft.com/office/drawing/2014/main" id="{E5BC11FF-E3E4-7250-05BA-9E5F9EB0286E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04784" y="2356780"/>
            <a:ext cx="2144432" cy="214443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Google Shape;173;p19">
                <a:extLst>
                  <a:ext uri="{FF2B5EF4-FFF2-40B4-BE49-F238E27FC236}">
                    <a16:creationId xmlns:a16="http://schemas.microsoft.com/office/drawing/2014/main" id="{3D1933A5-35E1-8D8A-2CF0-4444F465F11A}"/>
                  </a:ext>
                </a:extLst>
              </p:cNvPr>
              <p:cNvSpPr txBox="1"/>
              <p:nvPr/>
            </p:nvSpPr>
            <p:spPr>
              <a:xfrm>
                <a:off x="1181740" y="1885143"/>
                <a:ext cx="2590520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ar-AE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ar-AE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sup>
                          <m:r>
                            <a:rPr lang="ar-AE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</m:oMath>
                  </m:oMathPara>
                </a14:m>
                <a:endParaRPr lang="ar-AE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73" name="Google Shape;173;p19">
                <a:extLst>
                  <a:ext uri="{FF2B5EF4-FFF2-40B4-BE49-F238E27FC236}">
                    <a16:creationId xmlns:a16="http://schemas.microsoft.com/office/drawing/2014/main" id="{3D1933A5-35E1-8D8A-2CF0-4444F465F1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740" y="1885143"/>
                <a:ext cx="2590520" cy="554400"/>
              </a:xfrm>
              <a:prstGeom prst="rect">
                <a:avLst/>
              </a:prstGeom>
              <a:blipFill>
                <a:blip r:embed="rId6"/>
                <a:stretch>
                  <a:fillRect b="-142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5" name="Google Shape;175;p19">
            <a:extLst>
              <a:ext uri="{FF2B5EF4-FFF2-40B4-BE49-F238E27FC236}">
                <a16:creationId xmlns:a16="http://schemas.microsoft.com/office/drawing/2014/main" id="{B511EB16-06F0-A16A-8430-D38E084E9B0C}"/>
              </a:ext>
            </a:extLst>
          </p:cNvPr>
          <p:cNvCxnSpPr/>
          <p:nvPr/>
        </p:nvCxnSpPr>
        <p:spPr>
          <a:xfrm rot="10800000" flipH="1">
            <a:off x="4798451" y="3096467"/>
            <a:ext cx="2946800" cy="14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6" name="Google Shape;176;p19">
            <a:extLst>
              <a:ext uri="{FF2B5EF4-FFF2-40B4-BE49-F238E27FC236}">
                <a16:creationId xmlns:a16="http://schemas.microsoft.com/office/drawing/2014/main" id="{0120EDAF-2D3E-11E2-A6BA-1C637E4022E0}"/>
              </a:ext>
            </a:extLst>
          </p:cNvPr>
          <p:cNvCxnSpPr/>
          <p:nvPr/>
        </p:nvCxnSpPr>
        <p:spPr>
          <a:xfrm flipH="1">
            <a:off x="4783851" y="3785600"/>
            <a:ext cx="2909600" cy="31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Google Shape;177;p19">
                <a:extLst>
                  <a:ext uri="{FF2B5EF4-FFF2-40B4-BE49-F238E27FC236}">
                    <a16:creationId xmlns:a16="http://schemas.microsoft.com/office/drawing/2014/main" id="{1FA7B014-BC5D-AB6F-A789-74E74DA24D6C}"/>
                  </a:ext>
                </a:extLst>
              </p:cNvPr>
              <p:cNvSpPr txBox="1"/>
              <p:nvPr/>
            </p:nvSpPr>
            <p:spPr>
              <a:xfrm>
                <a:off x="348548" y="4132948"/>
                <a:ext cx="5327161" cy="8873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en-US" sz="20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 baseline="-25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en-US" sz="2000" i="1" baseline="-25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 baseline="-25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)…))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·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  <m:r>
                          <a:rPr lang="en-US" sz="20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 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lang="en-US" sz="20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sz="2400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7" name="Google Shape;177;p19">
                <a:extLst>
                  <a:ext uri="{FF2B5EF4-FFF2-40B4-BE49-F238E27FC236}">
                    <a16:creationId xmlns:a16="http://schemas.microsoft.com/office/drawing/2014/main" id="{1FA7B014-BC5D-AB6F-A789-74E74DA24D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548" y="4132948"/>
                <a:ext cx="5327161" cy="88733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Google Shape;177;p19">
                <a:extLst>
                  <a:ext uri="{FF2B5EF4-FFF2-40B4-BE49-F238E27FC236}">
                    <a16:creationId xmlns:a16="http://schemas.microsoft.com/office/drawing/2014/main" id="{D7598C36-F000-0D26-562A-FA7B8644A442}"/>
                  </a:ext>
                </a:extLst>
              </p:cNvPr>
              <p:cNvSpPr txBox="1"/>
              <p:nvPr/>
            </p:nvSpPr>
            <p:spPr>
              <a:xfrm>
                <a:off x="5734835" y="2507153"/>
                <a:ext cx="1007679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ar-AE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ar-AE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ar-AE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l-GR" sz="2667" dirty="0">
                    <a:solidFill>
                      <a:schemeClr val="tx1"/>
                    </a:solidFill>
                  </a:rPr>
                  <a:t>π</a:t>
                </a:r>
                <a:r>
                  <a:rPr lang="en-US" sz="2667" baseline="-25000" dirty="0">
                    <a:solidFill>
                      <a:schemeClr val="tx1"/>
                    </a:solidFill>
                  </a:rPr>
                  <a:t>1</a:t>
                </a:r>
                <a:endParaRPr lang="el-GR" sz="2667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Google Shape;177;p19">
                <a:extLst>
                  <a:ext uri="{FF2B5EF4-FFF2-40B4-BE49-F238E27FC236}">
                    <a16:creationId xmlns:a16="http://schemas.microsoft.com/office/drawing/2014/main" id="{D7598C36-F000-0D26-562A-FA7B8644A4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835" y="2507153"/>
                <a:ext cx="1007679" cy="554400"/>
              </a:xfrm>
              <a:prstGeom prst="rect">
                <a:avLst/>
              </a:prstGeom>
              <a:blipFill>
                <a:blip r:embed="rId8"/>
                <a:stretch>
                  <a:fillRect b="-329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4F185F9-12E5-DB76-07B9-8B155E4193B2}"/>
                  </a:ext>
                </a:extLst>
              </p:cNvPr>
              <p:cNvSpPr txBox="1"/>
              <p:nvPr/>
            </p:nvSpPr>
            <p:spPr>
              <a:xfrm>
                <a:off x="5108712" y="1166933"/>
                <a:ext cx="2392017" cy="511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4F185F9-12E5-DB76-07B9-8B155E4193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8712" y="1166933"/>
                <a:ext cx="2392017" cy="51187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Google Shape;174;p19">
                <a:extLst>
                  <a:ext uri="{FF2B5EF4-FFF2-40B4-BE49-F238E27FC236}">
                    <a16:creationId xmlns:a16="http://schemas.microsoft.com/office/drawing/2014/main" id="{16BB720F-E01E-4596-A8A4-405CE4B1B544}"/>
                  </a:ext>
                </a:extLst>
              </p:cNvPr>
              <p:cNvSpPr txBox="1"/>
              <p:nvPr/>
            </p:nvSpPr>
            <p:spPr>
              <a:xfrm>
                <a:off x="8524937" y="1776444"/>
                <a:ext cx="2978025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←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/>
                        <m:sup/>
                      </m:sSubSup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ar-AE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←</m:t>
                      </m:r>
                      <m:sSubSup>
                        <m:sSubSupPr>
                          <m:ctrlP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/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ar-AE" sz="2400" dirty="0">
                  <a:solidFill>
                    <a:schemeClr val="tx1"/>
                  </a:solidFill>
                </a:endParaRPr>
              </a:p>
              <a:p>
                <a:endParaRPr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Google Shape;174;p19">
                <a:extLst>
                  <a:ext uri="{FF2B5EF4-FFF2-40B4-BE49-F238E27FC236}">
                    <a16:creationId xmlns:a16="http://schemas.microsoft.com/office/drawing/2014/main" id="{16BB720F-E01E-4596-A8A4-405CE4B1B5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4937" y="1776444"/>
                <a:ext cx="2978025" cy="5544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174;p19">
                <a:extLst>
                  <a:ext uri="{FF2B5EF4-FFF2-40B4-BE49-F238E27FC236}">
                    <a16:creationId xmlns:a16="http://schemas.microsoft.com/office/drawing/2014/main" id="{F76FEFB4-A9BE-F138-AAE0-863F7309C110}"/>
                  </a:ext>
                </a:extLst>
              </p:cNvPr>
              <p:cNvSpPr txBox="1"/>
              <p:nvPr/>
            </p:nvSpPr>
            <p:spPr>
              <a:xfrm>
                <a:off x="7632873" y="1153030"/>
                <a:ext cx="2590520" cy="7502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·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,</a:t>
                </a:r>
                <a:r>
                  <a:rPr lang="el-GR" sz="2400" dirty="0">
                    <a:solidFill>
                      <a:schemeClr val="tx1"/>
                    </a:solidFill>
                  </a:rPr>
                  <a:t> </a:t>
                </a:r>
                <a:r>
                  <a:rPr lang="el-GR" sz="2400" dirty="0"/>
                  <a:t>π</a:t>
                </a:r>
                <a:r>
                  <a:rPr lang="en-US" sz="2400" baseline="-25000" dirty="0"/>
                  <a:t>sim</a:t>
                </a:r>
                <a:endParaRPr lang="el-GR" sz="2400" baseline="-25000" dirty="0"/>
              </a:p>
              <a:p>
                <a:r>
                  <a:rPr lang="en-US" sz="2400" dirty="0">
                    <a:solidFill>
                      <a:srgbClr val="FFC000"/>
                    </a:solidFill>
                    <a:ea typeface="Cambria Math" panose="02040503050406030204" pitchFamily="18" charset="0"/>
                  </a:rPr>
                  <a:t> </a:t>
                </a:r>
              </a:p>
              <a:p>
                <a:r>
                  <a:rPr lang="en-US" sz="2400" b="1" dirty="0">
                    <a:solidFill>
                      <a:srgbClr val="FFC000"/>
                    </a:solidFill>
                    <a:ea typeface="Cambria Math" panose="02040503050406030204" pitchFamily="18" charset="0"/>
                  </a:rPr>
                  <a:t>	</a:t>
                </a:r>
                <a:endParaRPr lang="el-GR" sz="2400" dirty="0">
                  <a:solidFill>
                    <a:srgbClr val="FFC000"/>
                  </a:solidFill>
                </a:endParaRPr>
              </a:p>
              <a:p>
                <a:endParaRPr lang="en-US" b="1" dirty="0">
                  <a:solidFill>
                    <a:srgbClr val="FFC000"/>
                  </a:solidFill>
                  <a:ea typeface="Cambria Math" panose="02040503050406030204" pitchFamily="18" charset="0"/>
                </a:endParaRPr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	</a:t>
                </a:r>
              </a:p>
            </p:txBody>
          </p:sp>
        </mc:Choice>
        <mc:Fallback xmlns="">
          <p:sp>
            <p:nvSpPr>
              <p:cNvPr id="4" name="Google Shape;174;p19">
                <a:extLst>
                  <a:ext uri="{FF2B5EF4-FFF2-40B4-BE49-F238E27FC236}">
                    <a16:creationId xmlns:a16="http://schemas.microsoft.com/office/drawing/2014/main" id="{F76FEFB4-A9BE-F138-AAE0-863F7309C1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2873" y="1153030"/>
                <a:ext cx="2590520" cy="75021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Google Shape;174;p19">
                <a:extLst>
                  <a:ext uri="{FF2B5EF4-FFF2-40B4-BE49-F238E27FC236}">
                    <a16:creationId xmlns:a16="http://schemas.microsoft.com/office/drawing/2014/main" id="{BFF0ECBF-E7EE-6861-1288-3B2E301DCA0E}"/>
                  </a:ext>
                </a:extLst>
              </p:cNvPr>
              <p:cNvSpPr txBox="1"/>
              <p:nvPr/>
            </p:nvSpPr>
            <p:spPr>
              <a:xfrm>
                <a:off x="221903" y="2871766"/>
                <a:ext cx="1689154" cy="15283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r>
                  <a:rPr lang="en-US" sz="240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en-US" sz="2400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ar-AE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/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ar-AE" sz="2400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" name="Google Shape;174;p19">
                <a:extLst>
                  <a:ext uri="{FF2B5EF4-FFF2-40B4-BE49-F238E27FC236}">
                    <a16:creationId xmlns:a16="http://schemas.microsoft.com/office/drawing/2014/main" id="{BFF0ECBF-E7EE-6861-1288-3B2E301DCA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03" y="2871766"/>
                <a:ext cx="1689154" cy="1528387"/>
              </a:xfrm>
              <a:prstGeom prst="rect">
                <a:avLst/>
              </a:prstGeom>
              <a:blipFill>
                <a:blip r:embed="rId12"/>
                <a:stretch>
                  <a:fillRect l="-36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Google Shape;174;p19">
                <a:extLst>
                  <a:ext uri="{FF2B5EF4-FFF2-40B4-BE49-F238E27FC236}">
                    <a16:creationId xmlns:a16="http://schemas.microsoft.com/office/drawing/2014/main" id="{FD60DC42-801D-A174-260A-9DEC82368C1E}"/>
                  </a:ext>
                </a:extLst>
              </p:cNvPr>
              <p:cNvSpPr txBox="1"/>
              <p:nvPr/>
            </p:nvSpPr>
            <p:spPr>
              <a:xfrm>
                <a:off x="8524937" y="4465886"/>
                <a:ext cx="2978025" cy="16499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en-US" sz="2400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ar-AE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←</m:t>
                      </m:r>
                      <m:sSubSup>
                        <m:sSubSupPr>
                          <m:ctrlP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  <m:sub/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en-US" sz="2400" dirty="0">
                  <a:solidFill>
                    <a:srgbClr val="FFC000"/>
                  </a:solidFill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2400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·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en-US" sz="2400" i="1" baseline="-25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ar-AE" sz="2400" dirty="0">
                  <a:solidFill>
                    <a:schemeClr val="tx1"/>
                  </a:solidFill>
                </a:endParaRPr>
              </a:p>
              <a:p>
                <a:endParaRPr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" name="Google Shape;174;p19">
                <a:extLst>
                  <a:ext uri="{FF2B5EF4-FFF2-40B4-BE49-F238E27FC236}">
                    <a16:creationId xmlns:a16="http://schemas.microsoft.com/office/drawing/2014/main" id="{FD60DC42-801D-A174-260A-9DEC82368C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4937" y="4465886"/>
                <a:ext cx="2978025" cy="164999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Google Shape;177;p19">
                <a:extLst>
                  <a:ext uri="{FF2B5EF4-FFF2-40B4-BE49-F238E27FC236}">
                    <a16:creationId xmlns:a16="http://schemas.microsoft.com/office/drawing/2014/main" id="{47418A63-FD34-B214-8FD4-F18BE5F64C12}"/>
                  </a:ext>
                </a:extLst>
              </p:cNvPr>
              <p:cNvSpPr txBox="1"/>
              <p:nvPr/>
            </p:nvSpPr>
            <p:spPr>
              <a:xfrm>
                <a:off x="5768011" y="3855748"/>
                <a:ext cx="1593572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ar-AE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ar-AE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ar-AE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l-GR" sz="2667" dirty="0"/>
                  <a:t>π</a:t>
                </a:r>
                <a:r>
                  <a:rPr lang="en-US" sz="2667" baseline="-25000" dirty="0"/>
                  <a:t>sim</a:t>
                </a:r>
                <a:endParaRPr lang="el-GR" sz="2667" baseline="-25000" dirty="0"/>
              </a:p>
            </p:txBody>
          </p:sp>
        </mc:Choice>
        <mc:Fallback xmlns="">
          <p:sp>
            <p:nvSpPr>
              <p:cNvPr id="7" name="Google Shape;177;p19">
                <a:extLst>
                  <a:ext uri="{FF2B5EF4-FFF2-40B4-BE49-F238E27FC236}">
                    <a16:creationId xmlns:a16="http://schemas.microsoft.com/office/drawing/2014/main" id="{47418A63-FD34-B214-8FD4-F18BE5F64C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8011" y="3855748"/>
                <a:ext cx="1593572" cy="554400"/>
              </a:xfrm>
              <a:prstGeom prst="rect">
                <a:avLst/>
              </a:prstGeom>
              <a:blipFill>
                <a:blip r:embed="rId14"/>
                <a:stretch>
                  <a:fillRect b="-344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Google Shape;177;p19">
                <a:extLst>
                  <a:ext uri="{FF2B5EF4-FFF2-40B4-BE49-F238E27FC236}">
                    <a16:creationId xmlns:a16="http://schemas.microsoft.com/office/drawing/2014/main" id="{F7352CB8-2F51-488E-9735-89218E843BA2}"/>
                  </a:ext>
                </a:extLst>
              </p:cNvPr>
              <p:cNvSpPr txBox="1"/>
              <p:nvPr/>
            </p:nvSpPr>
            <p:spPr>
              <a:xfrm>
                <a:off x="348548" y="5079782"/>
                <a:ext cx="5327161" cy="8873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⌋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ar-AE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ar-AE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·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000" i="1" baseline="-25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H</a:t>
                </a:r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200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  <a:r>
                  <a:rPr lang="en-US" sz="2000" b="1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endParaRPr lang="en-US" sz="20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sz="2400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Google Shape;177;p19">
                <a:extLst>
                  <a:ext uri="{FF2B5EF4-FFF2-40B4-BE49-F238E27FC236}">
                    <a16:creationId xmlns:a16="http://schemas.microsoft.com/office/drawing/2014/main" id="{F7352CB8-2F51-488E-9735-89218E843B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548" y="5079782"/>
                <a:ext cx="5327161" cy="88733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Google Shape;175;p19">
            <a:extLst>
              <a:ext uri="{FF2B5EF4-FFF2-40B4-BE49-F238E27FC236}">
                <a16:creationId xmlns:a16="http://schemas.microsoft.com/office/drawing/2014/main" id="{4016D713-C9F8-5985-9463-67E5AF8CD342}"/>
              </a:ext>
            </a:extLst>
          </p:cNvPr>
          <p:cNvCxnSpPr>
            <a:cxnSpLocks/>
          </p:cNvCxnSpPr>
          <p:nvPr/>
        </p:nvCxnSpPr>
        <p:spPr>
          <a:xfrm>
            <a:off x="7034108" y="2645884"/>
            <a:ext cx="1422286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Google Shape;177;p19">
                <a:extLst>
                  <a:ext uri="{FF2B5EF4-FFF2-40B4-BE49-F238E27FC236}">
                    <a16:creationId xmlns:a16="http://schemas.microsoft.com/office/drawing/2014/main" id="{3FBB0066-A2D3-949F-F91B-5BB8F6BA3644}"/>
                  </a:ext>
                </a:extLst>
              </p:cNvPr>
              <p:cNvSpPr txBox="1"/>
              <p:nvPr/>
            </p:nvSpPr>
            <p:spPr>
              <a:xfrm>
                <a:off x="7241411" y="2056637"/>
                <a:ext cx="1178331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ar-AE" sz="240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667" dirty="0">
                    <a:solidFill>
                      <a:schemeClr val="accent5"/>
                    </a:solidFill>
                  </a:rPr>
                  <a:t>,</a:t>
                </a:r>
                <a:r>
                  <a:rPr lang="en-US" sz="2800" i="1" dirty="0">
                    <a:solidFill>
                      <a:schemeClr val="accent5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s,</a:t>
                </a:r>
                <a:r>
                  <a:rPr lang="en-US" sz="2800" b="1" dirty="0">
                    <a:solidFill>
                      <a:schemeClr val="accent5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𝒆</m:t>
                    </m:r>
                    <m:r>
                      <a:rPr lang="en-US" sz="2800" i="1" baseline="-2500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667" dirty="0">
                    <a:solidFill>
                      <a:schemeClr val="accent5"/>
                    </a:solidFill>
                  </a:rPr>
                  <a:t> </a:t>
                </a:r>
                <a:endParaRPr lang="el-GR" sz="2667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12" name="Google Shape;177;p19">
                <a:extLst>
                  <a:ext uri="{FF2B5EF4-FFF2-40B4-BE49-F238E27FC236}">
                    <a16:creationId xmlns:a16="http://schemas.microsoft.com/office/drawing/2014/main" id="{3FBB0066-A2D3-949F-F91B-5BB8F6BA36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1411" y="2056637"/>
                <a:ext cx="1178331" cy="554400"/>
              </a:xfrm>
              <a:prstGeom prst="rect">
                <a:avLst/>
              </a:prstGeom>
              <a:blipFill>
                <a:blip r:embed="rId16"/>
                <a:stretch>
                  <a:fillRect b="-3626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30B8CFF-C417-729F-6290-7462BF9DC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4355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>
          <a:extLst>
            <a:ext uri="{FF2B5EF4-FFF2-40B4-BE49-F238E27FC236}">
              <a16:creationId xmlns:a16="http://schemas.microsoft.com/office/drawing/2014/main" id="{067B521E-75E9-B79A-D52C-13E3D913DA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19">
            <a:extLst>
              <a:ext uri="{FF2B5EF4-FFF2-40B4-BE49-F238E27FC236}">
                <a16:creationId xmlns:a16="http://schemas.microsoft.com/office/drawing/2014/main" id="{8832F2D0-D856-4CF5-EE22-8ACDCEA9AD2A}"/>
              </a:ext>
            </a:extLst>
          </p:cNvPr>
          <p:cNvPicPr preferRelativeResize="0"/>
          <p:nvPr>
            <p:custDataLst>
              <p:tags r:id="rId2"/>
            </p:custDataLst>
          </p:nvPr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928133" y="2426233"/>
            <a:ext cx="2005531" cy="2005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9">
            <a:extLst>
              <a:ext uri="{FF2B5EF4-FFF2-40B4-BE49-F238E27FC236}">
                <a16:creationId xmlns:a16="http://schemas.microsoft.com/office/drawing/2014/main" id="{A8048FFD-07CE-21BD-CC4A-9B772ED368D6}"/>
              </a:ext>
            </a:extLst>
          </p:cNvPr>
          <p:cNvPicPr preferRelativeResize="0"/>
          <p:nvPr>
            <p:custDataLst>
              <p:tags r:id="rId3"/>
            </p:custDataLst>
          </p:nvPr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404784" y="2356780"/>
            <a:ext cx="2144432" cy="2144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9">
            <a:extLst>
              <a:ext uri="{FF2B5EF4-FFF2-40B4-BE49-F238E27FC236}">
                <a16:creationId xmlns:a16="http://schemas.microsoft.com/office/drawing/2014/main" id="{1CB4F935-F59A-9CF3-24F1-992F58C18AB2}"/>
              </a:ext>
            </a:extLst>
          </p:cNvPr>
          <p:cNvPicPr preferRelativeResize="0"/>
          <p:nvPr>
            <p:custDataLst>
              <p:tags r:id="rId4"/>
            </p:custDataLst>
          </p:nvPr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0933668" y="1612868"/>
            <a:ext cx="753233" cy="753233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9">
            <a:extLst>
              <a:ext uri="{FF2B5EF4-FFF2-40B4-BE49-F238E27FC236}">
                <a16:creationId xmlns:a16="http://schemas.microsoft.com/office/drawing/2014/main" id="{4A9F2C76-F48C-E6C1-D97B-5B04A24215D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264384" y="1712267"/>
            <a:ext cx="425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>
                <a:solidFill>
                  <a:schemeClr val="accent1"/>
                </a:solidFill>
              </a:rPr>
              <a:t>x</a:t>
            </a:r>
            <a:endParaRPr sz="2667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sp>
        <p:nvSpPr>
          <p:cNvPr id="174" name="Google Shape;174;p19">
            <a:extLst>
              <a:ext uri="{FF2B5EF4-FFF2-40B4-BE49-F238E27FC236}">
                <a16:creationId xmlns:a16="http://schemas.microsoft.com/office/drawing/2014/main" id="{069880FD-8C09-78A0-6DEF-560B356A93F2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1097667" y="1166933"/>
            <a:ext cx="425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>
                <a:solidFill>
                  <a:schemeClr val="accent1"/>
                </a:solidFill>
              </a:rPr>
              <a:t>k</a:t>
            </a:r>
            <a:endParaRPr sz="2667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sp>
        <p:nvSpPr>
          <p:cNvPr id="177" name="Google Shape;177;p19">
            <a:extLst>
              <a:ext uri="{FF2B5EF4-FFF2-40B4-BE49-F238E27FC236}">
                <a16:creationId xmlns:a16="http://schemas.microsoft.com/office/drawing/2014/main" id="{D3C1D361-9737-F5D0-0791-4E5E8C9F9119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635833" y="4357817"/>
            <a:ext cx="425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 dirty="0">
                <a:solidFill>
                  <a:schemeClr val="accent1"/>
                </a:solidFill>
              </a:rPr>
              <a:t>x</a:t>
            </a:r>
            <a:endParaRPr sz="2667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pic>
        <p:nvPicPr>
          <p:cNvPr id="180" name="Google Shape;180;p19">
            <a:extLst>
              <a:ext uri="{FF2B5EF4-FFF2-40B4-BE49-F238E27FC236}">
                <a16:creationId xmlns:a16="http://schemas.microsoft.com/office/drawing/2014/main" id="{5DF591AE-B7C8-28FA-84B2-1D73FEAC8493}"/>
              </a:ext>
            </a:extLst>
          </p:cNvPr>
          <p:cNvPicPr preferRelativeResize="0"/>
          <p:nvPr>
            <p:custDataLst>
              <p:tags r:id="rId8"/>
            </p:custDataLst>
          </p:nvPr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689601" y="4431767"/>
            <a:ext cx="633300" cy="633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1" name="Google Shape;181;p19">
            <a:extLst>
              <a:ext uri="{FF2B5EF4-FFF2-40B4-BE49-F238E27FC236}">
                <a16:creationId xmlns:a16="http://schemas.microsoft.com/office/drawing/2014/main" id="{1B182381-239E-BD87-1C94-312973D8EE82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>
            <a:off x="2061017" y="4741617"/>
            <a:ext cx="573200" cy="13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ABA81-FEA5-07C6-6D7A-93215E5937DE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7FFEAD3-D89C-15D5-B457-B3575C528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6806278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>
          <a:extLst>
            <a:ext uri="{FF2B5EF4-FFF2-40B4-BE49-F238E27FC236}">
              <a16:creationId xmlns:a16="http://schemas.microsoft.com/office/drawing/2014/main" id="{E142DEE5-419F-413A-10C9-665DE23319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9">
            <a:extLst>
              <a:ext uri="{FF2B5EF4-FFF2-40B4-BE49-F238E27FC236}">
                <a16:creationId xmlns:a16="http://schemas.microsoft.com/office/drawing/2014/main" id="{809E8ADF-2DBE-AFF0-994E-E3B067BCAB1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1233" y="61384"/>
            <a:ext cx="10515600" cy="1325200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Proof Sketch</a:t>
            </a:r>
            <a:endParaRPr dirty="0"/>
          </a:p>
        </p:txBody>
      </p:sp>
      <p:pic>
        <p:nvPicPr>
          <p:cNvPr id="170" name="Google Shape;170;p19">
            <a:extLst>
              <a:ext uri="{FF2B5EF4-FFF2-40B4-BE49-F238E27FC236}">
                <a16:creationId xmlns:a16="http://schemas.microsoft.com/office/drawing/2014/main" id="{010322A5-94C7-CC77-6C61-8B9DD7F01C74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28133" y="2426233"/>
            <a:ext cx="2005531" cy="2005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9">
            <a:extLst>
              <a:ext uri="{FF2B5EF4-FFF2-40B4-BE49-F238E27FC236}">
                <a16:creationId xmlns:a16="http://schemas.microsoft.com/office/drawing/2014/main" id="{22489A56-93F2-5046-F69F-DC8AE27A5151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04784" y="2356780"/>
            <a:ext cx="2144432" cy="214443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Google Shape;173;p19">
                <a:extLst>
                  <a:ext uri="{FF2B5EF4-FFF2-40B4-BE49-F238E27FC236}">
                    <a16:creationId xmlns:a16="http://schemas.microsoft.com/office/drawing/2014/main" id="{67D15C8E-8002-9980-F4F1-7ACA4FB221EF}"/>
                  </a:ext>
                </a:extLst>
              </p:cNvPr>
              <p:cNvSpPr txBox="1"/>
              <p:nvPr/>
            </p:nvSpPr>
            <p:spPr>
              <a:xfrm>
                <a:off x="1181740" y="1885143"/>
                <a:ext cx="2590520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ar-AE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ar-AE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sup>
                          <m:r>
                            <a:rPr lang="ar-AE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</m:oMath>
                  </m:oMathPara>
                </a14:m>
                <a:endParaRPr lang="ar-AE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73" name="Google Shape;173;p19">
                <a:extLst>
                  <a:ext uri="{FF2B5EF4-FFF2-40B4-BE49-F238E27FC236}">
                    <a16:creationId xmlns:a16="http://schemas.microsoft.com/office/drawing/2014/main" id="{67D15C8E-8002-9980-F4F1-7ACA4FB221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740" y="1885143"/>
                <a:ext cx="2590520" cy="554400"/>
              </a:xfrm>
              <a:prstGeom prst="rect">
                <a:avLst/>
              </a:prstGeom>
              <a:blipFill>
                <a:blip r:embed="rId6"/>
                <a:stretch>
                  <a:fillRect b="-142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5" name="Google Shape;175;p19">
            <a:extLst>
              <a:ext uri="{FF2B5EF4-FFF2-40B4-BE49-F238E27FC236}">
                <a16:creationId xmlns:a16="http://schemas.microsoft.com/office/drawing/2014/main" id="{24436691-240F-45CB-6915-049A00C190E0}"/>
              </a:ext>
            </a:extLst>
          </p:cNvPr>
          <p:cNvCxnSpPr/>
          <p:nvPr/>
        </p:nvCxnSpPr>
        <p:spPr>
          <a:xfrm rot="10800000" flipH="1">
            <a:off x="4798451" y="3096467"/>
            <a:ext cx="2946800" cy="14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6" name="Google Shape;176;p19">
            <a:extLst>
              <a:ext uri="{FF2B5EF4-FFF2-40B4-BE49-F238E27FC236}">
                <a16:creationId xmlns:a16="http://schemas.microsoft.com/office/drawing/2014/main" id="{CC78D294-5DC4-3E68-EDDF-0BB0BF8815A1}"/>
              </a:ext>
            </a:extLst>
          </p:cNvPr>
          <p:cNvCxnSpPr/>
          <p:nvPr/>
        </p:nvCxnSpPr>
        <p:spPr>
          <a:xfrm flipH="1">
            <a:off x="4783851" y="3785600"/>
            <a:ext cx="2909600" cy="31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Google Shape;177;p19">
                <a:extLst>
                  <a:ext uri="{FF2B5EF4-FFF2-40B4-BE49-F238E27FC236}">
                    <a16:creationId xmlns:a16="http://schemas.microsoft.com/office/drawing/2014/main" id="{D4F6F2BC-A1F7-4CDB-471C-1A3B926E8429}"/>
                  </a:ext>
                </a:extLst>
              </p:cNvPr>
              <p:cNvSpPr txBox="1"/>
              <p:nvPr/>
            </p:nvSpPr>
            <p:spPr>
              <a:xfrm>
                <a:off x="348548" y="4132948"/>
                <a:ext cx="5327161" cy="8873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en-US" sz="20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 baseline="-25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en-US" sz="2000" i="1" baseline="-25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 baseline="-25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)…))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·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  <m:r>
                          <a:rPr lang="en-US" sz="20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 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lang="en-US" sz="20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sz="2400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7" name="Google Shape;177;p19">
                <a:extLst>
                  <a:ext uri="{FF2B5EF4-FFF2-40B4-BE49-F238E27FC236}">
                    <a16:creationId xmlns:a16="http://schemas.microsoft.com/office/drawing/2014/main" id="{D4F6F2BC-A1F7-4CDB-471C-1A3B926E84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548" y="4132948"/>
                <a:ext cx="5327161" cy="88733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Google Shape;177;p19">
                <a:extLst>
                  <a:ext uri="{FF2B5EF4-FFF2-40B4-BE49-F238E27FC236}">
                    <a16:creationId xmlns:a16="http://schemas.microsoft.com/office/drawing/2014/main" id="{7B33DA1A-4D7A-8146-46C3-D58404B67F71}"/>
                  </a:ext>
                </a:extLst>
              </p:cNvPr>
              <p:cNvSpPr txBox="1"/>
              <p:nvPr/>
            </p:nvSpPr>
            <p:spPr>
              <a:xfrm>
                <a:off x="5734835" y="2507153"/>
                <a:ext cx="1007679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ar-AE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ar-AE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ar-AE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l-GR" sz="2667" dirty="0">
                    <a:solidFill>
                      <a:schemeClr val="tx1"/>
                    </a:solidFill>
                  </a:rPr>
                  <a:t>π</a:t>
                </a:r>
                <a:r>
                  <a:rPr lang="en-US" sz="2667" baseline="-25000" dirty="0">
                    <a:solidFill>
                      <a:schemeClr val="tx1"/>
                    </a:solidFill>
                  </a:rPr>
                  <a:t>1</a:t>
                </a:r>
                <a:endParaRPr lang="el-GR" sz="2667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Google Shape;177;p19">
                <a:extLst>
                  <a:ext uri="{FF2B5EF4-FFF2-40B4-BE49-F238E27FC236}">
                    <a16:creationId xmlns:a16="http://schemas.microsoft.com/office/drawing/2014/main" id="{7B33DA1A-4D7A-8146-46C3-D58404B67F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835" y="2507153"/>
                <a:ext cx="1007679" cy="554400"/>
              </a:xfrm>
              <a:prstGeom prst="rect">
                <a:avLst/>
              </a:prstGeom>
              <a:blipFill>
                <a:blip r:embed="rId8"/>
                <a:stretch>
                  <a:fillRect b="-329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4878449-D733-3A77-ABDA-0845227C0A8A}"/>
                  </a:ext>
                </a:extLst>
              </p:cNvPr>
              <p:cNvSpPr txBox="1"/>
              <p:nvPr/>
            </p:nvSpPr>
            <p:spPr>
              <a:xfrm>
                <a:off x="5108712" y="1166933"/>
                <a:ext cx="2392017" cy="511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4878449-D733-3A77-ABDA-0845227C0A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8712" y="1166933"/>
                <a:ext cx="2392017" cy="51187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Google Shape;174;p19">
                <a:extLst>
                  <a:ext uri="{FF2B5EF4-FFF2-40B4-BE49-F238E27FC236}">
                    <a16:creationId xmlns:a16="http://schemas.microsoft.com/office/drawing/2014/main" id="{54CD5A71-CA73-D128-9F3B-3BF065B752A4}"/>
                  </a:ext>
                </a:extLst>
              </p:cNvPr>
              <p:cNvSpPr txBox="1"/>
              <p:nvPr/>
            </p:nvSpPr>
            <p:spPr>
              <a:xfrm>
                <a:off x="8524937" y="1776444"/>
                <a:ext cx="2978025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←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/>
                        <m:sup/>
                      </m:sSubSup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ar-AE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←</m:t>
                      </m:r>
                      <m:sSubSup>
                        <m:sSubSupPr>
                          <m:ctrlP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/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ar-AE" sz="2400" dirty="0">
                  <a:solidFill>
                    <a:schemeClr val="tx1"/>
                  </a:solidFill>
                </a:endParaRPr>
              </a:p>
              <a:p>
                <a:endParaRPr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Google Shape;174;p19">
                <a:extLst>
                  <a:ext uri="{FF2B5EF4-FFF2-40B4-BE49-F238E27FC236}">
                    <a16:creationId xmlns:a16="http://schemas.microsoft.com/office/drawing/2014/main" id="{54CD5A71-CA73-D128-9F3B-3BF065B752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4937" y="1776444"/>
                <a:ext cx="2978025" cy="5544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174;p19">
                <a:extLst>
                  <a:ext uri="{FF2B5EF4-FFF2-40B4-BE49-F238E27FC236}">
                    <a16:creationId xmlns:a16="http://schemas.microsoft.com/office/drawing/2014/main" id="{3B740B9F-DD74-C9A6-8491-D30BD8FE8BE1}"/>
                  </a:ext>
                </a:extLst>
              </p:cNvPr>
              <p:cNvSpPr txBox="1"/>
              <p:nvPr/>
            </p:nvSpPr>
            <p:spPr>
              <a:xfrm>
                <a:off x="7632873" y="1153030"/>
                <a:ext cx="2590520" cy="7502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·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,</a:t>
                </a:r>
                <a:r>
                  <a:rPr lang="el-GR" sz="2400" dirty="0">
                    <a:solidFill>
                      <a:schemeClr val="tx1"/>
                    </a:solidFill>
                  </a:rPr>
                  <a:t> </a:t>
                </a:r>
                <a:r>
                  <a:rPr lang="el-GR" sz="2400" dirty="0"/>
                  <a:t>π</a:t>
                </a:r>
                <a:r>
                  <a:rPr lang="en-US" sz="2400" baseline="-25000" dirty="0"/>
                  <a:t>sim</a:t>
                </a:r>
                <a:endParaRPr lang="el-GR" sz="2400" baseline="-25000" dirty="0"/>
              </a:p>
              <a:p>
                <a:r>
                  <a:rPr lang="en-US" sz="2400" dirty="0">
                    <a:solidFill>
                      <a:srgbClr val="FFC000"/>
                    </a:solidFill>
                    <a:ea typeface="Cambria Math" panose="02040503050406030204" pitchFamily="18" charset="0"/>
                  </a:rPr>
                  <a:t> </a:t>
                </a:r>
              </a:p>
              <a:p>
                <a:r>
                  <a:rPr lang="en-US" sz="2400" b="1" dirty="0">
                    <a:solidFill>
                      <a:srgbClr val="FFC000"/>
                    </a:solidFill>
                    <a:ea typeface="Cambria Math" panose="02040503050406030204" pitchFamily="18" charset="0"/>
                  </a:rPr>
                  <a:t>	</a:t>
                </a:r>
                <a:endParaRPr lang="el-GR" sz="2400" dirty="0">
                  <a:solidFill>
                    <a:srgbClr val="FFC000"/>
                  </a:solidFill>
                </a:endParaRPr>
              </a:p>
              <a:p>
                <a:endParaRPr lang="en-US" b="1" dirty="0">
                  <a:solidFill>
                    <a:srgbClr val="FFC000"/>
                  </a:solidFill>
                  <a:ea typeface="Cambria Math" panose="02040503050406030204" pitchFamily="18" charset="0"/>
                </a:endParaRPr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	</a:t>
                </a:r>
              </a:p>
            </p:txBody>
          </p:sp>
        </mc:Choice>
        <mc:Fallback xmlns="">
          <p:sp>
            <p:nvSpPr>
              <p:cNvPr id="4" name="Google Shape;174;p19">
                <a:extLst>
                  <a:ext uri="{FF2B5EF4-FFF2-40B4-BE49-F238E27FC236}">
                    <a16:creationId xmlns:a16="http://schemas.microsoft.com/office/drawing/2014/main" id="{3B740B9F-DD74-C9A6-8491-D30BD8FE8B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2873" y="1153030"/>
                <a:ext cx="2590520" cy="75021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Google Shape;174;p19">
                <a:extLst>
                  <a:ext uri="{FF2B5EF4-FFF2-40B4-BE49-F238E27FC236}">
                    <a16:creationId xmlns:a16="http://schemas.microsoft.com/office/drawing/2014/main" id="{F7B881FE-B418-E939-B920-B61820704C3D}"/>
                  </a:ext>
                </a:extLst>
              </p:cNvPr>
              <p:cNvSpPr txBox="1"/>
              <p:nvPr/>
            </p:nvSpPr>
            <p:spPr>
              <a:xfrm>
                <a:off x="221903" y="2871766"/>
                <a:ext cx="1689154" cy="15283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r>
                  <a:rPr lang="en-US" sz="240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en-US" sz="2400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ar-AE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/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ar-AE" sz="2400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" name="Google Shape;174;p19">
                <a:extLst>
                  <a:ext uri="{FF2B5EF4-FFF2-40B4-BE49-F238E27FC236}">
                    <a16:creationId xmlns:a16="http://schemas.microsoft.com/office/drawing/2014/main" id="{F7B881FE-B418-E939-B920-B61820704C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03" y="2871766"/>
                <a:ext cx="1689154" cy="1528387"/>
              </a:xfrm>
              <a:prstGeom prst="rect">
                <a:avLst/>
              </a:prstGeom>
              <a:blipFill>
                <a:blip r:embed="rId12"/>
                <a:stretch>
                  <a:fillRect l="-36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Google Shape;174;p19">
                <a:extLst>
                  <a:ext uri="{FF2B5EF4-FFF2-40B4-BE49-F238E27FC236}">
                    <a16:creationId xmlns:a16="http://schemas.microsoft.com/office/drawing/2014/main" id="{2291F999-9FB2-2318-6C10-CF30B40F9319}"/>
                  </a:ext>
                </a:extLst>
              </p:cNvPr>
              <p:cNvSpPr txBox="1"/>
              <p:nvPr/>
            </p:nvSpPr>
            <p:spPr>
              <a:xfrm>
                <a:off x="8097366" y="4319227"/>
                <a:ext cx="3667063" cy="16499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en-US" sz="2400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ar-AE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←</m:t>
                      </m:r>
                      <m:sSubSup>
                        <m:sSubSupPr>
                          <m:ctrlP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  <m:sub/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en-US" sz="2400" dirty="0">
                  <a:solidFill>
                    <a:srgbClr val="FFC000"/>
                  </a:solidFill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2400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·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en-US" sz="2400" i="1" baseline="-25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sz="24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b="1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en-US" sz="2400" b="0" i="1" baseline="-2500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>
                  <a:solidFill>
                    <a:schemeClr val="accent5"/>
                  </a:solidFill>
                </a:endParaRPr>
              </a:p>
              <a:p>
                <a:r>
                  <a:rPr lang="en-US" sz="2400" dirty="0">
                    <a:solidFill>
                      <a:schemeClr val="accent5"/>
                    </a:solidFill>
                  </a:rPr>
                  <a:t>	+</a:t>
                </a:r>
                <a:r>
                  <a:rPr lang="en-US" sz="2400" b="1" dirty="0">
                    <a:solidFill>
                      <a:schemeClr val="accent5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𝒆</m:t>
                    </m:r>
                    <m:r>
                      <a:rPr lang="en-US" sz="2400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</m:t>
                    </m:r>
                    <m:r>
                      <a:rPr lang="en-US" sz="2400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>
                    <a:solidFill>
                      <a:schemeClr val="accent5"/>
                    </a:solidFill>
                  </a:rPr>
                  <a:t> -</a:t>
                </a:r>
                <a:r>
                  <a:rPr lang="en-US" sz="2400" b="1" dirty="0">
                    <a:solidFill>
                      <a:schemeClr val="accent5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𝒆</m:t>
                    </m:r>
                    <m:r>
                      <a:rPr lang="en-US" sz="2400" i="1" baseline="-2500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>
                    <a:solidFill>
                      <a:schemeClr val="accent5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</m:t>
                    </m:r>
                    <m:r>
                      <a:rPr lang="en-US" sz="2400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accent5"/>
                    </a:solidFill>
                  </a:rPr>
                  <a:t>  </a:t>
                </a:r>
                <a:endParaRPr lang="ar-AE" sz="2400" dirty="0">
                  <a:solidFill>
                    <a:schemeClr val="accent5"/>
                  </a:solidFill>
                </a:endParaRPr>
              </a:p>
              <a:p>
                <a:endParaRPr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" name="Google Shape;174;p19">
                <a:extLst>
                  <a:ext uri="{FF2B5EF4-FFF2-40B4-BE49-F238E27FC236}">
                    <a16:creationId xmlns:a16="http://schemas.microsoft.com/office/drawing/2014/main" id="{2291F999-9FB2-2318-6C10-CF30B40F9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7366" y="4319227"/>
                <a:ext cx="3667063" cy="164999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Google Shape;177;p19">
                <a:extLst>
                  <a:ext uri="{FF2B5EF4-FFF2-40B4-BE49-F238E27FC236}">
                    <a16:creationId xmlns:a16="http://schemas.microsoft.com/office/drawing/2014/main" id="{DE96F19F-DBD0-0D13-0AA4-A62C77A5AEE9}"/>
                  </a:ext>
                </a:extLst>
              </p:cNvPr>
              <p:cNvSpPr txBox="1"/>
              <p:nvPr/>
            </p:nvSpPr>
            <p:spPr>
              <a:xfrm>
                <a:off x="5768011" y="3855748"/>
                <a:ext cx="1593572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ar-AE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ar-AE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ar-AE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l-GR" sz="2667" dirty="0"/>
                  <a:t>π</a:t>
                </a:r>
                <a:r>
                  <a:rPr lang="en-US" sz="2667" baseline="-25000" dirty="0"/>
                  <a:t>sim</a:t>
                </a:r>
                <a:endParaRPr lang="el-GR" sz="2667" baseline="-25000" dirty="0"/>
              </a:p>
            </p:txBody>
          </p:sp>
        </mc:Choice>
        <mc:Fallback xmlns="">
          <p:sp>
            <p:nvSpPr>
              <p:cNvPr id="7" name="Google Shape;177;p19">
                <a:extLst>
                  <a:ext uri="{FF2B5EF4-FFF2-40B4-BE49-F238E27FC236}">
                    <a16:creationId xmlns:a16="http://schemas.microsoft.com/office/drawing/2014/main" id="{DE96F19F-DBD0-0D13-0AA4-A62C77A5AE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8011" y="3855748"/>
                <a:ext cx="1593572" cy="554400"/>
              </a:xfrm>
              <a:prstGeom prst="rect">
                <a:avLst/>
              </a:prstGeom>
              <a:blipFill>
                <a:blip r:embed="rId14"/>
                <a:stretch>
                  <a:fillRect b="-344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Google Shape;177;p19">
                <a:extLst>
                  <a:ext uri="{FF2B5EF4-FFF2-40B4-BE49-F238E27FC236}">
                    <a16:creationId xmlns:a16="http://schemas.microsoft.com/office/drawing/2014/main" id="{C8DAF971-1A01-3EE2-425A-ED340E5AA6E3}"/>
                  </a:ext>
                </a:extLst>
              </p:cNvPr>
              <p:cNvSpPr txBox="1"/>
              <p:nvPr/>
            </p:nvSpPr>
            <p:spPr>
              <a:xfrm>
                <a:off x="348548" y="5079782"/>
                <a:ext cx="5327161" cy="8873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⌋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ar-AE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ar-AE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·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000" i="1" baseline="-25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H</a:t>
                </a:r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200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  <a:r>
                  <a:rPr lang="en-US" sz="2000" b="1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endParaRPr lang="en-US" sz="20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sz="2400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Google Shape;177;p19">
                <a:extLst>
                  <a:ext uri="{FF2B5EF4-FFF2-40B4-BE49-F238E27FC236}">
                    <a16:creationId xmlns:a16="http://schemas.microsoft.com/office/drawing/2014/main" id="{C8DAF971-1A01-3EE2-425A-ED340E5AA6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548" y="5079782"/>
                <a:ext cx="5327161" cy="88733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Google Shape;175;p19">
            <a:extLst>
              <a:ext uri="{FF2B5EF4-FFF2-40B4-BE49-F238E27FC236}">
                <a16:creationId xmlns:a16="http://schemas.microsoft.com/office/drawing/2014/main" id="{19DDFDB4-3CC5-1D45-72F3-C28FBE9DA164}"/>
              </a:ext>
            </a:extLst>
          </p:cNvPr>
          <p:cNvCxnSpPr>
            <a:cxnSpLocks/>
          </p:cNvCxnSpPr>
          <p:nvPr/>
        </p:nvCxnSpPr>
        <p:spPr>
          <a:xfrm>
            <a:off x="7034108" y="2645884"/>
            <a:ext cx="1422286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Google Shape;177;p19">
                <a:extLst>
                  <a:ext uri="{FF2B5EF4-FFF2-40B4-BE49-F238E27FC236}">
                    <a16:creationId xmlns:a16="http://schemas.microsoft.com/office/drawing/2014/main" id="{DAC89439-21BC-250E-B5BF-44C503930EBC}"/>
                  </a:ext>
                </a:extLst>
              </p:cNvPr>
              <p:cNvSpPr txBox="1"/>
              <p:nvPr/>
            </p:nvSpPr>
            <p:spPr>
              <a:xfrm>
                <a:off x="7241411" y="2056637"/>
                <a:ext cx="1178331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ar-AE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667" dirty="0">
                    <a:solidFill>
                      <a:schemeClr val="tx1"/>
                    </a:solidFill>
                  </a:rPr>
                  <a:t>,</a:t>
                </a:r>
                <a:r>
                  <a:rPr lang="en-US" sz="280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s,</a:t>
                </a:r>
                <a:r>
                  <a:rPr lang="en-US" sz="2800" b="1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𝒆</m:t>
                    </m:r>
                    <m:r>
                      <a:rPr lang="en-US" sz="2800" i="1" baseline="-25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667" dirty="0">
                    <a:solidFill>
                      <a:schemeClr val="tx1"/>
                    </a:solidFill>
                  </a:rPr>
                  <a:t> </a:t>
                </a:r>
                <a:endParaRPr lang="el-GR" sz="2667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Google Shape;177;p19">
                <a:extLst>
                  <a:ext uri="{FF2B5EF4-FFF2-40B4-BE49-F238E27FC236}">
                    <a16:creationId xmlns:a16="http://schemas.microsoft.com/office/drawing/2014/main" id="{DAC89439-21BC-250E-B5BF-44C503930E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1411" y="2056637"/>
                <a:ext cx="1178331" cy="554400"/>
              </a:xfrm>
              <a:prstGeom prst="rect">
                <a:avLst/>
              </a:prstGeom>
              <a:blipFill>
                <a:blip r:embed="rId16"/>
                <a:stretch>
                  <a:fillRect b="-3626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A4C9240-1A02-A1B3-6031-3038E9672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8524221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>
          <a:extLst>
            <a:ext uri="{FF2B5EF4-FFF2-40B4-BE49-F238E27FC236}">
              <a16:creationId xmlns:a16="http://schemas.microsoft.com/office/drawing/2014/main" id="{089D57AE-9102-91A7-D7EC-BE9E8DB226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9">
            <a:extLst>
              <a:ext uri="{FF2B5EF4-FFF2-40B4-BE49-F238E27FC236}">
                <a16:creationId xmlns:a16="http://schemas.microsoft.com/office/drawing/2014/main" id="{EBA7CC59-F702-9137-B3D1-902A4B9286C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1233" y="61384"/>
            <a:ext cx="10515600" cy="1325200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Proof Sketch</a:t>
            </a:r>
            <a:endParaRPr dirty="0"/>
          </a:p>
        </p:txBody>
      </p:sp>
      <p:pic>
        <p:nvPicPr>
          <p:cNvPr id="170" name="Google Shape;170;p19">
            <a:extLst>
              <a:ext uri="{FF2B5EF4-FFF2-40B4-BE49-F238E27FC236}">
                <a16:creationId xmlns:a16="http://schemas.microsoft.com/office/drawing/2014/main" id="{716A497E-7AE6-25F5-C1CF-489C3EDFBCF6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28133" y="2426233"/>
            <a:ext cx="2005531" cy="2005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9">
            <a:extLst>
              <a:ext uri="{FF2B5EF4-FFF2-40B4-BE49-F238E27FC236}">
                <a16:creationId xmlns:a16="http://schemas.microsoft.com/office/drawing/2014/main" id="{0FCE8B90-DECA-7BA8-924D-514ACC9391DE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04784" y="2356780"/>
            <a:ext cx="2144432" cy="214443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Google Shape;173;p19">
                <a:extLst>
                  <a:ext uri="{FF2B5EF4-FFF2-40B4-BE49-F238E27FC236}">
                    <a16:creationId xmlns:a16="http://schemas.microsoft.com/office/drawing/2014/main" id="{2EDE8C22-47BF-83DB-B862-6694DB68F161}"/>
                  </a:ext>
                </a:extLst>
              </p:cNvPr>
              <p:cNvSpPr txBox="1"/>
              <p:nvPr/>
            </p:nvSpPr>
            <p:spPr>
              <a:xfrm>
                <a:off x="1181740" y="1885143"/>
                <a:ext cx="2590520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ar-AE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ar-AE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sup>
                          <m:r>
                            <a:rPr lang="ar-AE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</m:oMath>
                  </m:oMathPara>
                </a14:m>
                <a:endParaRPr lang="ar-AE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73" name="Google Shape;173;p19">
                <a:extLst>
                  <a:ext uri="{FF2B5EF4-FFF2-40B4-BE49-F238E27FC236}">
                    <a16:creationId xmlns:a16="http://schemas.microsoft.com/office/drawing/2014/main" id="{2EDE8C22-47BF-83DB-B862-6694DB68F1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740" y="1885143"/>
                <a:ext cx="2590520" cy="554400"/>
              </a:xfrm>
              <a:prstGeom prst="rect">
                <a:avLst/>
              </a:prstGeom>
              <a:blipFill>
                <a:blip r:embed="rId6"/>
                <a:stretch>
                  <a:fillRect b="-142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5" name="Google Shape;175;p19">
            <a:extLst>
              <a:ext uri="{FF2B5EF4-FFF2-40B4-BE49-F238E27FC236}">
                <a16:creationId xmlns:a16="http://schemas.microsoft.com/office/drawing/2014/main" id="{E1C38F97-8297-9EAC-8001-D8754F120CE6}"/>
              </a:ext>
            </a:extLst>
          </p:cNvPr>
          <p:cNvCxnSpPr/>
          <p:nvPr/>
        </p:nvCxnSpPr>
        <p:spPr>
          <a:xfrm rot="10800000" flipH="1">
            <a:off x="4798451" y="3096467"/>
            <a:ext cx="2946800" cy="14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6" name="Google Shape;176;p19">
            <a:extLst>
              <a:ext uri="{FF2B5EF4-FFF2-40B4-BE49-F238E27FC236}">
                <a16:creationId xmlns:a16="http://schemas.microsoft.com/office/drawing/2014/main" id="{7E894ABF-E25B-FEFC-6A25-B787C6420769}"/>
              </a:ext>
            </a:extLst>
          </p:cNvPr>
          <p:cNvCxnSpPr/>
          <p:nvPr/>
        </p:nvCxnSpPr>
        <p:spPr>
          <a:xfrm flipH="1">
            <a:off x="4783851" y="3785600"/>
            <a:ext cx="2909600" cy="31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Google Shape;177;p19">
                <a:extLst>
                  <a:ext uri="{FF2B5EF4-FFF2-40B4-BE49-F238E27FC236}">
                    <a16:creationId xmlns:a16="http://schemas.microsoft.com/office/drawing/2014/main" id="{E3332C46-4D9A-9FBD-79E6-1BDE46AF89B4}"/>
                  </a:ext>
                </a:extLst>
              </p:cNvPr>
              <p:cNvSpPr txBox="1"/>
              <p:nvPr/>
            </p:nvSpPr>
            <p:spPr>
              <a:xfrm>
                <a:off x="348548" y="4132948"/>
                <a:ext cx="5327161" cy="8873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en-US" sz="20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 baseline="-25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en-US" sz="2000" i="1" baseline="-25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 baseline="-25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)…))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·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  <m:r>
                          <a:rPr lang="en-US" sz="20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 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lang="en-US" sz="20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sz="2400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7" name="Google Shape;177;p19">
                <a:extLst>
                  <a:ext uri="{FF2B5EF4-FFF2-40B4-BE49-F238E27FC236}">
                    <a16:creationId xmlns:a16="http://schemas.microsoft.com/office/drawing/2014/main" id="{E3332C46-4D9A-9FBD-79E6-1BDE46AF89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548" y="4132948"/>
                <a:ext cx="5327161" cy="88733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Google Shape;177;p19">
                <a:extLst>
                  <a:ext uri="{FF2B5EF4-FFF2-40B4-BE49-F238E27FC236}">
                    <a16:creationId xmlns:a16="http://schemas.microsoft.com/office/drawing/2014/main" id="{1E42D831-93BB-8566-6BD1-29E8853E9CCA}"/>
                  </a:ext>
                </a:extLst>
              </p:cNvPr>
              <p:cNvSpPr txBox="1"/>
              <p:nvPr/>
            </p:nvSpPr>
            <p:spPr>
              <a:xfrm>
                <a:off x="5734835" y="2507153"/>
                <a:ext cx="1007679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ar-AE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ar-AE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ar-AE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l-GR" sz="2667" dirty="0">
                    <a:solidFill>
                      <a:schemeClr val="tx1"/>
                    </a:solidFill>
                  </a:rPr>
                  <a:t>π</a:t>
                </a:r>
                <a:r>
                  <a:rPr lang="en-US" sz="2667" baseline="-25000" dirty="0">
                    <a:solidFill>
                      <a:schemeClr val="tx1"/>
                    </a:solidFill>
                  </a:rPr>
                  <a:t>1</a:t>
                </a:r>
                <a:endParaRPr lang="el-GR" sz="2667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Google Shape;177;p19">
                <a:extLst>
                  <a:ext uri="{FF2B5EF4-FFF2-40B4-BE49-F238E27FC236}">
                    <a16:creationId xmlns:a16="http://schemas.microsoft.com/office/drawing/2014/main" id="{1E42D831-93BB-8566-6BD1-29E8853E9C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835" y="2507153"/>
                <a:ext cx="1007679" cy="554400"/>
              </a:xfrm>
              <a:prstGeom prst="rect">
                <a:avLst/>
              </a:prstGeom>
              <a:blipFill>
                <a:blip r:embed="rId8"/>
                <a:stretch>
                  <a:fillRect b="-329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0789B71-AA12-FB26-C618-94AD13787F8A}"/>
                  </a:ext>
                </a:extLst>
              </p:cNvPr>
              <p:cNvSpPr txBox="1"/>
              <p:nvPr/>
            </p:nvSpPr>
            <p:spPr>
              <a:xfrm>
                <a:off x="5108712" y="1166933"/>
                <a:ext cx="2392017" cy="511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0789B71-AA12-FB26-C618-94AD13787F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8712" y="1166933"/>
                <a:ext cx="2392017" cy="51187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Google Shape;174;p19">
                <a:extLst>
                  <a:ext uri="{FF2B5EF4-FFF2-40B4-BE49-F238E27FC236}">
                    <a16:creationId xmlns:a16="http://schemas.microsoft.com/office/drawing/2014/main" id="{CD167429-17B3-CE14-C70E-0D575AA7C183}"/>
                  </a:ext>
                </a:extLst>
              </p:cNvPr>
              <p:cNvSpPr txBox="1"/>
              <p:nvPr/>
            </p:nvSpPr>
            <p:spPr>
              <a:xfrm>
                <a:off x="8524937" y="1776444"/>
                <a:ext cx="2978025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←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/>
                        <m:sup/>
                      </m:sSubSup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ar-AE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←</m:t>
                      </m:r>
                      <m:sSubSup>
                        <m:sSubSupPr>
                          <m:ctrlP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/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ar-AE" sz="2400" dirty="0">
                  <a:solidFill>
                    <a:schemeClr val="tx1"/>
                  </a:solidFill>
                </a:endParaRPr>
              </a:p>
              <a:p>
                <a:endParaRPr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Google Shape;174;p19">
                <a:extLst>
                  <a:ext uri="{FF2B5EF4-FFF2-40B4-BE49-F238E27FC236}">
                    <a16:creationId xmlns:a16="http://schemas.microsoft.com/office/drawing/2014/main" id="{CD167429-17B3-CE14-C70E-0D575AA7C1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4937" y="1776444"/>
                <a:ext cx="2978025" cy="5544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174;p19">
                <a:extLst>
                  <a:ext uri="{FF2B5EF4-FFF2-40B4-BE49-F238E27FC236}">
                    <a16:creationId xmlns:a16="http://schemas.microsoft.com/office/drawing/2014/main" id="{59C2C8B7-E586-508A-5912-01ABEF65AE0B}"/>
                  </a:ext>
                </a:extLst>
              </p:cNvPr>
              <p:cNvSpPr txBox="1"/>
              <p:nvPr/>
            </p:nvSpPr>
            <p:spPr>
              <a:xfrm>
                <a:off x="7632873" y="1153030"/>
                <a:ext cx="2590520" cy="7502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·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,</a:t>
                </a:r>
                <a:r>
                  <a:rPr lang="el-GR" sz="2400" dirty="0">
                    <a:solidFill>
                      <a:schemeClr val="tx1"/>
                    </a:solidFill>
                  </a:rPr>
                  <a:t> </a:t>
                </a:r>
                <a:r>
                  <a:rPr lang="el-GR" sz="2400" dirty="0"/>
                  <a:t>π</a:t>
                </a:r>
                <a:r>
                  <a:rPr lang="en-US" sz="2400" baseline="-25000" dirty="0"/>
                  <a:t>sim</a:t>
                </a:r>
                <a:endParaRPr lang="el-GR" sz="2400" baseline="-25000" dirty="0"/>
              </a:p>
              <a:p>
                <a:r>
                  <a:rPr lang="en-US" sz="2400" dirty="0">
                    <a:solidFill>
                      <a:srgbClr val="FFC000"/>
                    </a:solidFill>
                    <a:ea typeface="Cambria Math" panose="02040503050406030204" pitchFamily="18" charset="0"/>
                  </a:rPr>
                  <a:t> </a:t>
                </a:r>
              </a:p>
              <a:p>
                <a:r>
                  <a:rPr lang="en-US" sz="2400" b="1" dirty="0">
                    <a:solidFill>
                      <a:srgbClr val="FFC000"/>
                    </a:solidFill>
                    <a:ea typeface="Cambria Math" panose="02040503050406030204" pitchFamily="18" charset="0"/>
                  </a:rPr>
                  <a:t>	</a:t>
                </a:r>
                <a:endParaRPr lang="el-GR" sz="2400" dirty="0">
                  <a:solidFill>
                    <a:srgbClr val="FFC000"/>
                  </a:solidFill>
                </a:endParaRPr>
              </a:p>
              <a:p>
                <a:endParaRPr lang="en-US" b="1" dirty="0">
                  <a:solidFill>
                    <a:srgbClr val="FFC000"/>
                  </a:solidFill>
                  <a:ea typeface="Cambria Math" panose="02040503050406030204" pitchFamily="18" charset="0"/>
                </a:endParaRPr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	</a:t>
                </a:r>
              </a:p>
            </p:txBody>
          </p:sp>
        </mc:Choice>
        <mc:Fallback xmlns="">
          <p:sp>
            <p:nvSpPr>
              <p:cNvPr id="4" name="Google Shape;174;p19">
                <a:extLst>
                  <a:ext uri="{FF2B5EF4-FFF2-40B4-BE49-F238E27FC236}">
                    <a16:creationId xmlns:a16="http://schemas.microsoft.com/office/drawing/2014/main" id="{59C2C8B7-E586-508A-5912-01ABEF65AE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2873" y="1153030"/>
                <a:ext cx="2590520" cy="75021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Google Shape;174;p19">
                <a:extLst>
                  <a:ext uri="{FF2B5EF4-FFF2-40B4-BE49-F238E27FC236}">
                    <a16:creationId xmlns:a16="http://schemas.microsoft.com/office/drawing/2014/main" id="{8935B5AB-975E-0855-4DD1-5F9DA36A84D9}"/>
                  </a:ext>
                </a:extLst>
              </p:cNvPr>
              <p:cNvSpPr txBox="1"/>
              <p:nvPr/>
            </p:nvSpPr>
            <p:spPr>
              <a:xfrm>
                <a:off x="221903" y="2871766"/>
                <a:ext cx="1689154" cy="15283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r>
                  <a:rPr lang="en-US" sz="240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en-US" sz="2400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ar-AE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/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ar-AE" sz="2400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" name="Google Shape;174;p19">
                <a:extLst>
                  <a:ext uri="{FF2B5EF4-FFF2-40B4-BE49-F238E27FC236}">
                    <a16:creationId xmlns:a16="http://schemas.microsoft.com/office/drawing/2014/main" id="{8935B5AB-975E-0855-4DD1-5F9DA36A84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03" y="2871766"/>
                <a:ext cx="1689154" cy="1528387"/>
              </a:xfrm>
              <a:prstGeom prst="rect">
                <a:avLst/>
              </a:prstGeom>
              <a:blipFill>
                <a:blip r:embed="rId12"/>
                <a:stretch>
                  <a:fillRect l="-36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Google Shape;174;p19">
                <a:extLst>
                  <a:ext uri="{FF2B5EF4-FFF2-40B4-BE49-F238E27FC236}">
                    <a16:creationId xmlns:a16="http://schemas.microsoft.com/office/drawing/2014/main" id="{355C94C5-9431-D8DC-9638-2FB6B5AF1B86}"/>
                  </a:ext>
                </a:extLst>
              </p:cNvPr>
              <p:cNvSpPr txBox="1"/>
              <p:nvPr/>
            </p:nvSpPr>
            <p:spPr>
              <a:xfrm>
                <a:off x="8097366" y="4319227"/>
                <a:ext cx="3667063" cy="16499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en-US" sz="2400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ar-AE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←</m:t>
                      </m:r>
                      <m:sSubSup>
                        <m:sSubSupPr>
                          <m:ctrlP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  <m:sub/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en-US" sz="2400" dirty="0">
                  <a:solidFill>
                    <a:schemeClr val="accent5"/>
                  </a:solidFill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2400" b="0" i="1" baseline="-2500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400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sz="2400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en-US" sz="2400" i="1" baseline="-2500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sz="24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𝑦𝑞</m:t>
                      </m:r>
                    </m:oMath>
                  </m:oMathPara>
                </a14:m>
                <a:endParaRPr lang="ar-AE" sz="2400" baseline="-25000" dirty="0">
                  <a:solidFill>
                    <a:schemeClr val="accent5"/>
                  </a:solidFill>
                </a:endParaRPr>
              </a:p>
              <a:p>
                <a:endParaRPr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6" name="Google Shape;174;p19">
                <a:extLst>
                  <a:ext uri="{FF2B5EF4-FFF2-40B4-BE49-F238E27FC236}">
                    <a16:creationId xmlns:a16="http://schemas.microsoft.com/office/drawing/2014/main" id="{355C94C5-9431-D8DC-9638-2FB6B5AF1B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7366" y="4319227"/>
                <a:ext cx="3667063" cy="164999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Google Shape;177;p19">
                <a:extLst>
                  <a:ext uri="{FF2B5EF4-FFF2-40B4-BE49-F238E27FC236}">
                    <a16:creationId xmlns:a16="http://schemas.microsoft.com/office/drawing/2014/main" id="{28EB78A6-5CAF-C6B4-EEF5-0EC39120BBED}"/>
                  </a:ext>
                </a:extLst>
              </p:cNvPr>
              <p:cNvSpPr txBox="1"/>
              <p:nvPr/>
            </p:nvSpPr>
            <p:spPr>
              <a:xfrm>
                <a:off x="5768011" y="3855748"/>
                <a:ext cx="1593572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ar-AE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ar-AE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ar-AE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l-GR" sz="2667" dirty="0"/>
                  <a:t>π</a:t>
                </a:r>
                <a:r>
                  <a:rPr lang="en-US" sz="2667" baseline="-25000" dirty="0"/>
                  <a:t>sim</a:t>
                </a:r>
                <a:endParaRPr lang="el-GR" sz="2667" baseline="-25000" dirty="0"/>
              </a:p>
            </p:txBody>
          </p:sp>
        </mc:Choice>
        <mc:Fallback xmlns="">
          <p:sp>
            <p:nvSpPr>
              <p:cNvPr id="7" name="Google Shape;177;p19">
                <a:extLst>
                  <a:ext uri="{FF2B5EF4-FFF2-40B4-BE49-F238E27FC236}">
                    <a16:creationId xmlns:a16="http://schemas.microsoft.com/office/drawing/2014/main" id="{28EB78A6-5CAF-C6B4-EEF5-0EC39120BB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8011" y="3855748"/>
                <a:ext cx="1593572" cy="554400"/>
              </a:xfrm>
              <a:prstGeom prst="rect">
                <a:avLst/>
              </a:prstGeom>
              <a:blipFill>
                <a:blip r:embed="rId14"/>
                <a:stretch>
                  <a:fillRect b="-344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Google Shape;177;p19">
                <a:extLst>
                  <a:ext uri="{FF2B5EF4-FFF2-40B4-BE49-F238E27FC236}">
                    <a16:creationId xmlns:a16="http://schemas.microsoft.com/office/drawing/2014/main" id="{91D83621-65DB-DA86-49C9-E391A596075E}"/>
                  </a:ext>
                </a:extLst>
              </p:cNvPr>
              <p:cNvSpPr txBox="1"/>
              <p:nvPr/>
            </p:nvSpPr>
            <p:spPr>
              <a:xfrm>
                <a:off x="348548" y="5079782"/>
                <a:ext cx="5327161" cy="8873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⌋"/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ar-AE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ar-AE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·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000" i="1" baseline="-25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H</a:t>
                </a:r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200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  <a:r>
                  <a:rPr lang="en-US" sz="2000" b="1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endParaRPr lang="en-US" sz="20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sz="2400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Google Shape;177;p19">
                <a:extLst>
                  <a:ext uri="{FF2B5EF4-FFF2-40B4-BE49-F238E27FC236}">
                    <a16:creationId xmlns:a16="http://schemas.microsoft.com/office/drawing/2014/main" id="{91D83621-65DB-DA86-49C9-E391A59607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548" y="5079782"/>
                <a:ext cx="5327161" cy="88733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Google Shape;175;p19">
            <a:extLst>
              <a:ext uri="{FF2B5EF4-FFF2-40B4-BE49-F238E27FC236}">
                <a16:creationId xmlns:a16="http://schemas.microsoft.com/office/drawing/2014/main" id="{809FE665-78FD-3E2E-8EDF-1A8530AA3367}"/>
              </a:ext>
            </a:extLst>
          </p:cNvPr>
          <p:cNvCxnSpPr>
            <a:cxnSpLocks/>
          </p:cNvCxnSpPr>
          <p:nvPr/>
        </p:nvCxnSpPr>
        <p:spPr>
          <a:xfrm>
            <a:off x="7034108" y="2645884"/>
            <a:ext cx="1422286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Google Shape;177;p19">
                <a:extLst>
                  <a:ext uri="{FF2B5EF4-FFF2-40B4-BE49-F238E27FC236}">
                    <a16:creationId xmlns:a16="http://schemas.microsoft.com/office/drawing/2014/main" id="{612B88BB-F3A4-7893-36FA-C062F3BF7E61}"/>
                  </a:ext>
                </a:extLst>
              </p:cNvPr>
              <p:cNvSpPr txBox="1"/>
              <p:nvPr/>
            </p:nvSpPr>
            <p:spPr>
              <a:xfrm>
                <a:off x="7241411" y="2056637"/>
                <a:ext cx="1178331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ar-AE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667" dirty="0">
                    <a:solidFill>
                      <a:schemeClr val="tx1"/>
                    </a:solidFill>
                  </a:rPr>
                  <a:t>,</a:t>
                </a:r>
                <a:r>
                  <a:rPr lang="en-US" sz="280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s,</a:t>
                </a:r>
                <a:r>
                  <a:rPr lang="en-US" sz="2800" b="1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𝒆</m:t>
                    </m:r>
                    <m:r>
                      <a:rPr lang="en-US" sz="2800" i="1" baseline="-25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667" dirty="0">
                    <a:solidFill>
                      <a:schemeClr val="tx1"/>
                    </a:solidFill>
                  </a:rPr>
                  <a:t> </a:t>
                </a:r>
                <a:endParaRPr lang="el-GR" sz="2667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Google Shape;177;p19">
                <a:extLst>
                  <a:ext uri="{FF2B5EF4-FFF2-40B4-BE49-F238E27FC236}">
                    <a16:creationId xmlns:a16="http://schemas.microsoft.com/office/drawing/2014/main" id="{612B88BB-F3A4-7893-36FA-C062F3BF7E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1411" y="2056637"/>
                <a:ext cx="1178331" cy="554400"/>
              </a:xfrm>
              <a:prstGeom prst="rect">
                <a:avLst/>
              </a:prstGeom>
              <a:blipFill>
                <a:blip r:embed="rId16"/>
                <a:stretch>
                  <a:fillRect b="-3626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05D1FF64-958F-2E95-AE63-ACFF17BD5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4492225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>
          <a:extLst>
            <a:ext uri="{FF2B5EF4-FFF2-40B4-BE49-F238E27FC236}">
              <a16:creationId xmlns:a16="http://schemas.microsoft.com/office/drawing/2014/main" id="{7EF76FAC-36E1-D1A6-2C36-2E04B737DC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9">
            <a:extLst>
              <a:ext uri="{FF2B5EF4-FFF2-40B4-BE49-F238E27FC236}">
                <a16:creationId xmlns:a16="http://schemas.microsoft.com/office/drawing/2014/main" id="{E970E328-DEAC-08A4-6E0C-E1932E53CEC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1233" y="61384"/>
            <a:ext cx="10515600" cy="1325200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Proof Sketch</a:t>
            </a:r>
            <a:endParaRPr dirty="0"/>
          </a:p>
        </p:txBody>
      </p:sp>
      <p:pic>
        <p:nvPicPr>
          <p:cNvPr id="170" name="Google Shape;170;p19">
            <a:extLst>
              <a:ext uri="{FF2B5EF4-FFF2-40B4-BE49-F238E27FC236}">
                <a16:creationId xmlns:a16="http://schemas.microsoft.com/office/drawing/2014/main" id="{C26EDF7C-2B0A-0C89-68D8-20743A3CEEB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28133" y="2426233"/>
            <a:ext cx="2005531" cy="2005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9">
            <a:extLst>
              <a:ext uri="{FF2B5EF4-FFF2-40B4-BE49-F238E27FC236}">
                <a16:creationId xmlns:a16="http://schemas.microsoft.com/office/drawing/2014/main" id="{FCBAC4DF-02B2-7675-CB19-965B09EB7C84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04784" y="2356780"/>
            <a:ext cx="2144432" cy="214443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Google Shape;173;p19">
                <a:extLst>
                  <a:ext uri="{FF2B5EF4-FFF2-40B4-BE49-F238E27FC236}">
                    <a16:creationId xmlns:a16="http://schemas.microsoft.com/office/drawing/2014/main" id="{6AFD51DB-8B8D-80A9-7764-720DDFAF7CF2}"/>
                  </a:ext>
                </a:extLst>
              </p:cNvPr>
              <p:cNvSpPr txBox="1"/>
              <p:nvPr/>
            </p:nvSpPr>
            <p:spPr>
              <a:xfrm>
                <a:off x="1181740" y="1885143"/>
                <a:ext cx="2590520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ar-AE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ar-AE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sup>
                          <m:r>
                            <a:rPr lang="ar-AE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</m:oMath>
                  </m:oMathPara>
                </a14:m>
                <a:endParaRPr lang="ar-AE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73" name="Google Shape;173;p19">
                <a:extLst>
                  <a:ext uri="{FF2B5EF4-FFF2-40B4-BE49-F238E27FC236}">
                    <a16:creationId xmlns:a16="http://schemas.microsoft.com/office/drawing/2014/main" id="{6AFD51DB-8B8D-80A9-7764-720DDFAF7C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740" y="1885143"/>
                <a:ext cx="2590520" cy="554400"/>
              </a:xfrm>
              <a:prstGeom prst="rect">
                <a:avLst/>
              </a:prstGeom>
              <a:blipFill>
                <a:blip r:embed="rId6"/>
                <a:stretch>
                  <a:fillRect b="-142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5" name="Google Shape;175;p19">
            <a:extLst>
              <a:ext uri="{FF2B5EF4-FFF2-40B4-BE49-F238E27FC236}">
                <a16:creationId xmlns:a16="http://schemas.microsoft.com/office/drawing/2014/main" id="{B7F16E44-AF88-BC41-B075-3420574C1364}"/>
              </a:ext>
            </a:extLst>
          </p:cNvPr>
          <p:cNvCxnSpPr/>
          <p:nvPr/>
        </p:nvCxnSpPr>
        <p:spPr>
          <a:xfrm rot="10800000" flipH="1">
            <a:off x="4798451" y="3096467"/>
            <a:ext cx="2946800" cy="14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6" name="Google Shape;176;p19">
            <a:extLst>
              <a:ext uri="{FF2B5EF4-FFF2-40B4-BE49-F238E27FC236}">
                <a16:creationId xmlns:a16="http://schemas.microsoft.com/office/drawing/2014/main" id="{8CB0A5A5-D6D7-A145-2776-62EA43CD9523}"/>
              </a:ext>
            </a:extLst>
          </p:cNvPr>
          <p:cNvCxnSpPr/>
          <p:nvPr/>
        </p:nvCxnSpPr>
        <p:spPr>
          <a:xfrm flipH="1">
            <a:off x="4783851" y="3785600"/>
            <a:ext cx="2909600" cy="31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Google Shape;177;p19">
                <a:extLst>
                  <a:ext uri="{FF2B5EF4-FFF2-40B4-BE49-F238E27FC236}">
                    <a16:creationId xmlns:a16="http://schemas.microsoft.com/office/drawing/2014/main" id="{4A689567-3FD9-9739-07AE-0D10AF506F1A}"/>
                  </a:ext>
                </a:extLst>
              </p:cNvPr>
              <p:cNvSpPr txBox="1"/>
              <p:nvPr/>
            </p:nvSpPr>
            <p:spPr>
              <a:xfrm>
                <a:off x="348548" y="4132948"/>
                <a:ext cx="5327161" cy="8873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en-US" sz="20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 baseline="-25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en-US" sz="2000" i="1" baseline="-25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 baseline="-25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)…))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·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  <m:r>
                          <a:rPr lang="en-US" sz="20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 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lang="en-US" sz="20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sz="2400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7" name="Google Shape;177;p19">
                <a:extLst>
                  <a:ext uri="{FF2B5EF4-FFF2-40B4-BE49-F238E27FC236}">
                    <a16:creationId xmlns:a16="http://schemas.microsoft.com/office/drawing/2014/main" id="{4A689567-3FD9-9739-07AE-0D10AF506F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548" y="4132948"/>
                <a:ext cx="5327161" cy="88733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Google Shape;177;p19">
                <a:extLst>
                  <a:ext uri="{FF2B5EF4-FFF2-40B4-BE49-F238E27FC236}">
                    <a16:creationId xmlns:a16="http://schemas.microsoft.com/office/drawing/2014/main" id="{DACFCD75-FFDF-D6AB-9717-3B74DAB8635A}"/>
                  </a:ext>
                </a:extLst>
              </p:cNvPr>
              <p:cNvSpPr txBox="1"/>
              <p:nvPr/>
            </p:nvSpPr>
            <p:spPr>
              <a:xfrm>
                <a:off x="5734835" y="2507153"/>
                <a:ext cx="1007679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ar-AE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ar-AE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ar-AE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l-GR" sz="2667" dirty="0">
                    <a:solidFill>
                      <a:schemeClr val="tx1"/>
                    </a:solidFill>
                  </a:rPr>
                  <a:t>π</a:t>
                </a:r>
                <a:r>
                  <a:rPr lang="en-US" sz="2667" baseline="-25000" dirty="0"/>
                  <a:t>1</a:t>
                </a:r>
                <a:endParaRPr lang="el-GR" sz="2667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Google Shape;177;p19">
                <a:extLst>
                  <a:ext uri="{FF2B5EF4-FFF2-40B4-BE49-F238E27FC236}">
                    <a16:creationId xmlns:a16="http://schemas.microsoft.com/office/drawing/2014/main" id="{DACFCD75-FFDF-D6AB-9717-3B74DAB863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835" y="2507153"/>
                <a:ext cx="1007679" cy="554400"/>
              </a:xfrm>
              <a:prstGeom prst="rect">
                <a:avLst/>
              </a:prstGeom>
              <a:blipFill>
                <a:blip r:embed="rId8"/>
                <a:stretch>
                  <a:fillRect b="-329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3F96AF1-9153-D2C8-4252-75C14AA5E626}"/>
                  </a:ext>
                </a:extLst>
              </p:cNvPr>
              <p:cNvSpPr txBox="1"/>
              <p:nvPr/>
            </p:nvSpPr>
            <p:spPr>
              <a:xfrm>
                <a:off x="5108712" y="1166933"/>
                <a:ext cx="2392017" cy="511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3F96AF1-9153-D2C8-4252-75C14AA5E6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8712" y="1166933"/>
                <a:ext cx="2392017" cy="51187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174;p19">
                <a:extLst>
                  <a:ext uri="{FF2B5EF4-FFF2-40B4-BE49-F238E27FC236}">
                    <a16:creationId xmlns:a16="http://schemas.microsoft.com/office/drawing/2014/main" id="{A1E6CB86-CE4D-780E-DCF6-E4B16A4280BE}"/>
                  </a:ext>
                </a:extLst>
              </p:cNvPr>
              <p:cNvSpPr txBox="1"/>
              <p:nvPr/>
            </p:nvSpPr>
            <p:spPr>
              <a:xfrm>
                <a:off x="7632873" y="1153030"/>
                <a:ext cx="2590520" cy="7502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400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Sup>
                      <m:sSubSupPr>
                        <m:ctrlPr>
                          <a:rPr lang="en-US" sz="24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sz="24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sup>
                    </m:sSubSup>
                  </m:oMath>
                </a14:m>
                <a:r>
                  <a:rPr lang="en-US" sz="24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,</a:t>
                </a:r>
                <a:r>
                  <a:rPr lang="el-GR" sz="2400" dirty="0">
                    <a:solidFill>
                      <a:schemeClr val="tx1"/>
                    </a:solidFill>
                  </a:rPr>
                  <a:t> </a:t>
                </a:r>
                <a:r>
                  <a:rPr lang="el-GR" sz="2400" dirty="0"/>
                  <a:t>π</a:t>
                </a:r>
                <a:r>
                  <a:rPr lang="en-US" sz="2400" baseline="-25000" dirty="0"/>
                  <a:t>sim</a:t>
                </a:r>
                <a:endParaRPr lang="el-GR" sz="2400" baseline="-25000" dirty="0"/>
              </a:p>
              <a:p>
                <a:r>
                  <a:rPr lang="en-US" sz="2400" dirty="0">
                    <a:solidFill>
                      <a:srgbClr val="FFC000"/>
                    </a:solidFill>
                    <a:ea typeface="Cambria Math" panose="02040503050406030204" pitchFamily="18" charset="0"/>
                  </a:rPr>
                  <a:t> </a:t>
                </a:r>
              </a:p>
              <a:p>
                <a:r>
                  <a:rPr lang="en-US" sz="2400" b="1" dirty="0">
                    <a:solidFill>
                      <a:srgbClr val="FFC000"/>
                    </a:solidFill>
                    <a:ea typeface="Cambria Math" panose="02040503050406030204" pitchFamily="18" charset="0"/>
                  </a:rPr>
                  <a:t>	</a:t>
                </a:r>
                <a:endParaRPr lang="el-GR" sz="2400" dirty="0">
                  <a:solidFill>
                    <a:srgbClr val="FFC000"/>
                  </a:solidFill>
                </a:endParaRPr>
              </a:p>
              <a:p>
                <a:endParaRPr lang="en-US" b="1" dirty="0">
                  <a:solidFill>
                    <a:srgbClr val="FFC000"/>
                  </a:solidFill>
                  <a:ea typeface="Cambria Math" panose="02040503050406030204" pitchFamily="18" charset="0"/>
                </a:endParaRPr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	</a:t>
                </a:r>
              </a:p>
            </p:txBody>
          </p:sp>
        </mc:Choice>
        <mc:Fallback xmlns="">
          <p:sp>
            <p:nvSpPr>
              <p:cNvPr id="4" name="Google Shape;174;p19">
                <a:extLst>
                  <a:ext uri="{FF2B5EF4-FFF2-40B4-BE49-F238E27FC236}">
                    <a16:creationId xmlns:a16="http://schemas.microsoft.com/office/drawing/2014/main" id="{A1E6CB86-CE4D-780E-DCF6-E4B16A4280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2873" y="1153030"/>
                <a:ext cx="2590520" cy="75021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Google Shape;174;p19">
                <a:extLst>
                  <a:ext uri="{FF2B5EF4-FFF2-40B4-BE49-F238E27FC236}">
                    <a16:creationId xmlns:a16="http://schemas.microsoft.com/office/drawing/2014/main" id="{6B3D8351-43FA-B1C0-527E-1F84E94E7F64}"/>
                  </a:ext>
                </a:extLst>
              </p:cNvPr>
              <p:cNvSpPr txBox="1"/>
              <p:nvPr/>
            </p:nvSpPr>
            <p:spPr>
              <a:xfrm>
                <a:off x="221903" y="2871766"/>
                <a:ext cx="1689154" cy="15283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r>
                  <a:rPr lang="en-US" sz="240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en-US" sz="2400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ar-AE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/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ar-AE" sz="2400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" name="Google Shape;174;p19">
                <a:extLst>
                  <a:ext uri="{FF2B5EF4-FFF2-40B4-BE49-F238E27FC236}">
                    <a16:creationId xmlns:a16="http://schemas.microsoft.com/office/drawing/2014/main" id="{6B3D8351-43FA-B1C0-527E-1F84E94E7F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03" y="2871766"/>
                <a:ext cx="1689154" cy="1528387"/>
              </a:xfrm>
              <a:prstGeom prst="rect">
                <a:avLst/>
              </a:prstGeom>
              <a:blipFill>
                <a:blip r:embed="rId11"/>
                <a:stretch>
                  <a:fillRect l="-36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Google Shape;174;p19">
                <a:extLst>
                  <a:ext uri="{FF2B5EF4-FFF2-40B4-BE49-F238E27FC236}">
                    <a16:creationId xmlns:a16="http://schemas.microsoft.com/office/drawing/2014/main" id="{0093CB9C-5F79-89E1-7EE1-8237D5738BFF}"/>
                  </a:ext>
                </a:extLst>
              </p:cNvPr>
              <p:cNvSpPr txBox="1"/>
              <p:nvPr/>
            </p:nvSpPr>
            <p:spPr>
              <a:xfrm>
                <a:off x="8097366" y="4319227"/>
                <a:ext cx="3667063" cy="16499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en-US" sz="2400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ar-AE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←</m:t>
                      </m:r>
                      <m:sSubSup>
                        <m:sSubSupPr>
                          <m:ctrlP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  <m:sub/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en-US" sz="2400" dirty="0">
                  <a:solidFill>
                    <a:schemeClr val="accent5"/>
                  </a:solidFill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2400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en-US" sz="2400" i="1" baseline="-25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𝑦𝑞</m:t>
                      </m:r>
                    </m:oMath>
                  </m:oMathPara>
                </a14:m>
                <a:endParaRPr lang="ar-AE" sz="2400" baseline="-25000" dirty="0">
                  <a:solidFill>
                    <a:schemeClr val="accent5"/>
                  </a:solidFill>
                </a:endParaRPr>
              </a:p>
              <a:p>
                <a:endParaRPr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6" name="Google Shape;174;p19">
                <a:extLst>
                  <a:ext uri="{FF2B5EF4-FFF2-40B4-BE49-F238E27FC236}">
                    <a16:creationId xmlns:a16="http://schemas.microsoft.com/office/drawing/2014/main" id="{0093CB9C-5F79-89E1-7EE1-8237D5738B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7366" y="4319227"/>
                <a:ext cx="3667063" cy="164999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Google Shape;177;p19">
                <a:extLst>
                  <a:ext uri="{FF2B5EF4-FFF2-40B4-BE49-F238E27FC236}">
                    <a16:creationId xmlns:a16="http://schemas.microsoft.com/office/drawing/2014/main" id="{6496B2E5-7D9C-6962-895C-3BBCBA44E6A1}"/>
                  </a:ext>
                </a:extLst>
              </p:cNvPr>
              <p:cNvSpPr txBox="1"/>
              <p:nvPr/>
            </p:nvSpPr>
            <p:spPr>
              <a:xfrm>
                <a:off x="5768011" y="3855748"/>
                <a:ext cx="1593572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ar-AE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ar-AE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ar-AE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l-GR" sz="2667" dirty="0"/>
                  <a:t>π</a:t>
                </a:r>
                <a:r>
                  <a:rPr lang="en-US" sz="2667" baseline="-25000" dirty="0"/>
                  <a:t>sim</a:t>
                </a:r>
                <a:endParaRPr lang="el-GR" sz="2667" baseline="-25000" dirty="0"/>
              </a:p>
            </p:txBody>
          </p:sp>
        </mc:Choice>
        <mc:Fallback xmlns="">
          <p:sp>
            <p:nvSpPr>
              <p:cNvPr id="7" name="Google Shape;177;p19">
                <a:extLst>
                  <a:ext uri="{FF2B5EF4-FFF2-40B4-BE49-F238E27FC236}">
                    <a16:creationId xmlns:a16="http://schemas.microsoft.com/office/drawing/2014/main" id="{6496B2E5-7D9C-6962-895C-3BBCBA44E6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8011" y="3855748"/>
                <a:ext cx="1593572" cy="554400"/>
              </a:xfrm>
              <a:prstGeom prst="rect">
                <a:avLst/>
              </a:prstGeom>
              <a:blipFill>
                <a:blip r:embed="rId13"/>
                <a:stretch>
                  <a:fillRect b="-344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Google Shape;177;p19">
                <a:extLst>
                  <a:ext uri="{FF2B5EF4-FFF2-40B4-BE49-F238E27FC236}">
                    <a16:creationId xmlns:a16="http://schemas.microsoft.com/office/drawing/2014/main" id="{4040B594-4054-B815-6A4C-9E039B44AB41}"/>
                  </a:ext>
                </a:extLst>
              </p:cNvPr>
              <p:cNvSpPr txBox="1"/>
              <p:nvPr/>
            </p:nvSpPr>
            <p:spPr>
              <a:xfrm>
                <a:off x="348548" y="5079782"/>
                <a:ext cx="5327161" cy="8873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⌋"/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ar-AE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ar-AE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·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000" i="1" baseline="-25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H</a:t>
                </a:r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200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  <a:r>
                  <a:rPr lang="en-US" sz="2000" b="1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endParaRPr lang="en-US" sz="20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sz="2400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Google Shape;177;p19">
                <a:extLst>
                  <a:ext uri="{FF2B5EF4-FFF2-40B4-BE49-F238E27FC236}">
                    <a16:creationId xmlns:a16="http://schemas.microsoft.com/office/drawing/2014/main" id="{4040B594-4054-B815-6A4C-9E039B44AB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548" y="5079782"/>
                <a:ext cx="5327161" cy="88733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Google Shape;175;p19">
            <a:extLst>
              <a:ext uri="{FF2B5EF4-FFF2-40B4-BE49-F238E27FC236}">
                <a16:creationId xmlns:a16="http://schemas.microsoft.com/office/drawing/2014/main" id="{71CB5888-6496-4056-1DC1-DFBCD2BFCDD9}"/>
              </a:ext>
            </a:extLst>
          </p:cNvPr>
          <p:cNvCxnSpPr>
            <a:cxnSpLocks/>
          </p:cNvCxnSpPr>
          <p:nvPr/>
        </p:nvCxnSpPr>
        <p:spPr>
          <a:xfrm>
            <a:off x="7034108" y="2645884"/>
            <a:ext cx="1422286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Google Shape;177;p19">
                <a:extLst>
                  <a:ext uri="{FF2B5EF4-FFF2-40B4-BE49-F238E27FC236}">
                    <a16:creationId xmlns:a16="http://schemas.microsoft.com/office/drawing/2014/main" id="{FD8BB373-7EEF-3F2A-5EF3-14AE4466D4CE}"/>
                  </a:ext>
                </a:extLst>
              </p:cNvPr>
              <p:cNvSpPr txBox="1"/>
              <p:nvPr/>
            </p:nvSpPr>
            <p:spPr>
              <a:xfrm>
                <a:off x="7241411" y="2056637"/>
                <a:ext cx="1178331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ar-AE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667" dirty="0">
                    <a:solidFill>
                      <a:schemeClr val="tx1"/>
                    </a:solidFill>
                  </a:rPr>
                  <a:t>,</a:t>
                </a:r>
                <a:r>
                  <a:rPr lang="en-US" sz="280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s,</a:t>
                </a:r>
                <a:r>
                  <a:rPr lang="en-US" sz="2800" b="1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𝒆</m:t>
                    </m:r>
                    <m:r>
                      <a:rPr lang="en-US" sz="2800" i="1" baseline="-25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667" dirty="0">
                    <a:solidFill>
                      <a:schemeClr val="tx1"/>
                    </a:solidFill>
                  </a:rPr>
                  <a:t> </a:t>
                </a:r>
                <a:endParaRPr lang="el-GR" sz="2667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Google Shape;177;p19">
                <a:extLst>
                  <a:ext uri="{FF2B5EF4-FFF2-40B4-BE49-F238E27FC236}">
                    <a16:creationId xmlns:a16="http://schemas.microsoft.com/office/drawing/2014/main" id="{FD8BB373-7EEF-3F2A-5EF3-14AE4466D4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1411" y="2056637"/>
                <a:ext cx="1178331" cy="554400"/>
              </a:xfrm>
              <a:prstGeom prst="rect">
                <a:avLst/>
              </a:prstGeom>
              <a:blipFill>
                <a:blip r:embed="rId15"/>
                <a:stretch>
                  <a:fillRect b="-3626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1DD39C-04E4-9575-AFC5-7DCBE8480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1210053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42F32F-33E0-E3B1-817F-F0FCB76BBA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2C1F7-DAC3-07BA-C8E5-3734A1833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contributions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161CC-1ACB-98AA-AAE9-2A87DEBDC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Address the three main sources of inefficiency in [ADDS21]</a:t>
            </a:r>
          </a:p>
          <a:p>
            <a:pPr lvl="1"/>
            <a:r>
              <a:rPr lang="en-US" dirty="0"/>
              <a:t>Reduce server noise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Remove dependence on 1D-SIS assumption</a:t>
            </a:r>
          </a:p>
          <a:p>
            <a:pPr lvl="1"/>
            <a:r>
              <a:rPr lang="en-US" dirty="0"/>
              <a:t>Improve zero-knowledge proofs</a:t>
            </a:r>
          </a:p>
          <a:p>
            <a:r>
              <a:rPr lang="en-US" dirty="0"/>
              <a:t>Propose first n-out-of-n and t-out-of-n threshold VOPRFs in lattice setting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3AAE52-14CF-375F-7508-A6FEE2113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1497968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>
          <a:extLst>
            <a:ext uri="{FF2B5EF4-FFF2-40B4-BE49-F238E27FC236}">
              <a16:creationId xmlns:a16="http://schemas.microsoft.com/office/drawing/2014/main" id="{DC9DFF00-7808-E238-979F-09C4F4E0F5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9">
            <a:extLst>
              <a:ext uri="{FF2B5EF4-FFF2-40B4-BE49-F238E27FC236}">
                <a16:creationId xmlns:a16="http://schemas.microsoft.com/office/drawing/2014/main" id="{EBF37913-B304-C094-09EB-4134428C11F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1233" y="61384"/>
            <a:ext cx="10515600" cy="1325200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Removing 1D-SIS: Deep Dive </a:t>
            </a:r>
            <a:endParaRPr dirty="0"/>
          </a:p>
        </p:txBody>
      </p:sp>
      <p:pic>
        <p:nvPicPr>
          <p:cNvPr id="170" name="Google Shape;170;p19">
            <a:extLst>
              <a:ext uri="{FF2B5EF4-FFF2-40B4-BE49-F238E27FC236}">
                <a16:creationId xmlns:a16="http://schemas.microsoft.com/office/drawing/2014/main" id="{17D95600-D5BD-CF50-BDB9-4A50CF93C41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28133" y="2426233"/>
            <a:ext cx="2005531" cy="2005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9">
            <a:extLst>
              <a:ext uri="{FF2B5EF4-FFF2-40B4-BE49-F238E27FC236}">
                <a16:creationId xmlns:a16="http://schemas.microsoft.com/office/drawing/2014/main" id="{B447153A-57F8-D766-5028-BADF28F697F8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04784" y="2356780"/>
            <a:ext cx="2144432" cy="214443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Google Shape;173;p19">
                <a:extLst>
                  <a:ext uri="{FF2B5EF4-FFF2-40B4-BE49-F238E27FC236}">
                    <a16:creationId xmlns:a16="http://schemas.microsoft.com/office/drawing/2014/main" id="{A1237617-AAD3-3AA0-3B61-A380DFFDB633}"/>
                  </a:ext>
                </a:extLst>
              </p:cNvPr>
              <p:cNvSpPr txBox="1"/>
              <p:nvPr/>
            </p:nvSpPr>
            <p:spPr>
              <a:xfrm>
                <a:off x="1181740" y="1885143"/>
                <a:ext cx="2590520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ar-AE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ar-AE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sup>
                          <m:r>
                            <a:rPr lang="ar-AE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</m:oMath>
                  </m:oMathPara>
                </a14:m>
                <a:endParaRPr lang="ar-AE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73" name="Google Shape;173;p19">
                <a:extLst>
                  <a:ext uri="{FF2B5EF4-FFF2-40B4-BE49-F238E27FC236}">
                    <a16:creationId xmlns:a16="http://schemas.microsoft.com/office/drawing/2014/main" id="{A1237617-AAD3-3AA0-3B61-A380DFFDB6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740" y="1885143"/>
                <a:ext cx="2590520" cy="554400"/>
              </a:xfrm>
              <a:prstGeom prst="rect">
                <a:avLst/>
              </a:prstGeom>
              <a:blipFill>
                <a:blip r:embed="rId6"/>
                <a:stretch>
                  <a:fillRect b="-142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5" name="Google Shape;175;p19">
            <a:extLst>
              <a:ext uri="{FF2B5EF4-FFF2-40B4-BE49-F238E27FC236}">
                <a16:creationId xmlns:a16="http://schemas.microsoft.com/office/drawing/2014/main" id="{BB03CA97-77F7-4805-5E3B-29D152F6A686}"/>
              </a:ext>
            </a:extLst>
          </p:cNvPr>
          <p:cNvCxnSpPr/>
          <p:nvPr/>
        </p:nvCxnSpPr>
        <p:spPr>
          <a:xfrm rot="10800000" flipH="1">
            <a:off x="4798451" y="3096467"/>
            <a:ext cx="2946800" cy="14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6" name="Google Shape;176;p19">
            <a:extLst>
              <a:ext uri="{FF2B5EF4-FFF2-40B4-BE49-F238E27FC236}">
                <a16:creationId xmlns:a16="http://schemas.microsoft.com/office/drawing/2014/main" id="{19359E70-4DF1-30A0-0C29-D65DA400CE3E}"/>
              </a:ext>
            </a:extLst>
          </p:cNvPr>
          <p:cNvCxnSpPr/>
          <p:nvPr/>
        </p:nvCxnSpPr>
        <p:spPr>
          <a:xfrm flipH="1">
            <a:off x="4783851" y="3785600"/>
            <a:ext cx="2909600" cy="31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Google Shape;177;p19">
                <a:extLst>
                  <a:ext uri="{FF2B5EF4-FFF2-40B4-BE49-F238E27FC236}">
                    <a16:creationId xmlns:a16="http://schemas.microsoft.com/office/drawing/2014/main" id="{57731DFD-23FA-BEEB-F671-DABD1CEF7117}"/>
                  </a:ext>
                </a:extLst>
              </p:cNvPr>
              <p:cNvSpPr txBox="1"/>
              <p:nvPr/>
            </p:nvSpPr>
            <p:spPr>
              <a:xfrm>
                <a:off x="348548" y="4132948"/>
                <a:ext cx="5327161" cy="8873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en-US" sz="20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 baseline="-25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en-US" sz="2000" i="1" baseline="-25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 baseline="-25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)…))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·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  <m:r>
                          <a:rPr lang="en-US" sz="20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 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lang="en-US" sz="20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sz="2400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7" name="Google Shape;177;p19">
                <a:extLst>
                  <a:ext uri="{FF2B5EF4-FFF2-40B4-BE49-F238E27FC236}">
                    <a16:creationId xmlns:a16="http://schemas.microsoft.com/office/drawing/2014/main" id="{57731DFD-23FA-BEEB-F671-DABD1CEF71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548" y="4132948"/>
                <a:ext cx="5327161" cy="88733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Google Shape;177;p19">
                <a:extLst>
                  <a:ext uri="{FF2B5EF4-FFF2-40B4-BE49-F238E27FC236}">
                    <a16:creationId xmlns:a16="http://schemas.microsoft.com/office/drawing/2014/main" id="{8296DF73-CC19-3292-52A9-BB5EF29056C9}"/>
                  </a:ext>
                </a:extLst>
              </p:cNvPr>
              <p:cNvSpPr txBox="1"/>
              <p:nvPr/>
            </p:nvSpPr>
            <p:spPr>
              <a:xfrm>
                <a:off x="5734835" y="2507153"/>
                <a:ext cx="1007679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l-GR" sz="2667" dirty="0">
                    <a:solidFill>
                      <a:schemeClr val="tx1"/>
                    </a:solidFill>
                  </a:rPr>
                  <a:t>π</a:t>
                </a:r>
                <a:r>
                  <a:rPr lang="en-US" sz="2667" baseline="-25000" dirty="0">
                    <a:solidFill>
                      <a:schemeClr val="tx1"/>
                    </a:solidFill>
                  </a:rPr>
                  <a:t>1</a:t>
                </a:r>
                <a:endParaRPr sz="2667" baseline="-25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0" name="Google Shape;177;p19">
                <a:extLst>
                  <a:ext uri="{FF2B5EF4-FFF2-40B4-BE49-F238E27FC236}">
                    <a16:creationId xmlns:a16="http://schemas.microsoft.com/office/drawing/2014/main" id="{8296DF73-CC19-3292-52A9-BB5EF29056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835" y="2507153"/>
                <a:ext cx="1007679" cy="554400"/>
              </a:xfrm>
              <a:prstGeom prst="rect">
                <a:avLst/>
              </a:prstGeom>
              <a:blipFill>
                <a:blip r:embed="rId8"/>
                <a:stretch>
                  <a:fillRect b="-329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3ACE942-DC2F-BC0B-1170-E8AF36CFBE5C}"/>
                  </a:ext>
                </a:extLst>
              </p:cNvPr>
              <p:cNvSpPr txBox="1"/>
              <p:nvPr/>
            </p:nvSpPr>
            <p:spPr>
              <a:xfrm>
                <a:off x="5108712" y="1166933"/>
                <a:ext cx="2392017" cy="511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3ACE942-DC2F-BC0B-1170-E8AF36CFBE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8712" y="1166933"/>
                <a:ext cx="2392017" cy="51187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Google Shape;174;p19">
                <a:extLst>
                  <a:ext uri="{FF2B5EF4-FFF2-40B4-BE49-F238E27FC236}">
                    <a16:creationId xmlns:a16="http://schemas.microsoft.com/office/drawing/2014/main" id="{9A0AF744-1AE3-3AA8-FFC0-9F878ADC0DDA}"/>
                  </a:ext>
                </a:extLst>
              </p:cNvPr>
              <p:cNvSpPr txBox="1"/>
              <p:nvPr/>
            </p:nvSpPr>
            <p:spPr>
              <a:xfrm>
                <a:off x="8524937" y="1776444"/>
                <a:ext cx="2978025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←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/>
                        <m:sup/>
                      </m:sSubSup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ar-AE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←</m:t>
                      </m:r>
                      <m:sSubSup>
                        <m:sSubSupPr>
                          <m:ctrlP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/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ar-AE" sz="2400" dirty="0">
                  <a:solidFill>
                    <a:schemeClr val="tx1"/>
                  </a:solidFill>
                </a:endParaRPr>
              </a:p>
              <a:p>
                <a:endParaRPr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Google Shape;174;p19">
                <a:extLst>
                  <a:ext uri="{FF2B5EF4-FFF2-40B4-BE49-F238E27FC236}">
                    <a16:creationId xmlns:a16="http://schemas.microsoft.com/office/drawing/2014/main" id="{9A0AF744-1AE3-3AA8-FFC0-9F878ADC0D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4937" y="1776444"/>
                <a:ext cx="2978025" cy="5544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174;p19">
                <a:extLst>
                  <a:ext uri="{FF2B5EF4-FFF2-40B4-BE49-F238E27FC236}">
                    <a16:creationId xmlns:a16="http://schemas.microsoft.com/office/drawing/2014/main" id="{454DB1BD-0D63-1F4B-882F-F99B402327DF}"/>
                  </a:ext>
                </a:extLst>
              </p:cNvPr>
              <p:cNvSpPr txBox="1"/>
              <p:nvPr/>
            </p:nvSpPr>
            <p:spPr>
              <a:xfrm>
                <a:off x="7632873" y="1153030"/>
                <a:ext cx="2590520" cy="7502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·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,</a:t>
                </a:r>
                <a:r>
                  <a:rPr lang="el-GR" sz="2400" dirty="0">
                    <a:solidFill>
                      <a:schemeClr val="tx1"/>
                    </a:solidFill>
                  </a:rPr>
                  <a:t> π</a:t>
                </a:r>
                <a:r>
                  <a:rPr lang="en-US" sz="2400" baseline="-25000" dirty="0">
                    <a:solidFill>
                      <a:schemeClr val="tx1"/>
                    </a:solidFill>
                  </a:rPr>
                  <a:t>0</a:t>
                </a:r>
                <a:endParaRPr lang="el-GR" sz="2400" baseline="-25000" dirty="0">
                  <a:solidFill>
                    <a:schemeClr val="tx1"/>
                  </a:solidFill>
                </a:endParaRPr>
              </a:p>
              <a:p>
                <a:r>
                  <a:rPr lang="en-US" sz="2400" dirty="0">
                    <a:solidFill>
                      <a:srgbClr val="FFC000"/>
                    </a:solidFill>
                    <a:ea typeface="Cambria Math" panose="02040503050406030204" pitchFamily="18" charset="0"/>
                  </a:rPr>
                  <a:t> </a:t>
                </a:r>
              </a:p>
              <a:p>
                <a:r>
                  <a:rPr lang="en-US" sz="2400" b="1" dirty="0">
                    <a:solidFill>
                      <a:srgbClr val="FFC000"/>
                    </a:solidFill>
                    <a:ea typeface="Cambria Math" panose="02040503050406030204" pitchFamily="18" charset="0"/>
                  </a:rPr>
                  <a:t>	</a:t>
                </a:r>
                <a:endParaRPr lang="el-GR" sz="2400" dirty="0">
                  <a:solidFill>
                    <a:srgbClr val="FFC000"/>
                  </a:solidFill>
                </a:endParaRPr>
              </a:p>
              <a:p>
                <a:endParaRPr lang="en-US" b="1" dirty="0">
                  <a:solidFill>
                    <a:srgbClr val="FFC000"/>
                  </a:solidFill>
                  <a:ea typeface="Cambria Math" panose="02040503050406030204" pitchFamily="18" charset="0"/>
                </a:endParaRPr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	</a:t>
                </a:r>
              </a:p>
            </p:txBody>
          </p:sp>
        </mc:Choice>
        <mc:Fallback xmlns="">
          <p:sp>
            <p:nvSpPr>
              <p:cNvPr id="4" name="Google Shape;174;p19">
                <a:extLst>
                  <a:ext uri="{FF2B5EF4-FFF2-40B4-BE49-F238E27FC236}">
                    <a16:creationId xmlns:a16="http://schemas.microsoft.com/office/drawing/2014/main" id="{454DB1BD-0D63-1F4B-882F-F99B402327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2873" y="1153030"/>
                <a:ext cx="2590520" cy="75021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Google Shape;174;p19">
                <a:extLst>
                  <a:ext uri="{FF2B5EF4-FFF2-40B4-BE49-F238E27FC236}">
                    <a16:creationId xmlns:a16="http://schemas.microsoft.com/office/drawing/2014/main" id="{6FC5410B-6BBF-8FD1-8169-86101FDA4F9A}"/>
                  </a:ext>
                </a:extLst>
              </p:cNvPr>
              <p:cNvSpPr txBox="1"/>
              <p:nvPr/>
            </p:nvSpPr>
            <p:spPr>
              <a:xfrm>
                <a:off x="221903" y="2871766"/>
                <a:ext cx="1689154" cy="15283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r>
                  <a:rPr lang="en-US" sz="240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en-US" sz="2400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ar-AE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/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ar-AE" sz="2400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" name="Google Shape;174;p19">
                <a:extLst>
                  <a:ext uri="{FF2B5EF4-FFF2-40B4-BE49-F238E27FC236}">
                    <a16:creationId xmlns:a16="http://schemas.microsoft.com/office/drawing/2014/main" id="{6FC5410B-6BBF-8FD1-8169-86101FDA4F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03" y="2871766"/>
                <a:ext cx="1689154" cy="1528387"/>
              </a:xfrm>
              <a:prstGeom prst="rect">
                <a:avLst/>
              </a:prstGeom>
              <a:blipFill>
                <a:blip r:embed="rId12"/>
                <a:stretch>
                  <a:fillRect l="-36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Google Shape;174;p19">
                <a:extLst>
                  <a:ext uri="{FF2B5EF4-FFF2-40B4-BE49-F238E27FC236}">
                    <a16:creationId xmlns:a16="http://schemas.microsoft.com/office/drawing/2014/main" id="{B45A1BD6-BEBD-7CF5-61C0-09F087C18C3B}"/>
                  </a:ext>
                </a:extLst>
              </p:cNvPr>
              <p:cNvSpPr txBox="1"/>
              <p:nvPr/>
            </p:nvSpPr>
            <p:spPr>
              <a:xfrm>
                <a:off x="8524937" y="4465886"/>
                <a:ext cx="2978025" cy="16499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en-US" sz="2400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ar-AE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←</m:t>
                      </m:r>
                      <m:sSubSup>
                        <m:sSubSupPr>
                          <m:ctrlP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  <m:sub/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2400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·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en-US" sz="2400" i="1" baseline="-25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ar-AE" sz="2400" dirty="0">
                  <a:solidFill>
                    <a:schemeClr val="tx1"/>
                  </a:solidFill>
                </a:endParaRPr>
              </a:p>
              <a:p>
                <a:endParaRPr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" name="Google Shape;174;p19">
                <a:extLst>
                  <a:ext uri="{FF2B5EF4-FFF2-40B4-BE49-F238E27FC236}">
                    <a16:creationId xmlns:a16="http://schemas.microsoft.com/office/drawing/2014/main" id="{B45A1BD6-BEBD-7CF5-61C0-09F087C18C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4937" y="4465886"/>
                <a:ext cx="2978025" cy="164999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Google Shape;177;p19">
                <a:extLst>
                  <a:ext uri="{FF2B5EF4-FFF2-40B4-BE49-F238E27FC236}">
                    <a16:creationId xmlns:a16="http://schemas.microsoft.com/office/drawing/2014/main" id="{333B7C2B-F226-D3C2-BB36-D19F9719EA86}"/>
                  </a:ext>
                </a:extLst>
              </p:cNvPr>
              <p:cNvSpPr txBox="1"/>
              <p:nvPr/>
            </p:nvSpPr>
            <p:spPr>
              <a:xfrm>
                <a:off x="5768011" y="3855748"/>
                <a:ext cx="1142380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ar-AE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ar-AE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ar-AE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l-GR" sz="2667" dirty="0">
                    <a:solidFill>
                      <a:schemeClr val="tx1"/>
                    </a:solidFill>
                  </a:rPr>
                  <a:t>π</a:t>
                </a:r>
                <a:r>
                  <a:rPr lang="en-US" sz="2667" baseline="-25000" dirty="0">
                    <a:solidFill>
                      <a:schemeClr val="tx1"/>
                    </a:solidFill>
                  </a:rPr>
                  <a:t>2</a:t>
                </a:r>
                <a:endParaRPr lang="el-GR" sz="2667" baseline="-250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7" name="Google Shape;177;p19">
                <a:extLst>
                  <a:ext uri="{FF2B5EF4-FFF2-40B4-BE49-F238E27FC236}">
                    <a16:creationId xmlns:a16="http://schemas.microsoft.com/office/drawing/2014/main" id="{333B7C2B-F226-D3C2-BB36-D19F9719EA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8011" y="3855748"/>
                <a:ext cx="1142380" cy="554400"/>
              </a:xfrm>
              <a:prstGeom prst="rect">
                <a:avLst/>
              </a:prstGeom>
              <a:blipFill>
                <a:blip r:embed="rId14"/>
                <a:stretch>
                  <a:fillRect b="-344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Google Shape;177;p19">
                <a:extLst>
                  <a:ext uri="{FF2B5EF4-FFF2-40B4-BE49-F238E27FC236}">
                    <a16:creationId xmlns:a16="http://schemas.microsoft.com/office/drawing/2014/main" id="{2B420755-5F7D-73BB-ED6A-40F170175498}"/>
                  </a:ext>
                </a:extLst>
              </p:cNvPr>
              <p:cNvSpPr txBox="1"/>
              <p:nvPr/>
            </p:nvSpPr>
            <p:spPr>
              <a:xfrm>
                <a:off x="348548" y="5079782"/>
                <a:ext cx="5327161" cy="8873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⌈</m:t>
                    </m:r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·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+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𝑠𝑜𝑚𝑒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𝑒𝑟𝑟𝑜𝑟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⌋</m:t>
                    </m:r>
                    <m:r>
                      <a:rPr lang="en-US" sz="2000" i="1" baseline="-2500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sz="2400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Google Shape;177;p19">
                <a:extLst>
                  <a:ext uri="{FF2B5EF4-FFF2-40B4-BE49-F238E27FC236}">
                    <a16:creationId xmlns:a16="http://schemas.microsoft.com/office/drawing/2014/main" id="{2B420755-5F7D-73BB-ED6A-40F1701754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548" y="5079782"/>
                <a:ext cx="5327161" cy="88733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97E9BF-402D-1C0A-4955-608B3A003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4323080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>
          <a:extLst>
            <a:ext uri="{FF2B5EF4-FFF2-40B4-BE49-F238E27FC236}">
              <a16:creationId xmlns:a16="http://schemas.microsoft.com/office/drawing/2014/main" id="{F9320AD2-D9E5-4E47-0EE6-581B040561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9">
            <a:extLst>
              <a:ext uri="{FF2B5EF4-FFF2-40B4-BE49-F238E27FC236}">
                <a16:creationId xmlns:a16="http://schemas.microsoft.com/office/drawing/2014/main" id="{2BE2A1DB-1C5D-F717-82C6-ACC93268488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1233" y="61384"/>
            <a:ext cx="10515600" cy="1325200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Removing 1D-SIS: Deep Dive </a:t>
            </a:r>
            <a:endParaRPr dirty="0"/>
          </a:p>
        </p:txBody>
      </p:sp>
      <p:pic>
        <p:nvPicPr>
          <p:cNvPr id="170" name="Google Shape;170;p19">
            <a:extLst>
              <a:ext uri="{FF2B5EF4-FFF2-40B4-BE49-F238E27FC236}">
                <a16:creationId xmlns:a16="http://schemas.microsoft.com/office/drawing/2014/main" id="{D8038DAA-6E61-5BF1-E9FD-6578EC83FDD7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28133" y="2426233"/>
            <a:ext cx="2005531" cy="2005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9">
            <a:extLst>
              <a:ext uri="{FF2B5EF4-FFF2-40B4-BE49-F238E27FC236}">
                <a16:creationId xmlns:a16="http://schemas.microsoft.com/office/drawing/2014/main" id="{DCB3474C-2DBC-10DD-3B77-3FD573A53061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04784" y="2356780"/>
            <a:ext cx="2144432" cy="214443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Google Shape;173;p19">
                <a:extLst>
                  <a:ext uri="{FF2B5EF4-FFF2-40B4-BE49-F238E27FC236}">
                    <a16:creationId xmlns:a16="http://schemas.microsoft.com/office/drawing/2014/main" id="{24667868-069A-06F3-EB50-374A88CADB41}"/>
                  </a:ext>
                </a:extLst>
              </p:cNvPr>
              <p:cNvSpPr txBox="1"/>
              <p:nvPr/>
            </p:nvSpPr>
            <p:spPr>
              <a:xfrm>
                <a:off x="1181740" y="1885143"/>
                <a:ext cx="2590520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ar-AE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ar-AE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sup>
                          <m:r>
                            <a:rPr lang="ar-AE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</m:oMath>
                  </m:oMathPara>
                </a14:m>
                <a:endParaRPr lang="ar-AE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73" name="Google Shape;173;p19">
                <a:extLst>
                  <a:ext uri="{FF2B5EF4-FFF2-40B4-BE49-F238E27FC236}">
                    <a16:creationId xmlns:a16="http://schemas.microsoft.com/office/drawing/2014/main" id="{24667868-069A-06F3-EB50-374A88CADB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740" y="1885143"/>
                <a:ext cx="2590520" cy="554400"/>
              </a:xfrm>
              <a:prstGeom prst="rect">
                <a:avLst/>
              </a:prstGeom>
              <a:blipFill>
                <a:blip r:embed="rId6"/>
                <a:stretch>
                  <a:fillRect b="-142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5" name="Google Shape;175;p19">
            <a:extLst>
              <a:ext uri="{FF2B5EF4-FFF2-40B4-BE49-F238E27FC236}">
                <a16:creationId xmlns:a16="http://schemas.microsoft.com/office/drawing/2014/main" id="{67228DB1-5A65-B5D1-E6E1-B0238AD68A36}"/>
              </a:ext>
            </a:extLst>
          </p:cNvPr>
          <p:cNvCxnSpPr/>
          <p:nvPr/>
        </p:nvCxnSpPr>
        <p:spPr>
          <a:xfrm rot="10800000" flipH="1">
            <a:off x="4798451" y="3096467"/>
            <a:ext cx="2946800" cy="14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6" name="Google Shape;176;p19">
            <a:extLst>
              <a:ext uri="{FF2B5EF4-FFF2-40B4-BE49-F238E27FC236}">
                <a16:creationId xmlns:a16="http://schemas.microsoft.com/office/drawing/2014/main" id="{E80224C9-822F-2BC7-0D41-8A0C024D9051}"/>
              </a:ext>
            </a:extLst>
          </p:cNvPr>
          <p:cNvCxnSpPr/>
          <p:nvPr/>
        </p:nvCxnSpPr>
        <p:spPr>
          <a:xfrm flipH="1">
            <a:off x="4783851" y="3785600"/>
            <a:ext cx="2909600" cy="31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Google Shape;177;p19">
                <a:extLst>
                  <a:ext uri="{FF2B5EF4-FFF2-40B4-BE49-F238E27FC236}">
                    <a16:creationId xmlns:a16="http://schemas.microsoft.com/office/drawing/2014/main" id="{2A33C6D3-493B-BDE6-5573-FFE999E82F22}"/>
                  </a:ext>
                </a:extLst>
              </p:cNvPr>
              <p:cNvSpPr txBox="1"/>
              <p:nvPr/>
            </p:nvSpPr>
            <p:spPr>
              <a:xfrm>
                <a:off x="348548" y="4132948"/>
                <a:ext cx="5327161" cy="8873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en-US" sz="20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 baseline="-25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en-US" sz="2000" i="1" baseline="-25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 baseline="-25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)…))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·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  <m:r>
                          <a:rPr lang="en-US" sz="20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 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lang="en-US" sz="20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sz="2400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7" name="Google Shape;177;p19">
                <a:extLst>
                  <a:ext uri="{FF2B5EF4-FFF2-40B4-BE49-F238E27FC236}">
                    <a16:creationId xmlns:a16="http://schemas.microsoft.com/office/drawing/2014/main" id="{2A33C6D3-493B-BDE6-5573-FFE999E82F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548" y="4132948"/>
                <a:ext cx="5327161" cy="88733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Google Shape;177;p19">
                <a:extLst>
                  <a:ext uri="{FF2B5EF4-FFF2-40B4-BE49-F238E27FC236}">
                    <a16:creationId xmlns:a16="http://schemas.microsoft.com/office/drawing/2014/main" id="{A533238E-F2BF-59AD-E32E-3064C0DDE22D}"/>
                  </a:ext>
                </a:extLst>
              </p:cNvPr>
              <p:cNvSpPr txBox="1"/>
              <p:nvPr/>
            </p:nvSpPr>
            <p:spPr>
              <a:xfrm>
                <a:off x="5734835" y="2507153"/>
                <a:ext cx="1007679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l-GR" sz="2667" dirty="0">
                    <a:solidFill>
                      <a:schemeClr val="tx1"/>
                    </a:solidFill>
                  </a:rPr>
                  <a:t>π</a:t>
                </a:r>
                <a:r>
                  <a:rPr lang="en-US" sz="2667" baseline="-25000" dirty="0">
                    <a:solidFill>
                      <a:schemeClr val="tx1"/>
                    </a:solidFill>
                  </a:rPr>
                  <a:t>1</a:t>
                </a:r>
                <a:endParaRPr sz="2667" baseline="-25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0" name="Google Shape;177;p19">
                <a:extLst>
                  <a:ext uri="{FF2B5EF4-FFF2-40B4-BE49-F238E27FC236}">
                    <a16:creationId xmlns:a16="http://schemas.microsoft.com/office/drawing/2014/main" id="{A533238E-F2BF-59AD-E32E-3064C0DDE2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835" y="2507153"/>
                <a:ext cx="1007679" cy="554400"/>
              </a:xfrm>
              <a:prstGeom prst="rect">
                <a:avLst/>
              </a:prstGeom>
              <a:blipFill>
                <a:blip r:embed="rId8"/>
                <a:stretch>
                  <a:fillRect b="-329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FB9C45B-D487-C4F5-8F3F-2BE32D10A7A6}"/>
                  </a:ext>
                </a:extLst>
              </p:cNvPr>
              <p:cNvSpPr txBox="1"/>
              <p:nvPr/>
            </p:nvSpPr>
            <p:spPr>
              <a:xfrm>
                <a:off x="5108712" y="1166933"/>
                <a:ext cx="2392017" cy="511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FB9C45B-D487-C4F5-8F3F-2BE32D10A7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8712" y="1166933"/>
                <a:ext cx="2392017" cy="51187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Google Shape;174;p19">
                <a:extLst>
                  <a:ext uri="{FF2B5EF4-FFF2-40B4-BE49-F238E27FC236}">
                    <a16:creationId xmlns:a16="http://schemas.microsoft.com/office/drawing/2014/main" id="{FC161BF6-60D1-2F0F-F0C4-28E3DB233238}"/>
                  </a:ext>
                </a:extLst>
              </p:cNvPr>
              <p:cNvSpPr txBox="1"/>
              <p:nvPr/>
            </p:nvSpPr>
            <p:spPr>
              <a:xfrm>
                <a:off x="8524937" y="1776444"/>
                <a:ext cx="2978025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←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/>
                        <m:sup/>
                      </m:sSubSup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ar-AE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←</m:t>
                      </m:r>
                      <m:sSubSup>
                        <m:sSubSupPr>
                          <m:ctrlP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/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ar-AE" sz="2400" dirty="0">
                  <a:solidFill>
                    <a:schemeClr val="tx1"/>
                  </a:solidFill>
                </a:endParaRPr>
              </a:p>
              <a:p>
                <a:endParaRPr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Google Shape;174;p19">
                <a:extLst>
                  <a:ext uri="{FF2B5EF4-FFF2-40B4-BE49-F238E27FC236}">
                    <a16:creationId xmlns:a16="http://schemas.microsoft.com/office/drawing/2014/main" id="{FC161BF6-60D1-2F0F-F0C4-28E3DB2332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4937" y="1776444"/>
                <a:ext cx="2978025" cy="5544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174;p19">
                <a:extLst>
                  <a:ext uri="{FF2B5EF4-FFF2-40B4-BE49-F238E27FC236}">
                    <a16:creationId xmlns:a16="http://schemas.microsoft.com/office/drawing/2014/main" id="{BFD990C1-A1E7-19FB-4BF4-DD31D49765AD}"/>
                  </a:ext>
                </a:extLst>
              </p:cNvPr>
              <p:cNvSpPr txBox="1"/>
              <p:nvPr/>
            </p:nvSpPr>
            <p:spPr>
              <a:xfrm>
                <a:off x="7632873" y="1153030"/>
                <a:ext cx="2590520" cy="7502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·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,</a:t>
                </a:r>
                <a:r>
                  <a:rPr lang="el-GR" sz="2400" dirty="0">
                    <a:solidFill>
                      <a:schemeClr val="tx1"/>
                    </a:solidFill>
                  </a:rPr>
                  <a:t> π</a:t>
                </a:r>
                <a:r>
                  <a:rPr lang="en-US" sz="2400" baseline="-25000" dirty="0">
                    <a:solidFill>
                      <a:schemeClr val="tx1"/>
                    </a:solidFill>
                  </a:rPr>
                  <a:t>0</a:t>
                </a:r>
                <a:endParaRPr lang="el-GR" sz="2400" baseline="-25000" dirty="0">
                  <a:solidFill>
                    <a:schemeClr val="tx1"/>
                  </a:solidFill>
                </a:endParaRPr>
              </a:p>
              <a:p>
                <a:r>
                  <a:rPr lang="en-US" sz="2400" dirty="0">
                    <a:solidFill>
                      <a:srgbClr val="FFC000"/>
                    </a:solidFill>
                    <a:ea typeface="Cambria Math" panose="02040503050406030204" pitchFamily="18" charset="0"/>
                  </a:rPr>
                  <a:t> </a:t>
                </a:r>
              </a:p>
              <a:p>
                <a:r>
                  <a:rPr lang="en-US" sz="2400" b="1" dirty="0">
                    <a:solidFill>
                      <a:srgbClr val="FFC000"/>
                    </a:solidFill>
                    <a:ea typeface="Cambria Math" panose="02040503050406030204" pitchFamily="18" charset="0"/>
                  </a:rPr>
                  <a:t>	</a:t>
                </a:r>
                <a:endParaRPr lang="el-GR" sz="2400" dirty="0">
                  <a:solidFill>
                    <a:srgbClr val="FFC000"/>
                  </a:solidFill>
                </a:endParaRPr>
              </a:p>
              <a:p>
                <a:endParaRPr lang="en-US" b="1" dirty="0">
                  <a:solidFill>
                    <a:srgbClr val="FFC000"/>
                  </a:solidFill>
                  <a:ea typeface="Cambria Math" panose="02040503050406030204" pitchFamily="18" charset="0"/>
                </a:endParaRPr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	</a:t>
                </a:r>
              </a:p>
            </p:txBody>
          </p:sp>
        </mc:Choice>
        <mc:Fallback xmlns="">
          <p:sp>
            <p:nvSpPr>
              <p:cNvPr id="4" name="Google Shape;174;p19">
                <a:extLst>
                  <a:ext uri="{FF2B5EF4-FFF2-40B4-BE49-F238E27FC236}">
                    <a16:creationId xmlns:a16="http://schemas.microsoft.com/office/drawing/2014/main" id="{BFD990C1-A1E7-19FB-4BF4-DD31D49765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2873" y="1153030"/>
                <a:ext cx="2590520" cy="75021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Google Shape;174;p19">
                <a:extLst>
                  <a:ext uri="{FF2B5EF4-FFF2-40B4-BE49-F238E27FC236}">
                    <a16:creationId xmlns:a16="http://schemas.microsoft.com/office/drawing/2014/main" id="{F33630F8-ABDF-54B5-545A-42AC82B5E58D}"/>
                  </a:ext>
                </a:extLst>
              </p:cNvPr>
              <p:cNvSpPr txBox="1"/>
              <p:nvPr/>
            </p:nvSpPr>
            <p:spPr>
              <a:xfrm>
                <a:off x="221903" y="2871766"/>
                <a:ext cx="1689154" cy="15283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r>
                  <a:rPr lang="en-US" sz="240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en-US" sz="2400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ar-AE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/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ar-AE" sz="2400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" name="Google Shape;174;p19">
                <a:extLst>
                  <a:ext uri="{FF2B5EF4-FFF2-40B4-BE49-F238E27FC236}">
                    <a16:creationId xmlns:a16="http://schemas.microsoft.com/office/drawing/2014/main" id="{F33630F8-ABDF-54B5-545A-42AC82B5E5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03" y="2871766"/>
                <a:ext cx="1689154" cy="1528387"/>
              </a:xfrm>
              <a:prstGeom prst="rect">
                <a:avLst/>
              </a:prstGeom>
              <a:blipFill>
                <a:blip r:embed="rId12"/>
                <a:stretch>
                  <a:fillRect l="-36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Google Shape;174;p19">
                <a:extLst>
                  <a:ext uri="{FF2B5EF4-FFF2-40B4-BE49-F238E27FC236}">
                    <a16:creationId xmlns:a16="http://schemas.microsoft.com/office/drawing/2014/main" id="{09791C7A-CA96-06E9-0CCC-A412E2F1E42C}"/>
                  </a:ext>
                </a:extLst>
              </p:cNvPr>
              <p:cNvSpPr txBox="1"/>
              <p:nvPr/>
            </p:nvSpPr>
            <p:spPr>
              <a:xfrm>
                <a:off x="8524937" y="4465886"/>
                <a:ext cx="2978025" cy="16499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en-US" sz="2400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ar-AE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←</m:t>
                      </m:r>
                      <m:sSubSup>
                        <m:sSubSupPr>
                          <m:ctrlP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  <m:sub/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2400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·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en-US" sz="2400" i="1" baseline="-25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ar-AE" sz="2400" dirty="0">
                  <a:solidFill>
                    <a:schemeClr val="tx1"/>
                  </a:solidFill>
                </a:endParaRPr>
              </a:p>
              <a:p>
                <a:endParaRPr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" name="Google Shape;174;p19">
                <a:extLst>
                  <a:ext uri="{FF2B5EF4-FFF2-40B4-BE49-F238E27FC236}">
                    <a16:creationId xmlns:a16="http://schemas.microsoft.com/office/drawing/2014/main" id="{09791C7A-CA96-06E9-0CCC-A412E2F1E4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4937" y="4465886"/>
                <a:ext cx="2978025" cy="164999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Google Shape;177;p19">
                <a:extLst>
                  <a:ext uri="{FF2B5EF4-FFF2-40B4-BE49-F238E27FC236}">
                    <a16:creationId xmlns:a16="http://schemas.microsoft.com/office/drawing/2014/main" id="{832F01E4-FE76-0F48-16CC-DF8CED5CB847}"/>
                  </a:ext>
                </a:extLst>
              </p:cNvPr>
              <p:cNvSpPr txBox="1"/>
              <p:nvPr/>
            </p:nvSpPr>
            <p:spPr>
              <a:xfrm>
                <a:off x="5768011" y="3855748"/>
                <a:ext cx="1170120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ar-AE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ar-AE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ar-AE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l-GR" sz="2667" dirty="0">
                    <a:solidFill>
                      <a:schemeClr val="tx1"/>
                    </a:solidFill>
                  </a:rPr>
                  <a:t>π</a:t>
                </a:r>
                <a:r>
                  <a:rPr lang="en-US" sz="2667" baseline="-25000" dirty="0">
                    <a:solidFill>
                      <a:schemeClr val="tx1"/>
                    </a:solidFill>
                  </a:rPr>
                  <a:t>2</a:t>
                </a:r>
                <a:endParaRPr lang="el-GR" sz="2667" baseline="-250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7" name="Google Shape;177;p19">
                <a:extLst>
                  <a:ext uri="{FF2B5EF4-FFF2-40B4-BE49-F238E27FC236}">
                    <a16:creationId xmlns:a16="http://schemas.microsoft.com/office/drawing/2014/main" id="{832F01E4-FE76-0F48-16CC-DF8CED5CB8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8011" y="3855748"/>
                <a:ext cx="1170120" cy="554400"/>
              </a:xfrm>
              <a:prstGeom prst="rect">
                <a:avLst/>
              </a:prstGeom>
              <a:blipFill>
                <a:blip r:embed="rId14"/>
                <a:stretch>
                  <a:fillRect b="-344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Google Shape;177;p19">
                <a:extLst>
                  <a:ext uri="{FF2B5EF4-FFF2-40B4-BE49-F238E27FC236}">
                    <a16:creationId xmlns:a16="http://schemas.microsoft.com/office/drawing/2014/main" id="{47DD071D-5665-E5C5-1F9B-E3FC80BF7751}"/>
                  </a:ext>
                </a:extLst>
              </p:cNvPr>
              <p:cNvSpPr txBox="1"/>
              <p:nvPr/>
            </p:nvSpPr>
            <p:spPr>
              <a:xfrm>
                <a:off x="348548" y="5079782"/>
                <a:ext cx="5327161" cy="8873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⌈</m:t>
                    </m:r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·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+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𝑠𝑜𝑚𝑒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𝑒𝑟𝑟𝑜𝑟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⌋</m:t>
                    </m:r>
                    <m:r>
                      <a:rPr lang="en-US" sz="2000" i="1" baseline="-2500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sz="2400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Google Shape;177;p19">
                <a:extLst>
                  <a:ext uri="{FF2B5EF4-FFF2-40B4-BE49-F238E27FC236}">
                    <a16:creationId xmlns:a16="http://schemas.microsoft.com/office/drawing/2014/main" id="{47DD071D-5665-E5C5-1F9B-E3FC80BF77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548" y="5079782"/>
                <a:ext cx="5327161" cy="88733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Graphic 9" descr="Magnifying glass with solid fill">
            <a:extLst>
              <a:ext uri="{FF2B5EF4-FFF2-40B4-BE49-F238E27FC236}">
                <a16:creationId xmlns:a16="http://schemas.microsoft.com/office/drawing/2014/main" id="{9EDAC4D6-CDAD-FE1D-A5E2-BA41DE16752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404593" y="4073298"/>
            <a:ext cx="3347919" cy="334791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6D2FED61-3419-37F3-D584-0FAA9F6FB2AB}"/>
              </a:ext>
            </a:extLst>
          </p:cNvPr>
          <p:cNvSpPr/>
          <p:nvPr/>
        </p:nvSpPr>
        <p:spPr>
          <a:xfrm>
            <a:off x="1911057" y="4560862"/>
            <a:ext cx="1706786" cy="172060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Google Shape;174;p19">
                <a:extLst>
                  <a:ext uri="{FF2B5EF4-FFF2-40B4-BE49-F238E27FC236}">
                    <a16:creationId xmlns:a16="http://schemas.microsoft.com/office/drawing/2014/main" id="{A9BBA539-F433-DA16-D92E-BCBCC4B16EF4}"/>
                  </a:ext>
                </a:extLst>
              </p:cNvPr>
              <p:cNvSpPr txBox="1"/>
              <p:nvPr/>
            </p:nvSpPr>
            <p:spPr>
              <a:xfrm>
                <a:off x="1875256" y="5032235"/>
                <a:ext cx="3347920" cy="16499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𝒆</m:t>
                    </m:r>
                    <m:r>
                      <a:rPr lang="en-US" sz="2400" i="1" baseline="-25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+</a:t>
                </a:r>
                <a:r>
                  <a:rPr lang="en-US" sz="2400" b="1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𝒆</m:t>
                    </m:r>
                    <m:r>
                      <a:rPr lang="en-US" sz="2400" i="1" baseline="-25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accent5"/>
                    </a:solidFill>
                  </a:rPr>
                  <a:t> </a:t>
                </a:r>
                <a:endParaRPr lang="ar-AE" sz="2400" dirty="0">
                  <a:solidFill>
                    <a:schemeClr val="accent5"/>
                  </a:solidFill>
                </a:endParaRPr>
              </a:p>
              <a:p>
                <a:endParaRPr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2" name="Google Shape;174;p19">
                <a:extLst>
                  <a:ext uri="{FF2B5EF4-FFF2-40B4-BE49-F238E27FC236}">
                    <a16:creationId xmlns:a16="http://schemas.microsoft.com/office/drawing/2014/main" id="{A9BBA539-F433-DA16-D92E-BCBCC4B16E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5256" y="5032235"/>
                <a:ext cx="3347920" cy="164999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58EE682-4FF4-CA6C-9409-4FB1511F0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530357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>
          <a:extLst>
            <a:ext uri="{FF2B5EF4-FFF2-40B4-BE49-F238E27FC236}">
              <a16:creationId xmlns:a16="http://schemas.microsoft.com/office/drawing/2014/main" id="{ACC4A806-E11D-FC84-0EBC-36988AAA9B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9">
            <a:extLst>
              <a:ext uri="{FF2B5EF4-FFF2-40B4-BE49-F238E27FC236}">
                <a16:creationId xmlns:a16="http://schemas.microsoft.com/office/drawing/2014/main" id="{873C451B-F71C-E8BB-5B89-22740BB38C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1233" y="61384"/>
            <a:ext cx="10515600" cy="1325200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Removing 1D-SIS: Deep Dive </a:t>
            </a:r>
            <a:endParaRPr dirty="0"/>
          </a:p>
        </p:txBody>
      </p:sp>
      <p:pic>
        <p:nvPicPr>
          <p:cNvPr id="170" name="Google Shape;170;p19">
            <a:extLst>
              <a:ext uri="{FF2B5EF4-FFF2-40B4-BE49-F238E27FC236}">
                <a16:creationId xmlns:a16="http://schemas.microsoft.com/office/drawing/2014/main" id="{AFFD3609-F46A-9602-4400-4C5415DD756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28133" y="2426233"/>
            <a:ext cx="2005531" cy="2005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9">
            <a:extLst>
              <a:ext uri="{FF2B5EF4-FFF2-40B4-BE49-F238E27FC236}">
                <a16:creationId xmlns:a16="http://schemas.microsoft.com/office/drawing/2014/main" id="{18A32873-4842-C1D0-ABE8-F86B8AC4E912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04784" y="2356780"/>
            <a:ext cx="2144432" cy="214443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Google Shape;173;p19">
                <a:extLst>
                  <a:ext uri="{FF2B5EF4-FFF2-40B4-BE49-F238E27FC236}">
                    <a16:creationId xmlns:a16="http://schemas.microsoft.com/office/drawing/2014/main" id="{2B214675-52A9-AE4C-3817-88E7089C7950}"/>
                  </a:ext>
                </a:extLst>
              </p:cNvPr>
              <p:cNvSpPr txBox="1"/>
              <p:nvPr/>
            </p:nvSpPr>
            <p:spPr>
              <a:xfrm>
                <a:off x="1181740" y="1885143"/>
                <a:ext cx="2590520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ar-AE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ar-AE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sup>
                          <m:r>
                            <a:rPr lang="ar-AE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</m:oMath>
                  </m:oMathPara>
                </a14:m>
                <a:endParaRPr lang="ar-AE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73" name="Google Shape;173;p19">
                <a:extLst>
                  <a:ext uri="{FF2B5EF4-FFF2-40B4-BE49-F238E27FC236}">
                    <a16:creationId xmlns:a16="http://schemas.microsoft.com/office/drawing/2014/main" id="{2B214675-52A9-AE4C-3817-88E7089C79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740" y="1885143"/>
                <a:ext cx="2590520" cy="554400"/>
              </a:xfrm>
              <a:prstGeom prst="rect">
                <a:avLst/>
              </a:prstGeom>
              <a:blipFill>
                <a:blip r:embed="rId6"/>
                <a:stretch>
                  <a:fillRect b="-142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5" name="Google Shape;175;p19">
            <a:extLst>
              <a:ext uri="{FF2B5EF4-FFF2-40B4-BE49-F238E27FC236}">
                <a16:creationId xmlns:a16="http://schemas.microsoft.com/office/drawing/2014/main" id="{87937F8C-FCBE-8EF0-7D7B-61F63578D456}"/>
              </a:ext>
            </a:extLst>
          </p:cNvPr>
          <p:cNvCxnSpPr/>
          <p:nvPr/>
        </p:nvCxnSpPr>
        <p:spPr>
          <a:xfrm rot="10800000" flipH="1">
            <a:off x="4798451" y="3096467"/>
            <a:ext cx="2946800" cy="14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6" name="Google Shape;176;p19">
            <a:extLst>
              <a:ext uri="{FF2B5EF4-FFF2-40B4-BE49-F238E27FC236}">
                <a16:creationId xmlns:a16="http://schemas.microsoft.com/office/drawing/2014/main" id="{598C3732-A66A-B940-20A6-B564B1E2DE89}"/>
              </a:ext>
            </a:extLst>
          </p:cNvPr>
          <p:cNvCxnSpPr/>
          <p:nvPr/>
        </p:nvCxnSpPr>
        <p:spPr>
          <a:xfrm flipH="1">
            <a:off x="4783851" y="3785600"/>
            <a:ext cx="2909600" cy="31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Google Shape;177;p19">
                <a:extLst>
                  <a:ext uri="{FF2B5EF4-FFF2-40B4-BE49-F238E27FC236}">
                    <a16:creationId xmlns:a16="http://schemas.microsoft.com/office/drawing/2014/main" id="{9575934C-DDAA-242E-CDB2-6EED505B1943}"/>
                  </a:ext>
                </a:extLst>
              </p:cNvPr>
              <p:cNvSpPr txBox="1"/>
              <p:nvPr/>
            </p:nvSpPr>
            <p:spPr>
              <a:xfrm>
                <a:off x="348548" y="4132948"/>
                <a:ext cx="5327161" cy="8873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en-US" sz="20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 baseline="-25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en-US" sz="2000" i="1" baseline="-25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 baseline="-25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)…))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·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  <m:r>
                          <a:rPr lang="en-US" sz="20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 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lang="en-US" sz="20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sz="2400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7" name="Google Shape;177;p19">
                <a:extLst>
                  <a:ext uri="{FF2B5EF4-FFF2-40B4-BE49-F238E27FC236}">
                    <a16:creationId xmlns:a16="http://schemas.microsoft.com/office/drawing/2014/main" id="{9575934C-DDAA-242E-CDB2-6EED505B19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548" y="4132948"/>
                <a:ext cx="5327161" cy="88733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Google Shape;177;p19">
                <a:extLst>
                  <a:ext uri="{FF2B5EF4-FFF2-40B4-BE49-F238E27FC236}">
                    <a16:creationId xmlns:a16="http://schemas.microsoft.com/office/drawing/2014/main" id="{DBD1EE90-891B-8EC7-F815-3382F6DD7C7D}"/>
                  </a:ext>
                </a:extLst>
              </p:cNvPr>
              <p:cNvSpPr txBox="1"/>
              <p:nvPr/>
            </p:nvSpPr>
            <p:spPr>
              <a:xfrm>
                <a:off x="5734835" y="2507153"/>
                <a:ext cx="1007679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l-GR" sz="2667" dirty="0">
                    <a:solidFill>
                      <a:schemeClr val="tx1"/>
                    </a:solidFill>
                  </a:rPr>
                  <a:t>π</a:t>
                </a:r>
                <a:r>
                  <a:rPr lang="en-US" sz="2667" baseline="-25000" dirty="0">
                    <a:solidFill>
                      <a:schemeClr val="tx1"/>
                    </a:solidFill>
                  </a:rPr>
                  <a:t>1</a:t>
                </a:r>
                <a:endParaRPr sz="2667" baseline="-25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0" name="Google Shape;177;p19">
                <a:extLst>
                  <a:ext uri="{FF2B5EF4-FFF2-40B4-BE49-F238E27FC236}">
                    <a16:creationId xmlns:a16="http://schemas.microsoft.com/office/drawing/2014/main" id="{DBD1EE90-891B-8EC7-F815-3382F6DD7C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835" y="2507153"/>
                <a:ext cx="1007679" cy="554400"/>
              </a:xfrm>
              <a:prstGeom prst="rect">
                <a:avLst/>
              </a:prstGeom>
              <a:blipFill>
                <a:blip r:embed="rId8"/>
                <a:stretch>
                  <a:fillRect b="-329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523639A-B0B7-DC7C-7E1F-B7134A6AB548}"/>
                  </a:ext>
                </a:extLst>
              </p:cNvPr>
              <p:cNvSpPr txBox="1"/>
              <p:nvPr/>
            </p:nvSpPr>
            <p:spPr>
              <a:xfrm>
                <a:off x="5108712" y="1166933"/>
                <a:ext cx="2392017" cy="511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523639A-B0B7-DC7C-7E1F-B7134A6AB5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8712" y="1166933"/>
                <a:ext cx="2392017" cy="51187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Google Shape;174;p19">
                <a:extLst>
                  <a:ext uri="{FF2B5EF4-FFF2-40B4-BE49-F238E27FC236}">
                    <a16:creationId xmlns:a16="http://schemas.microsoft.com/office/drawing/2014/main" id="{724F79CD-85C1-3D77-5B3B-B154A3112600}"/>
                  </a:ext>
                </a:extLst>
              </p:cNvPr>
              <p:cNvSpPr txBox="1"/>
              <p:nvPr/>
            </p:nvSpPr>
            <p:spPr>
              <a:xfrm>
                <a:off x="8524937" y="1776444"/>
                <a:ext cx="2978025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←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/>
                        <m:sup/>
                      </m:sSubSup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ar-AE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←</m:t>
                      </m:r>
                      <m:sSubSup>
                        <m:sSubSupPr>
                          <m:ctrlP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/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ar-AE" sz="2400" dirty="0">
                  <a:solidFill>
                    <a:schemeClr val="tx1"/>
                  </a:solidFill>
                </a:endParaRPr>
              </a:p>
              <a:p>
                <a:endParaRPr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Google Shape;174;p19">
                <a:extLst>
                  <a:ext uri="{FF2B5EF4-FFF2-40B4-BE49-F238E27FC236}">
                    <a16:creationId xmlns:a16="http://schemas.microsoft.com/office/drawing/2014/main" id="{724F79CD-85C1-3D77-5B3B-B154A31126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4937" y="1776444"/>
                <a:ext cx="2978025" cy="5544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174;p19">
                <a:extLst>
                  <a:ext uri="{FF2B5EF4-FFF2-40B4-BE49-F238E27FC236}">
                    <a16:creationId xmlns:a16="http://schemas.microsoft.com/office/drawing/2014/main" id="{EC8257FF-367E-A1F3-A5E9-0E153E985F4C}"/>
                  </a:ext>
                </a:extLst>
              </p:cNvPr>
              <p:cNvSpPr txBox="1"/>
              <p:nvPr/>
            </p:nvSpPr>
            <p:spPr>
              <a:xfrm>
                <a:off x="7632873" y="1153030"/>
                <a:ext cx="2590520" cy="7502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·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,</a:t>
                </a:r>
                <a:r>
                  <a:rPr lang="el-GR" sz="2400" dirty="0">
                    <a:solidFill>
                      <a:schemeClr val="tx1"/>
                    </a:solidFill>
                  </a:rPr>
                  <a:t> π</a:t>
                </a:r>
                <a:r>
                  <a:rPr lang="en-US" sz="2400" baseline="-25000" dirty="0">
                    <a:solidFill>
                      <a:schemeClr val="tx1"/>
                    </a:solidFill>
                  </a:rPr>
                  <a:t>0</a:t>
                </a:r>
                <a:endParaRPr lang="el-GR" sz="2400" baseline="-25000" dirty="0">
                  <a:solidFill>
                    <a:schemeClr val="tx1"/>
                  </a:solidFill>
                </a:endParaRPr>
              </a:p>
              <a:p>
                <a:r>
                  <a:rPr lang="en-US" sz="2400" dirty="0">
                    <a:solidFill>
                      <a:srgbClr val="FFC000"/>
                    </a:solidFill>
                    <a:ea typeface="Cambria Math" panose="02040503050406030204" pitchFamily="18" charset="0"/>
                  </a:rPr>
                  <a:t> </a:t>
                </a:r>
              </a:p>
              <a:p>
                <a:r>
                  <a:rPr lang="en-US" sz="2400" b="1" dirty="0">
                    <a:solidFill>
                      <a:srgbClr val="FFC000"/>
                    </a:solidFill>
                    <a:ea typeface="Cambria Math" panose="02040503050406030204" pitchFamily="18" charset="0"/>
                  </a:rPr>
                  <a:t>	</a:t>
                </a:r>
                <a:endParaRPr lang="el-GR" sz="2400" dirty="0">
                  <a:solidFill>
                    <a:srgbClr val="FFC000"/>
                  </a:solidFill>
                </a:endParaRPr>
              </a:p>
              <a:p>
                <a:endParaRPr lang="en-US" b="1" dirty="0">
                  <a:solidFill>
                    <a:srgbClr val="FFC000"/>
                  </a:solidFill>
                  <a:ea typeface="Cambria Math" panose="02040503050406030204" pitchFamily="18" charset="0"/>
                </a:endParaRPr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	</a:t>
                </a:r>
              </a:p>
            </p:txBody>
          </p:sp>
        </mc:Choice>
        <mc:Fallback xmlns="">
          <p:sp>
            <p:nvSpPr>
              <p:cNvPr id="4" name="Google Shape;174;p19">
                <a:extLst>
                  <a:ext uri="{FF2B5EF4-FFF2-40B4-BE49-F238E27FC236}">
                    <a16:creationId xmlns:a16="http://schemas.microsoft.com/office/drawing/2014/main" id="{EC8257FF-367E-A1F3-A5E9-0E153E985F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2873" y="1153030"/>
                <a:ext cx="2590520" cy="75021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Google Shape;174;p19">
                <a:extLst>
                  <a:ext uri="{FF2B5EF4-FFF2-40B4-BE49-F238E27FC236}">
                    <a16:creationId xmlns:a16="http://schemas.microsoft.com/office/drawing/2014/main" id="{43899300-CFAD-5087-4DE5-99A1D8A31F5A}"/>
                  </a:ext>
                </a:extLst>
              </p:cNvPr>
              <p:cNvSpPr txBox="1"/>
              <p:nvPr/>
            </p:nvSpPr>
            <p:spPr>
              <a:xfrm>
                <a:off x="221903" y="2871766"/>
                <a:ext cx="1689154" cy="15283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r>
                  <a:rPr lang="en-US" sz="240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en-US" sz="2400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ar-AE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/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ar-AE" sz="2400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" name="Google Shape;174;p19">
                <a:extLst>
                  <a:ext uri="{FF2B5EF4-FFF2-40B4-BE49-F238E27FC236}">
                    <a16:creationId xmlns:a16="http://schemas.microsoft.com/office/drawing/2014/main" id="{43899300-CFAD-5087-4DE5-99A1D8A31F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03" y="2871766"/>
                <a:ext cx="1689154" cy="1528387"/>
              </a:xfrm>
              <a:prstGeom prst="rect">
                <a:avLst/>
              </a:prstGeom>
              <a:blipFill>
                <a:blip r:embed="rId12"/>
                <a:stretch>
                  <a:fillRect l="-36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Google Shape;174;p19">
                <a:extLst>
                  <a:ext uri="{FF2B5EF4-FFF2-40B4-BE49-F238E27FC236}">
                    <a16:creationId xmlns:a16="http://schemas.microsoft.com/office/drawing/2014/main" id="{1FAD174B-EB03-D923-8D03-BA7E6D8D6E74}"/>
                  </a:ext>
                </a:extLst>
              </p:cNvPr>
              <p:cNvSpPr txBox="1"/>
              <p:nvPr/>
            </p:nvSpPr>
            <p:spPr>
              <a:xfrm>
                <a:off x="8524937" y="4465886"/>
                <a:ext cx="2978025" cy="16499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en-US" sz="2400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ar-AE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←</m:t>
                      </m:r>
                      <m:sSubSup>
                        <m:sSubSupPr>
                          <m:ctrlP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  <m:sub/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2400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·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en-US" sz="2400" i="1" baseline="-25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ar-AE" sz="2400" dirty="0">
                  <a:solidFill>
                    <a:schemeClr val="tx1"/>
                  </a:solidFill>
                </a:endParaRPr>
              </a:p>
              <a:p>
                <a:endParaRPr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" name="Google Shape;174;p19">
                <a:extLst>
                  <a:ext uri="{FF2B5EF4-FFF2-40B4-BE49-F238E27FC236}">
                    <a16:creationId xmlns:a16="http://schemas.microsoft.com/office/drawing/2014/main" id="{1FAD174B-EB03-D923-8D03-BA7E6D8D6E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4937" y="4465886"/>
                <a:ext cx="2978025" cy="164999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Google Shape;177;p19">
                <a:extLst>
                  <a:ext uri="{FF2B5EF4-FFF2-40B4-BE49-F238E27FC236}">
                    <a16:creationId xmlns:a16="http://schemas.microsoft.com/office/drawing/2014/main" id="{C1B27E76-E451-C05A-CDD0-CBEB427D8E78}"/>
                  </a:ext>
                </a:extLst>
              </p:cNvPr>
              <p:cNvSpPr txBox="1"/>
              <p:nvPr/>
            </p:nvSpPr>
            <p:spPr>
              <a:xfrm>
                <a:off x="5768011" y="3855748"/>
                <a:ext cx="1090388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ar-AE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ar-AE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ar-AE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l-GR" sz="2667" dirty="0">
                    <a:solidFill>
                      <a:schemeClr val="tx1"/>
                    </a:solidFill>
                  </a:rPr>
                  <a:t>π</a:t>
                </a:r>
                <a:r>
                  <a:rPr lang="en-US" sz="2667" baseline="-25000" dirty="0">
                    <a:solidFill>
                      <a:schemeClr val="tx1"/>
                    </a:solidFill>
                  </a:rPr>
                  <a:t>2</a:t>
                </a:r>
                <a:endParaRPr lang="el-GR" sz="2667" baseline="-250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7" name="Google Shape;177;p19">
                <a:extLst>
                  <a:ext uri="{FF2B5EF4-FFF2-40B4-BE49-F238E27FC236}">
                    <a16:creationId xmlns:a16="http://schemas.microsoft.com/office/drawing/2014/main" id="{C1B27E76-E451-C05A-CDD0-CBEB427D8E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8011" y="3855748"/>
                <a:ext cx="1090388" cy="554400"/>
              </a:xfrm>
              <a:prstGeom prst="rect">
                <a:avLst/>
              </a:prstGeom>
              <a:blipFill>
                <a:blip r:embed="rId14"/>
                <a:stretch>
                  <a:fillRect b="-344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Google Shape;177;p19">
                <a:extLst>
                  <a:ext uri="{FF2B5EF4-FFF2-40B4-BE49-F238E27FC236}">
                    <a16:creationId xmlns:a16="http://schemas.microsoft.com/office/drawing/2014/main" id="{FCA06854-5DB1-A036-7A13-D1889A2EAA05}"/>
                  </a:ext>
                </a:extLst>
              </p:cNvPr>
              <p:cNvSpPr txBox="1"/>
              <p:nvPr/>
            </p:nvSpPr>
            <p:spPr>
              <a:xfrm>
                <a:off x="348548" y="5079782"/>
                <a:ext cx="5327161" cy="8873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⌈</m:t>
                    </m:r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·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+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𝑠𝑜𝑚𝑒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𝑒𝑟𝑟𝑜𝑟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⌋</m:t>
                    </m:r>
                    <m:r>
                      <a:rPr lang="en-US" sz="2000" i="1" baseline="-2500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sz="2400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Google Shape;177;p19">
                <a:extLst>
                  <a:ext uri="{FF2B5EF4-FFF2-40B4-BE49-F238E27FC236}">
                    <a16:creationId xmlns:a16="http://schemas.microsoft.com/office/drawing/2014/main" id="{FCA06854-5DB1-A036-7A13-D1889A2EAA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548" y="5079782"/>
                <a:ext cx="5327161" cy="88733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Graphic 9" descr="Magnifying glass with solid fill">
            <a:extLst>
              <a:ext uri="{FF2B5EF4-FFF2-40B4-BE49-F238E27FC236}">
                <a16:creationId xmlns:a16="http://schemas.microsoft.com/office/drawing/2014/main" id="{AF208860-C14D-572F-A926-AAD8F7D314F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404593" y="4073298"/>
            <a:ext cx="3347919" cy="334791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97310F13-AC99-55DB-9916-BCBEA411990C}"/>
              </a:ext>
            </a:extLst>
          </p:cNvPr>
          <p:cNvSpPr/>
          <p:nvPr/>
        </p:nvSpPr>
        <p:spPr>
          <a:xfrm>
            <a:off x="1911057" y="4560862"/>
            <a:ext cx="1706786" cy="172060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Google Shape;174;p19">
                <a:extLst>
                  <a:ext uri="{FF2B5EF4-FFF2-40B4-BE49-F238E27FC236}">
                    <a16:creationId xmlns:a16="http://schemas.microsoft.com/office/drawing/2014/main" id="{BA52BCAC-3C4F-107D-EA27-4B468650562F}"/>
                  </a:ext>
                </a:extLst>
              </p:cNvPr>
              <p:cNvSpPr txBox="1"/>
              <p:nvPr/>
            </p:nvSpPr>
            <p:spPr>
              <a:xfrm>
                <a:off x="1875256" y="5032235"/>
                <a:ext cx="3347920" cy="16499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𝒆</m:t>
                    </m:r>
                    <m:r>
                      <a:rPr lang="en-US" sz="2400" i="1" baseline="-25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+</a:t>
                </a:r>
                <a:r>
                  <a:rPr lang="en-US" sz="2400" b="1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𝒆</m:t>
                    </m:r>
                    <m:r>
                      <a:rPr lang="en-US" sz="2400" i="1" baseline="-25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accent5"/>
                    </a:solidFill>
                  </a:rPr>
                  <a:t> </a:t>
                </a:r>
                <a:endParaRPr lang="ar-AE" sz="2400" dirty="0">
                  <a:solidFill>
                    <a:schemeClr val="accent5"/>
                  </a:solidFill>
                </a:endParaRPr>
              </a:p>
              <a:p>
                <a:endParaRPr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2" name="Google Shape;174;p19">
                <a:extLst>
                  <a:ext uri="{FF2B5EF4-FFF2-40B4-BE49-F238E27FC236}">
                    <a16:creationId xmlns:a16="http://schemas.microsoft.com/office/drawing/2014/main" id="{BA52BCAC-3C4F-107D-EA27-4B46865056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5256" y="5032235"/>
                <a:ext cx="3347920" cy="164999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>
            <a:extLst>
              <a:ext uri="{FF2B5EF4-FFF2-40B4-BE49-F238E27FC236}">
                <a16:creationId xmlns:a16="http://schemas.microsoft.com/office/drawing/2014/main" id="{91B2E90B-A7F9-7315-6EA7-C5DE608C08D1}"/>
              </a:ext>
            </a:extLst>
          </p:cNvPr>
          <p:cNvSpPr/>
          <p:nvPr/>
        </p:nvSpPr>
        <p:spPr>
          <a:xfrm>
            <a:off x="2122378" y="5165434"/>
            <a:ext cx="452533" cy="4248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BFADFD3-2359-841B-B4CD-13623B160BB0}"/>
              </a:ext>
            </a:extLst>
          </p:cNvPr>
          <p:cNvSpPr/>
          <p:nvPr/>
        </p:nvSpPr>
        <p:spPr>
          <a:xfrm>
            <a:off x="3012128" y="5123628"/>
            <a:ext cx="452533" cy="4248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D933D513-CAE4-0450-4CA4-7FC127300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  <p:pic>
        <p:nvPicPr>
          <p:cNvPr id="16" name="Picture 15" descr="A green hands holding a brain&#10;&#10;Description automatically generated">
            <a:extLst>
              <a:ext uri="{FF2B5EF4-FFF2-40B4-BE49-F238E27FC236}">
                <a16:creationId xmlns:a16="http://schemas.microsoft.com/office/drawing/2014/main" id="{0C799B89-794A-F7C0-C0E6-8DB350DC4AB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651" y="4588192"/>
            <a:ext cx="571162" cy="5711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7478802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>
          <a:extLst>
            <a:ext uri="{FF2B5EF4-FFF2-40B4-BE49-F238E27FC236}">
              <a16:creationId xmlns:a16="http://schemas.microsoft.com/office/drawing/2014/main" id="{FB9A5601-87F2-6185-8B45-4A7D536010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9">
            <a:extLst>
              <a:ext uri="{FF2B5EF4-FFF2-40B4-BE49-F238E27FC236}">
                <a16:creationId xmlns:a16="http://schemas.microsoft.com/office/drawing/2014/main" id="{A2BC6E80-3CE8-2002-CAE3-60693E118DF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1233" y="61384"/>
            <a:ext cx="10515600" cy="1325200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ctr" anchorCtr="0"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US" dirty="0"/>
              <a:t>Removing 1D-SIS: Borrowing from [GdKQ+23 ]</a:t>
            </a:r>
            <a:endParaRPr dirty="0"/>
          </a:p>
        </p:txBody>
      </p:sp>
      <p:pic>
        <p:nvPicPr>
          <p:cNvPr id="170" name="Google Shape;170;p19">
            <a:extLst>
              <a:ext uri="{FF2B5EF4-FFF2-40B4-BE49-F238E27FC236}">
                <a16:creationId xmlns:a16="http://schemas.microsoft.com/office/drawing/2014/main" id="{41867ED4-5609-5929-D397-0009462BCDB0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28133" y="2426233"/>
            <a:ext cx="2005531" cy="2005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9">
            <a:extLst>
              <a:ext uri="{FF2B5EF4-FFF2-40B4-BE49-F238E27FC236}">
                <a16:creationId xmlns:a16="http://schemas.microsoft.com/office/drawing/2014/main" id="{704DEAF7-B15F-6A1A-DB7E-40B91BC91FDB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04784" y="2356780"/>
            <a:ext cx="2144432" cy="214443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Google Shape;173;p19">
                <a:extLst>
                  <a:ext uri="{FF2B5EF4-FFF2-40B4-BE49-F238E27FC236}">
                    <a16:creationId xmlns:a16="http://schemas.microsoft.com/office/drawing/2014/main" id="{AD492E27-4E72-E47E-1582-3CD7418AC5D5}"/>
                  </a:ext>
                </a:extLst>
              </p:cNvPr>
              <p:cNvSpPr txBox="1"/>
              <p:nvPr/>
            </p:nvSpPr>
            <p:spPr>
              <a:xfrm>
                <a:off x="1181740" y="1885143"/>
                <a:ext cx="2590520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ar-AE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ar-AE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sup>
                          <m:r>
                            <a:rPr lang="ar-AE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</m:oMath>
                  </m:oMathPara>
                </a14:m>
                <a:endParaRPr lang="ar-AE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73" name="Google Shape;173;p19">
                <a:extLst>
                  <a:ext uri="{FF2B5EF4-FFF2-40B4-BE49-F238E27FC236}">
                    <a16:creationId xmlns:a16="http://schemas.microsoft.com/office/drawing/2014/main" id="{AD492E27-4E72-E47E-1582-3CD7418AC5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740" y="1885143"/>
                <a:ext cx="2590520" cy="554400"/>
              </a:xfrm>
              <a:prstGeom prst="rect">
                <a:avLst/>
              </a:prstGeom>
              <a:blipFill>
                <a:blip r:embed="rId6"/>
                <a:stretch>
                  <a:fillRect b="-142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5" name="Google Shape;175;p19">
            <a:extLst>
              <a:ext uri="{FF2B5EF4-FFF2-40B4-BE49-F238E27FC236}">
                <a16:creationId xmlns:a16="http://schemas.microsoft.com/office/drawing/2014/main" id="{96FF902C-DDE4-8641-9F38-C21D0D26CA4C}"/>
              </a:ext>
            </a:extLst>
          </p:cNvPr>
          <p:cNvCxnSpPr/>
          <p:nvPr/>
        </p:nvCxnSpPr>
        <p:spPr>
          <a:xfrm rot="10800000" flipH="1">
            <a:off x="4798451" y="3096467"/>
            <a:ext cx="2946800" cy="14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6" name="Google Shape;176;p19">
            <a:extLst>
              <a:ext uri="{FF2B5EF4-FFF2-40B4-BE49-F238E27FC236}">
                <a16:creationId xmlns:a16="http://schemas.microsoft.com/office/drawing/2014/main" id="{44BB735B-0C3E-3E5C-5C7C-C26DF4D45E97}"/>
              </a:ext>
            </a:extLst>
          </p:cNvPr>
          <p:cNvCxnSpPr/>
          <p:nvPr/>
        </p:nvCxnSpPr>
        <p:spPr>
          <a:xfrm flipH="1">
            <a:off x="4783851" y="3785600"/>
            <a:ext cx="2909600" cy="31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Google Shape;177;p19">
                <a:extLst>
                  <a:ext uri="{FF2B5EF4-FFF2-40B4-BE49-F238E27FC236}">
                    <a16:creationId xmlns:a16="http://schemas.microsoft.com/office/drawing/2014/main" id="{6FD1F227-DA05-3413-6E4A-F99CB9B21060}"/>
                  </a:ext>
                </a:extLst>
              </p:cNvPr>
              <p:cNvSpPr txBox="1"/>
              <p:nvPr/>
            </p:nvSpPr>
            <p:spPr>
              <a:xfrm>
                <a:off x="348548" y="4132948"/>
                <a:ext cx="5327161" cy="8873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en-US" sz="20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 baseline="-25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en-US" sz="2000" i="1" baseline="-25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 baseline="-25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)…))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·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  <m:r>
                          <a:rPr lang="en-US" sz="20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 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lang="en-US" sz="20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sz="2400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7" name="Google Shape;177;p19">
                <a:extLst>
                  <a:ext uri="{FF2B5EF4-FFF2-40B4-BE49-F238E27FC236}">
                    <a16:creationId xmlns:a16="http://schemas.microsoft.com/office/drawing/2014/main" id="{6FD1F227-DA05-3413-6E4A-F99CB9B210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548" y="4132948"/>
                <a:ext cx="5327161" cy="88733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Google Shape;177;p19">
                <a:extLst>
                  <a:ext uri="{FF2B5EF4-FFF2-40B4-BE49-F238E27FC236}">
                    <a16:creationId xmlns:a16="http://schemas.microsoft.com/office/drawing/2014/main" id="{072B4F92-A18B-0BF0-40EA-5A350AB1B2BA}"/>
                  </a:ext>
                </a:extLst>
              </p:cNvPr>
              <p:cNvSpPr txBox="1"/>
              <p:nvPr/>
            </p:nvSpPr>
            <p:spPr>
              <a:xfrm>
                <a:off x="5734835" y="2507153"/>
                <a:ext cx="1007679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ar-AE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ar-AE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ar-AE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l-GR" sz="2667" dirty="0">
                    <a:solidFill>
                      <a:schemeClr val="tx1"/>
                    </a:solidFill>
                  </a:rPr>
                  <a:t>π</a:t>
                </a:r>
                <a:r>
                  <a:rPr lang="en-US" sz="2667" baseline="-25000" dirty="0">
                    <a:solidFill>
                      <a:schemeClr val="tx1"/>
                    </a:solidFill>
                  </a:rPr>
                  <a:t>1</a:t>
                </a:r>
                <a:endParaRPr lang="el-GR" sz="2667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Google Shape;177;p19">
                <a:extLst>
                  <a:ext uri="{FF2B5EF4-FFF2-40B4-BE49-F238E27FC236}">
                    <a16:creationId xmlns:a16="http://schemas.microsoft.com/office/drawing/2014/main" id="{072B4F92-A18B-0BF0-40EA-5A350AB1B2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835" y="2507153"/>
                <a:ext cx="1007679" cy="554400"/>
              </a:xfrm>
              <a:prstGeom prst="rect">
                <a:avLst/>
              </a:prstGeom>
              <a:blipFill>
                <a:blip r:embed="rId8"/>
                <a:stretch>
                  <a:fillRect b="-329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2C5B23F-F273-AA99-1A68-A36720F3D6BD}"/>
                  </a:ext>
                </a:extLst>
              </p:cNvPr>
              <p:cNvSpPr txBox="1"/>
              <p:nvPr/>
            </p:nvSpPr>
            <p:spPr>
              <a:xfrm>
                <a:off x="5108712" y="1166933"/>
                <a:ext cx="2392017" cy="511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2C5B23F-F273-AA99-1A68-A36720F3D6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8712" y="1166933"/>
                <a:ext cx="2392017" cy="51187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Google Shape;174;p19">
                <a:extLst>
                  <a:ext uri="{FF2B5EF4-FFF2-40B4-BE49-F238E27FC236}">
                    <a16:creationId xmlns:a16="http://schemas.microsoft.com/office/drawing/2014/main" id="{3BCE2190-5F6B-184F-E90D-8EC5867ADB1E}"/>
                  </a:ext>
                </a:extLst>
              </p:cNvPr>
              <p:cNvSpPr txBox="1"/>
              <p:nvPr/>
            </p:nvSpPr>
            <p:spPr>
              <a:xfrm>
                <a:off x="8524937" y="1776444"/>
                <a:ext cx="2978025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←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/>
                        <m:sup/>
                      </m:sSubSup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ar-AE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←</m:t>
                      </m:r>
                      <m:sSubSup>
                        <m:sSubSupPr>
                          <m:ctrlP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/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ar-AE" sz="2400" dirty="0">
                  <a:solidFill>
                    <a:schemeClr val="tx1"/>
                  </a:solidFill>
                </a:endParaRPr>
              </a:p>
              <a:p>
                <a:endParaRPr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Google Shape;174;p19">
                <a:extLst>
                  <a:ext uri="{FF2B5EF4-FFF2-40B4-BE49-F238E27FC236}">
                    <a16:creationId xmlns:a16="http://schemas.microsoft.com/office/drawing/2014/main" id="{3BCE2190-5F6B-184F-E90D-8EC5867ADB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4937" y="1776444"/>
                <a:ext cx="2978025" cy="5544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174;p19">
                <a:extLst>
                  <a:ext uri="{FF2B5EF4-FFF2-40B4-BE49-F238E27FC236}">
                    <a16:creationId xmlns:a16="http://schemas.microsoft.com/office/drawing/2014/main" id="{5568EB44-AEAF-97D7-B225-5E6E082BAAB2}"/>
                  </a:ext>
                </a:extLst>
              </p:cNvPr>
              <p:cNvSpPr txBox="1"/>
              <p:nvPr/>
            </p:nvSpPr>
            <p:spPr>
              <a:xfrm>
                <a:off x="7632873" y="1153030"/>
                <a:ext cx="2590520" cy="7502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·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,</a:t>
                </a:r>
                <a:r>
                  <a:rPr lang="el-GR" sz="2400" dirty="0">
                    <a:solidFill>
                      <a:schemeClr val="tx1"/>
                    </a:solidFill>
                  </a:rPr>
                  <a:t> π</a:t>
                </a:r>
                <a:r>
                  <a:rPr lang="en-US" sz="2400" baseline="-25000" dirty="0">
                    <a:solidFill>
                      <a:schemeClr val="tx1"/>
                    </a:solidFill>
                  </a:rPr>
                  <a:t>0</a:t>
                </a:r>
                <a:endParaRPr lang="el-GR" sz="2400" baseline="-25000" dirty="0">
                  <a:solidFill>
                    <a:schemeClr val="tx1"/>
                  </a:solidFill>
                </a:endParaRPr>
              </a:p>
              <a:p>
                <a:r>
                  <a:rPr lang="en-US" sz="2400" dirty="0">
                    <a:solidFill>
                      <a:srgbClr val="FFC000"/>
                    </a:solidFill>
                    <a:ea typeface="Cambria Math" panose="02040503050406030204" pitchFamily="18" charset="0"/>
                  </a:rPr>
                  <a:t> </a:t>
                </a:r>
              </a:p>
              <a:p>
                <a:r>
                  <a:rPr lang="en-US" sz="2400" b="1" dirty="0">
                    <a:solidFill>
                      <a:srgbClr val="FFC000"/>
                    </a:solidFill>
                    <a:ea typeface="Cambria Math" panose="02040503050406030204" pitchFamily="18" charset="0"/>
                  </a:rPr>
                  <a:t>	</a:t>
                </a:r>
                <a:endParaRPr lang="el-GR" sz="2400" dirty="0">
                  <a:solidFill>
                    <a:srgbClr val="FFC000"/>
                  </a:solidFill>
                </a:endParaRPr>
              </a:p>
              <a:p>
                <a:endParaRPr lang="en-US" b="1" dirty="0">
                  <a:solidFill>
                    <a:srgbClr val="FFC000"/>
                  </a:solidFill>
                  <a:ea typeface="Cambria Math" panose="02040503050406030204" pitchFamily="18" charset="0"/>
                </a:endParaRPr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	</a:t>
                </a:r>
              </a:p>
            </p:txBody>
          </p:sp>
        </mc:Choice>
        <mc:Fallback xmlns="">
          <p:sp>
            <p:nvSpPr>
              <p:cNvPr id="4" name="Google Shape;174;p19">
                <a:extLst>
                  <a:ext uri="{FF2B5EF4-FFF2-40B4-BE49-F238E27FC236}">
                    <a16:creationId xmlns:a16="http://schemas.microsoft.com/office/drawing/2014/main" id="{5568EB44-AEAF-97D7-B225-5E6E082BAA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2873" y="1153030"/>
                <a:ext cx="2590520" cy="75021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Google Shape;174;p19">
                <a:extLst>
                  <a:ext uri="{FF2B5EF4-FFF2-40B4-BE49-F238E27FC236}">
                    <a16:creationId xmlns:a16="http://schemas.microsoft.com/office/drawing/2014/main" id="{4DEBDBE0-410D-0DED-8817-EC96E6EB78BD}"/>
                  </a:ext>
                </a:extLst>
              </p:cNvPr>
              <p:cNvSpPr txBox="1"/>
              <p:nvPr/>
            </p:nvSpPr>
            <p:spPr>
              <a:xfrm>
                <a:off x="221903" y="2871766"/>
                <a:ext cx="1689154" cy="15283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r>
                  <a:rPr lang="en-US" sz="240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en-US" sz="2400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ar-AE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/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ar-AE" sz="2400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" name="Google Shape;174;p19">
                <a:extLst>
                  <a:ext uri="{FF2B5EF4-FFF2-40B4-BE49-F238E27FC236}">
                    <a16:creationId xmlns:a16="http://schemas.microsoft.com/office/drawing/2014/main" id="{4DEBDBE0-410D-0DED-8817-EC96E6EB78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03" y="2871766"/>
                <a:ext cx="1689154" cy="1528387"/>
              </a:xfrm>
              <a:prstGeom prst="rect">
                <a:avLst/>
              </a:prstGeom>
              <a:blipFill>
                <a:blip r:embed="rId12"/>
                <a:stretch>
                  <a:fillRect l="-36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Google Shape;174;p19">
                <a:extLst>
                  <a:ext uri="{FF2B5EF4-FFF2-40B4-BE49-F238E27FC236}">
                    <a16:creationId xmlns:a16="http://schemas.microsoft.com/office/drawing/2014/main" id="{D8573CAE-7D1E-20D8-E244-6E96A2FA99FC}"/>
                  </a:ext>
                </a:extLst>
              </p:cNvPr>
              <p:cNvSpPr txBox="1"/>
              <p:nvPr/>
            </p:nvSpPr>
            <p:spPr>
              <a:xfrm>
                <a:off x="8524937" y="4465886"/>
                <a:ext cx="2978025" cy="16499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en-US" sz="2400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ar-AE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←</m:t>
                      </m:r>
                      <m:sSubSup>
                        <m:sSubSupPr>
                          <m:ctrlP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  <m:sub/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2400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·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en-US" sz="2400" i="1" baseline="-25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ar-AE" sz="2400" dirty="0">
                  <a:solidFill>
                    <a:schemeClr val="tx1"/>
                  </a:solidFill>
                </a:endParaRPr>
              </a:p>
              <a:p>
                <a:endParaRPr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" name="Google Shape;174;p19">
                <a:extLst>
                  <a:ext uri="{FF2B5EF4-FFF2-40B4-BE49-F238E27FC236}">
                    <a16:creationId xmlns:a16="http://schemas.microsoft.com/office/drawing/2014/main" id="{D8573CAE-7D1E-20D8-E244-6E96A2FA99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4937" y="4465886"/>
                <a:ext cx="2978025" cy="164999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Google Shape;177;p19">
                <a:extLst>
                  <a:ext uri="{FF2B5EF4-FFF2-40B4-BE49-F238E27FC236}">
                    <a16:creationId xmlns:a16="http://schemas.microsoft.com/office/drawing/2014/main" id="{5649F451-388D-E908-F052-292947F9FDAD}"/>
                  </a:ext>
                </a:extLst>
              </p:cNvPr>
              <p:cNvSpPr txBox="1"/>
              <p:nvPr/>
            </p:nvSpPr>
            <p:spPr>
              <a:xfrm>
                <a:off x="5768011" y="3855748"/>
                <a:ext cx="1090579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ar-AE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ar-AE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ar-AE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l-GR" sz="2667" dirty="0">
                    <a:solidFill>
                      <a:schemeClr val="tx1"/>
                    </a:solidFill>
                  </a:rPr>
                  <a:t>π</a:t>
                </a:r>
                <a:r>
                  <a:rPr lang="en-US" sz="2667" baseline="-25000" dirty="0">
                    <a:solidFill>
                      <a:schemeClr val="tx1"/>
                    </a:solidFill>
                  </a:rPr>
                  <a:t>2</a:t>
                </a:r>
                <a:endParaRPr lang="el-GR" sz="2667" baseline="-250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7" name="Google Shape;177;p19">
                <a:extLst>
                  <a:ext uri="{FF2B5EF4-FFF2-40B4-BE49-F238E27FC236}">
                    <a16:creationId xmlns:a16="http://schemas.microsoft.com/office/drawing/2014/main" id="{5649F451-388D-E908-F052-292947F9F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8011" y="3855748"/>
                <a:ext cx="1090579" cy="554400"/>
              </a:xfrm>
              <a:prstGeom prst="rect">
                <a:avLst/>
              </a:prstGeom>
              <a:blipFill>
                <a:blip r:embed="rId14"/>
                <a:stretch>
                  <a:fillRect b="-344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Google Shape;177;p19">
                <a:extLst>
                  <a:ext uri="{FF2B5EF4-FFF2-40B4-BE49-F238E27FC236}">
                    <a16:creationId xmlns:a16="http://schemas.microsoft.com/office/drawing/2014/main" id="{743ADC68-8315-44B8-3B04-BC3C0D9EABC8}"/>
                  </a:ext>
                </a:extLst>
              </p:cNvPr>
              <p:cNvSpPr txBox="1"/>
              <p:nvPr/>
            </p:nvSpPr>
            <p:spPr>
              <a:xfrm>
                <a:off x="348548" y="5079782"/>
                <a:ext cx="5327161" cy="8873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⌋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ar-AE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ar-AE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·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sz="20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sz="20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sz="2000" i="1" baseline="-25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H</a:t>
                </a:r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200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  <a:r>
                  <a:rPr lang="en-US" sz="2000" b="1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endParaRPr lang="en-US" sz="20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sz="2400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Google Shape;177;p19">
                <a:extLst>
                  <a:ext uri="{FF2B5EF4-FFF2-40B4-BE49-F238E27FC236}">
                    <a16:creationId xmlns:a16="http://schemas.microsoft.com/office/drawing/2014/main" id="{743ADC68-8315-44B8-3B04-BC3C0D9EAB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548" y="5079782"/>
                <a:ext cx="5327161" cy="88733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340AECE-6E33-BC14-0211-36E06742C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4486107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>
          <a:extLst>
            <a:ext uri="{FF2B5EF4-FFF2-40B4-BE49-F238E27FC236}">
              <a16:creationId xmlns:a16="http://schemas.microsoft.com/office/drawing/2014/main" id="{436D20C8-65E2-B33C-4474-7E169EA88C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9">
            <a:extLst>
              <a:ext uri="{FF2B5EF4-FFF2-40B4-BE49-F238E27FC236}">
                <a16:creationId xmlns:a16="http://schemas.microsoft.com/office/drawing/2014/main" id="{0866C5F6-2653-89A8-A3D9-52CED08F6E9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1233" y="61384"/>
            <a:ext cx="10515600" cy="1325200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ctr" anchorCtr="0"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US" dirty="0"/>
              <a:t>Removing 1D-SIS: Borrowing from [GdKQ+23 ]</a:t>
            </a:r>
            <a:endParaRPr dirty="0"/>
          </a:p>
        </p:txBody>
      </p:sp>
      <p:pic>
        <p:nvPicPr>
          <p:cNvPr id="170" name="Google Shape;170;p19">
            <a:extLst>
              <a:ext uri="{FF2B5EF4-FFF2-40B4-BE49-F238E27FC236}">
                <a16:creationId xmlns:a16="http://schemas.microsoft.com/office/drawing/2014/main" id="{DD06D791-6585-5D91-6D01-D1F87B855AC6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28133" y="2426233"/>
            <a:ext cx="2005531" cy="2005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9">
            <a:extLst>
              <a:ext uri="{FF2B5EF4-FFF2-40B4-BE49-F238E27FC236}">
                <a16:creationId xmlns:a16="http://schemas.microsoft.com/office/drawing/2014/main" id="{FC9D71F9-374D-7B80-F4AD-9850BFC26D25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04784" y="2356780"/>
            <a:ext cx="2144432" cy="214443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Google Shape;173;p19">
                <a:extLst>
                  <a:ext uri="{FF2B5EF4-FFF2-40B4-BE49-F238E27FC236}">
                    <a16:creationId xmlns:a16="http://schemas.microsoft.com/office/drawing/2014/main" id="{0ADE8852-252A-30B2-2756-B66C5459CBA8}"/>
                  </a:ext>
                </a:extLst>
              </p:cNvPr>
              <p:cNvSpPr txBox="1"/>
              <p:nvPr/>
            </p:nvSpPr>
            <p:spPr>
              <a:xfrm>
                <a:off x="1181740" y="1885143"/>
                <a:ext cx="2590520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ar-AE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ar-AE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sup>
                          <m:r>
                            <a:rPr lang="ar-AE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</m:oMath>
                  </m:oMathPara>
                </a14:m>
                <a:endParaRPr lang="ar-AE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73" name="Google Shape;173;p19">
                <a:extLst>
                  <a:ext uri="{FF2B5EF4-FFF2-40B4-BE49-F238E27FC236}">
                    <a16:creationId xmlns:a16="http://schemas.microsoft.com/office/drawing/2014/main" id="{0ADE8852-252A-30B2-2756-B66C5459CB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740" y="1885143"/>
                <a:ext cx="2590520" cy="554400"/>
              </a:xfrm>
              <a:prstGeom prst="rect">
                <a:avLst/>
              </a:prstGeom>
              <a:blipFill>
                <a:blip r:embed="rId6"/>
                <a:stretch>
                  <a:fillRect b="-142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5" name="Google Shape;175;p19">
            <a:extLst>
              <a:ext uri="{FF2B5EF4-FFF2-40B4-BE49-F238E27FC236}">
                <a16:creationId xmlns:a16="http://schemas.microsoft.com/office/drawing/2014/main" id="{050D93DE-9CF6-BF18-79FF-D5DEFCD3A55E}"/>
              </a:ext>
            </a:extLst>
          </p:cNvPr>
          <p:cNvCxnSpPr/>
          <p:nvPr/>
        </p:nvCxnSpPr>
        <p:spPr>
          <a:xfrm rot="10800000" flipH="1">
            <a:off x="4798451" y="3096467"/>
            <a:ext cx="2946800" cy="14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6" name="Google Shape;176;p19">
            <a:extLst>
              <a:ext uri="{FF2B5EF4-FFF2-40B4-BE49-F238E27FC236}">
                <a16:creationId xmlns:a16="http://schemas.microsoft.com/office/drawing/2014/main" id="{01DB0E69-BE93-8F0E-EFD2-EDC14086853D}"/>
              </a:ext>
            </a:extLst>
          </p:cNvPr>
          <p:cNvCxnSpPr/>
          <p:nvPr/>
        </p:nvCxnSpPr>
        <p:spPr>
          <a:xfrm flipH="1">
            <a:off x="4783851" y="3785600"/>
            <a:ext cx="2909600" cy="31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Google Shape;177;p19">
                <a:extLst>
                  <a:ext uri="{FF2B5EF4-FFF2-40B4-BE49-F238E27FC236}">
                    <a16:creationId xmlns:a16="http://schemas.microsoft.com/office/drawing/2014/main" id="{13BA530F-E15F-E2CB-51F5-223FE5052DA5}"/>
                  </a:ext>
                </a:extLst>
              </p:cNvPr>
              <p:cNvSpPr txBox="1"/>
              <p:nvPr/>
            </p:nvSpPr>
            <p:spPr>
              <a:xfrm>
                <a:off x="348548" y="4132948"/>
                <a:ext cx="5327161" cy="8873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en-US" sz="20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 baseline="-25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en-US" sz="2000" i="1" baseline="-25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 baseline="-25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)…))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·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  <m:r>
                          <a:rPr lang="en-US" sz="20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 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lang="en-US" sz="20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sz="2400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7" name="Google Shape;177;p19">
                <a:extLst>
                  <a:ext uri="{FF2B5EF4-FFF2-40B4-BE49-F238E27FC236}">
                    <a16:creationId xmlns:a16="http://schemas.microsoft.com/office/drawing/2014/main" id="{13BA530F-E15F-E2CB-51F5-223FE5052D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548" y="4132948"/>
                <a:ext cx="5327161" cy="88733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Google Shape;177;p19">
                <a:extLst>
                  <a:ext uri="{FF2B5EF4-FFF2-40B4-BE49-F238E27FC236}">
                    <a16:creationId xmlns:a16="http://schemas.microsoft.com/office/drawing/2014/main" id="{5E9E8ED0-AAD3-1AD2-4A0D-BD423DEA38B2}"/>
                  </a:ext>
                </a:extLst>
              </p:cNvPr>
              <p:cNvSpPr txBox="1"/>
              <p:nvPr/>
            </p:nvSpPr>
            <p:spPr>
              <a:xfrm>
                <a:off x="5734835" y="2507153"/>
                <a:ext cx="1007679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ar-AE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ar-AE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ar-AE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l-GR" sz="2667" dirty="0">
                    <a:solidFill>
                      <a:schemeClr val="tx1"/>
                    </a:solidFill>
                  </a:rPr>
                  <a:t>π</a:t>
                </a:r>
                <a:r>
                  <a:rPr lang="en-US" sz="2667" baseline="-25000" dirty="0">
                    <a:solidFill>
                      <a:schemeClr val="tx1"/>
                    </a:solidFill>
                  </a:rPr>
                  <a:t>1</a:t>
                </a:r>
                <a:endParaRPr lang="el-GR" sz="2667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Google Shape;177;p19">
                <a:extLst>
                  <a:ext uri="{FF2B5EF4-FFF2-40B4-BE49-F238E27FC236}">
                    <a16:creationId xmlns:a16="http://schemas.microsoft.com/office/drawing/2014/main" id="{5E9E8ED0-AAD3-1AD2-4A0D-BD423DEA38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835" y="2507153"/>
                <a:ext cx="1007679" cy="554400"/>
              </a:xfrm>
              <a:prstGeom prst="rect">
                <a:avLst/>
              </a:prstGeom>
              <a:blipFill>
                <a:blip r:embed="rId8"/>
                <a:stretch>
                  <a:fillRect b="-329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96947BB-E8A3-3B2E-3470-43D326FCE1AD}"/>
                  </a:ext>
                </a:extLst>
              </p:cNvPr>
              <p:cNvSpPr txBox="1"/>
              <p:nvPr/>
            </p:nvSpPr>
            <p:spPr>
              <a:xfrm>
                <a:off x="5108712" y="1166933"/>
                <a:ext cx="2392017" cy="511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96947BB-E8A3-3B2E-3470-43D326FCE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8712" y="1166933"/>
                <a:ext cx="2392017" cy="51187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Google Shape;174;p19">
                <a:extLst>
                  <a:ext uri="{FF2B5EF4-FFF2-40B4-BE49-F238E27FC236}">
                    <a16:creationId xmlns:a16="http://schemas.microsoft.com/office/drawing/2014/main" id="{A84A7FDF-5802-3487-AC6C-1B84A8101959}"/>
                  </a:ext>
                </a:extLst>
              </p:cNvPr>
              <p:cNvSpPr txBox="1"/>
              <p:nvPr/>
            </p:nvSpPr>
            <p:spPr>
              <a:xfrm>
                <a:off x="8524937" y="1776444"/>
                <a:ext cx="2978025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←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/>
                        <m:sup/>
                      </m:sSubSup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ar-AE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←</m:t>
                      </m:r>
                      <m:sSubSup>
                        <m:sSubSupPr>
                          <m:ctrlP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/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ar-AE" sz="2400" dirty="0">
                  <a:solidFill>
                    <a:schemeClr val="tx1"/>
                  </a:solidFill>
                </a:endParaRPr>
              </a:p>
              <a:p>
                <a:endParaRPr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Google Shape;174;p19">
                <a:extLst>
                  <a:ext uri="{FF2B5EF4-FFF2-40B4-BE49-F238E27FC236}">
                    <a16:creationId xmlns:a16="http://schemas.microsoft.com/office/drawing/2014/main" id="{A84A7FDF-5802-3487-AC6C-1B84A81019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4937" y="1776444"/>
                <a:ext cx="2978025" cy="5544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174;p19">
                <a:extLst>
                  <a:ext uri="{FF2B5EF4-FFF2-40B4-BE49-F238E27FC236}">
                    <a16:creationId xmlns:a16="http://schemas.microsoft.com/office/drawing/2014/main" id="{729F30F5-0486-BE0B-F09E-8FD9EA17005B}"/>
                  </a:ext>
                </a:extLst>
              </p:cNvPr>
              <p:cNvSpPr txBox="1"/>
              <p:nvPr/>
            </p:nvSpPr>
            <p:spPr>
              <a:xfrm>
                <a:off x="7632873" y="1153030"/>
                <a:ext cx="2590520" cy="7502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·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,</a:t>
                </a:r>
                <a:r>
                  <a:rPr lang="el-GR" sz="2400" dirty="0">
                    <a:solidFill>
                      <a:schemeClr val="tx1"/>
                    </a:solidFill>
                  </a:rPr>
                  <a:t> π</a:t>
                </a:r>
                <a:r>
                  <a:rPr lang="en-US" sz="2400" baseline="-25000" dirty="0">
                    <a:solidFill>
                      <a:schemeClr val="tx1"/>
                    </a:solidFill>
                  </a:rPr>
                  <a:t>0</a:t>
                </a:r>
                <a:endParaRPr lang="el-GR" sz="2400" baseline="-25000" dirty="0">
                  <a:solidFill>
                    <a:schemeClr val="tx1"/>
                  </a:solidFill>
                </a:endParaRPr>
              </a:p>
              <a:p>
                <a:r>
                  <a:rPr lang="en-US" sz="2400" dirty="0">
                    <a:solidFill>
                      <a:srgbClr val="FFC000"/>
                    </a:solidFill>
                    <a:ea typeface="Cambria Math" panose="02040503050406030204" pitchFamily="18" charset="0"/>
                  </a:rPr>
                  <a:t> </a:t>
                </a:r>
              </a:p>
              <a:p>
                <a:r>
                  <a:rPr lang="en-US" sz="2400" b="1" dirty="0">
                    <a:solidFill>
                      <a:srgbClr val="FFC000"/>
                    </a:solidFill>
                    <a:ea typeface="Cambria Math" panose="02040503050406030204" pitchFamily="18" charset="0"/>
                  </a:rPr>
                  <a:t>	</a:t>
                </a:r>
                <a:endParaRPr lang="el-GR" sz="2400" dirty="0">
                  <a:solidFill>
                    <a:srgbClr val="FFC000"/>
                  </a:solidFill>
                </a:endParaRPr>
              </a:p>
              <a:p>
                <a:endParaRPr lang="en-US" b="1" dirty="0">
                  <a:solidFill>
                    <a:srgbClr val="FFC000"/>
                  </a:solidFill>
                  <a:ea typeface="Cambria Math" panose="02040503050406030204" pitchFamily="18" charset="0"/>
                </a:endParaRPr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	</a:t>
                </a:r>
              </a:p>
            </p:txBody>
          </p:sp>
        </mc:Choice>
        <mc:Fallback xmlns="">
          <p:sp>
            <p:nvSpPr>
              <p:cNvPr id="4" name="Google Shape;174;p19">
                <a:extLst>
                  <a:ext uri="{FF2B5EF4-FFF2-40B4-BE49-F238E27FC236}">
                    <a16:creationId xmlns:a16="http://schemas.microsoft.com/office/drawing/2014/main" id="{729F30F5-0486-BE0B-F09E-8FD9EA170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2873" y="1153030"/>
                <a:ext cx="2590520" cy="75021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Google Shape;174;p19">
                <a:extLst>
                  <a:ext uri="{FF2B5EF4-FFF2-40B4-BE49-F238E27FC236}">
                    <a16:creationId xmlns:a16="http://schemas.microsoft.com/office/drawing/2014/main" id="{33DE515E-9C5C-BBD2-EDA2-1A3178F25C16}"/>
                  </a:ext>
                </a:extLst>
              </p:cNvPr>
              <p:cNvSpPr txBox="1"/>
              <p:nvPr/>
            </p:nvSpPr>
            <p:spPr>
              <a:xfrm>
                <a:off x="221903" y="2871766"/>
                <a:ext cx="1689154" cy="15283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r>
                  <a:rPr lang="en-US" sz="240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en-US" sz="2400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ar-AE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/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ar-AE" sz="2400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" name="Google Shape;174;p19">
                <a:extLst>
                  <a:ext uri="{FF2B5EF4-FFF2-40B4-BE49-F238E27FC236}">
                    <a16:creationId xmlns:a16="http://schemas.microsoft.com/office/drawing/2014/main" id="{33DE515E-9C5C-BBD2-EDA2-1A3178F25C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03" y="2871766"/>
                <a:ext cx="1689154" cy="1528387"/>
              </a:xfrm>
              <a:prstGeom prst="rect">
                <a:avLst/>
              </a:prstGeom>
              <a:blipFill>
                <a:blip r:embed="rId12"/>
                <a:stretch>
                  <a:fillRect l="-36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Google Shape;174;p19">
                <a:extLst>
                  <a:ext uri="{FF2B5EF4-FFF2-40B4-BE49-F238E27FC236}">
                    <a16:creationId xmlns:a16="http://schemas.microsoft.com/office/drawing/2014/main" id="{07F119BF-BA59-3F13-DE07-ABF3CF03A995}"/>
                  </a:ext>
                </a:extLst>
              </p:cNvPr>
              <p:cNvSpPr txBox="1"/>
              <p:nvPr/>
            </p:nvSpPr>
            <p:spPr>
              <a:xfrm>
                <a:off x="8524937" y="4465886"/>
                <a:ext cx="2978025" cy="16499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en-US" sz="2400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ar-AE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←</m:t>
                      </m:r>
                      <m:sSubSup>
                        <m:sSubSupPr>
                          <m:ctrlP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  <m:sub/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2400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·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en-US" sz="2400" i="1" baseline="-25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ar-AE" sz="2400" dirty="0">
                  <a:solidFill>
                    <a:schemeClr val="tx1"/>
                  </a:solidFill>
                </a:endParaRPr>
              </a:p>
              <a:p>
                <a:endParaRPr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" name="Google Shape;174;p19">
                <a:extLst>
                  <a:ext uri="{FF2B5EF4-FFF2-40B4-BE49-F238E27FC236}">
                    <a16:creationId xmlns:a16="http://schemas.microsoft.com/office/drawing/2014/main" id="{07F119BF-BA59-3F13-DE07-ABF3CF03A9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4937" y="4465886"/>
                <a:ext cx="2978025" cy="164999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Google Shape;177;p19">
                <a:extLst>
                  <a:ext uri="{FF2B5EF4-FFF2-40B4-BE49-F238E27FC236}">
                    <a16:creationId xmlns:a16="http://schemas.microsoft.com/office/drawing/2014/main" id="{2CF834DD-6BF5-E1B9-B65D-C532F5586B67}"/>
                  </a:ext>
                </a:extLst>
              </p:cNvPr>
              <p:cNvSpPr txBox="1"/>
              <p:nvPr/>
            </p:nvSpPr>
            <p:spPr>
              <a:xfrm>
                <a:off x="5768011" y="3855748"/>
                <a:ext cx="1090579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ar-AE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ar-AE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ar-AE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l-GR" sz="2667" dirty="0">
                    <a:solidFill>
                      <a:schemeClr val="tx1"/>
                    </a:solidFill>
                  </a:rPr>
                  <a:t>π</a:t>
                </a:r>
                <a:r>
                  <a:rPr lang="en-US" sz="2667" baseline="-25000" dirty="0">
                    <a:solidFill>
                      <a:schemeClr val="tx1"/>
                    </a:solidFill>
                  </a:rPr>
                  <a:t>2</a:t>
                </a:r>
                <a:endParaRPr lang="el-GR" sz="2667" baseline="-250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7" name="Google Shape;177;p19">
                <a:extLst>
                  <a:ext uri="{FF2B5EF4-FFF2-40B4-BE49-F238E27FC236}">
                    <a16:creationId xmlns:a16="http://schemas.microsoft.com/office/drawing/2014/main" id="{2CF834DD-6BF5-E1B9-B65D-C532F5586B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8011" y="3855748"/>
                <a:ext cx="1090579" cy="554400"/>
              </a:xfrm>
              <a:prstGeom prst="rect">
                <a:avLst/>
              </a:prstGeom>
              <a:blipFill>
                <a:blip r:embed="rId14"/>
                <a:stretch>
                  <a:fillRect b="-344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Google Shape;177;p19">
                <a:extLst>
                  <a:ext uri="{FF2B5EF4-FFF2-40B4-BE49-F238E27FC236}">
                    <a16:creationId xmlns:a16="http://schemas.microsoft.com/office/drawing/2014/main" id="{98DF72FA-A89E-54FB-683B-F36D2B7C4AA1}"/>
                  </a:ext>
                </a:extLst>
              </p:cNvPr>
              <p:cNvSpPr txBox="1"/>
              <p:nvPr/>
            </p:nvSpPr>
            <p:spPr>
              <a:xfrm>
                <a:off x="348548" y="5079782"/>
                <a:ext cx="5327161" cy="8873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⌋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·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1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𝑠𝑜𝑚𝑒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𝑒𝑟𝑟𝑜𝑟</m:t>
                        </m:r>
                      </m:e>
                    </m:d>
                    <m:r>
                      <a:rPr lang="en-US" sz="2000" i="1" baseline="-25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H</a:t>
                </a:r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200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  <a:r>
                  <a:rPr lang="en-US" sz="2000" b="1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endParaRPr lang="en-US" sz="20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sz="2400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Google Shape;177;p19">
                <a:extLst>
                  <a:ext uri="{FF2B5EF4-FFF2-40B4-BE49-F238E27FC236}">
                    <a16:creationId xmlns:a16="http://schemas.microsoft.com/office/drawing/2014/main" id="{98DF72FA-A89E-54FB-683B-F36D2B7C4A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548" y="5079782"/>
                <a:ext cx="5327161" cy="88733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DD28316-F480-A5C0-D72C-D146866F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  <p:pic>
        <p:nvPicPr>
          <p:cNvPr id="10" name="Picture 9" descr="A green hands holding a brain&#10;&#10;Description automatically generated">
            <a:extLst>
              <a:ext uri="{FF2B5EF4-FFF2-40B4-BE49-F238E27FC236}">
                <a16:creationId xmlns:a16="http://schemas.microsoft.com/office/drawing/2014/main" id="{D3BDAD16-0968-98DC-C56F-CADCF6248D4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5097668"/>
            <a:ext cx="571162" cy="571162"/>
          </a:xfrm>
          <a:prstGeom prst="rect">
            <a:avLst/>
          </a:prstGeom>
        </p:spPr>
      </p:pic>
      <p:pic>
        <p:nvPicPr>
          <p:cNvPr id="12" name="Graphic 11" descr="Close with solid fill">
            <a:extLst>
              <a:ext uri="{FF2B5EF4-FFF2-40B4-BE49-F238E27FC236}">
                <a16:creationId xmlns:a16="http://schemas.microsoft.com/office/drawing/2014/main" id="{0CD4EC24-B8A1-A4EF-7B52-41327420F39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002844" y="5061912"/>
            <a:ext cx="642674" cy="6426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1786918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707940-6CC8-84DE-16E7-2FF9DC02BE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A2BBF5-B836-220D-B62B-6E5E20A19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ACF50BA-5633-DBAB-26E6-DF481D2ABD28}"/>
                  </a:ext>
                </a:extLst>
              </p:cNvPr>
              <p:cNvSpPr txBox="1"/>
              <p:nvPr/>
            </p:nvSpPr>
            <p:spPr>
              <a:xfrm>
                <a:off x="2794552" y="3023761"/>
                <a:ext cx="6602895" cy="81047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≫</m:t>
                      </m:r>
                      <m:r>
                        <m:rPr>
                          <m:nor/>
                        </m:rPr>
                        <a:rPr lang="el-GR" sz="28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≫</m:t>
                      </m:r>
                      <m:r>
                        <m:rPr>
                          <m:nor/>
                        </m:rP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max</m:t>
                      </m:r>
                      <m:r>
                        <m:rPr>
                          <m:nor/>
                        </m:rP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·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ℓ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·</m:t>
                      </m:r>
                      <m:r>
                        <m:rPr>
                          <m:sty m:val="p"/>
                        </m:rPr>
                        <a:rPr lang="el-GR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sSup>
                        <m:sSupPr>
                          <m:ctrlPr>
                            <a:rPr lang="el-GR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28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l-GR" sz="28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l-GR" sz="28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r>
                        <m:rPr>
                          <m:nor/>
                        </m:rPr>
                        <a:rPr lang="en-US" sz="2800" baseline="300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l-GR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28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ACF50BA-5633-DBAB-26E6-DF481D2ABD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4552" y="3023761"/>
                <a:ext cx="6602895" cy="8104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351126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>
          <a:extLst>
            <a:ext uri="{FF2B5EF4-FFF2-40B4-BE49-F238E27FC236}">
              <a16:creationId xmlns:a16="http://schemas.microsoft.com/office/drawing/2014/main" id="{067B521E-75E9-B79A-D52C-13E3D913DA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19">
            <a:extLst>
              <a:ext uri="{FF2B5EF4-FFF2-40B4-BE49-F238E27FC236}">
                <a16:creationId xmlns:a16="http://schemas.microsoft.com/office/drawing/2014/main" id="{8832F2D0-D856-4CF5-EE22-8ACDCEA9AD2A}"/>
              </a:ext>
            </a:extLst>
          </p:cNvPr>
          <p:cNvPicPr preferRelativeResize="0"/>
          <p:nvPr>
            <p:custDataLst>
              <p:tags r:id="rId2"/>
            </p:custDataLst>
          </p:nvPr>
        </p:nvPicPr>
        <p:blipFill>
          <a:blip r:embed="rId15">
            <a:alphaModFix/>
          </a:blip>
          <a:stretch>
            <a:fillRect/>
          </a:stretch>
        </p:blipFill>
        <p:spPr>
          <a:xfrm>
            <a:off x="8928133" y="2426233"/>
            <a:ext cx="2005531" cy="2005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9">
            <a:extLst>
              <a:ext uri="{FF2B5EF4-FFF2-40B4-BE49-F238E27FC236}">
                <a16:creationId xmlns:a16="http://schemas.microsoft.com/office/drawing/2014/main" id="{A8048FFD-07CE-21BD-CC4A-9B772ED368D6}"/>
              </a:ext>
            </a:extLst>
          </p:cNvPr>
          <p:cNvPicPr preferRelativeResize="0"/>
          <p:nvPr>
            <p:custDataLst>
              <p:tags r:id="rId3"/>
            </p:custDataLst>
          </p:nvPr>
        </p:nvPicPr>
        <p:blipFill>
          <a:blip r:embed="rId16">
            <a:alphaModFix/>
          </a:blip>
          <a:stretch>
            <a:fillRect/>
          </a:stretch>
        </p:blipFill>
        <p:spPr>
          <a:xfrm>
            <a:off x="1404784" y="2356780"/>
            <a:ext cx="2144432" cy="2144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9">
            <a:extLst>
              <a:ext uri="{FF2B5EF4-FFF2-40B4-BE49-F238E27FC236}">
                <a16:creationId xmlns:a16="http://schemas.microsoft.com/office/drawing/2014/main" id="{1CB4F935-F59A-9CF3-24F1-992F58C18AB2}"/>
              </a:ext>
            </a:extLst>
          </p:cNvPr>
          <p:cNvPicPr preferRelativeResize="0"/>
          <p:nvPr>
            <p:custDataLst>
              <p:tags r:id="rId4"/>
            </p:custDataLst>
          </p:nvPr>
        </p:nvPicPr>
        <p:blipFill>
          <a:blip r:embed="rId17">
            <a:alphaModFix/>
          </a:blip>
          <a:stretch>
            <a:fillRect/>
          </a:stretch>
        </p:blipFill>
        <p:spPr>
          <a:xfrm>
            <a:off x="10933668" y="1612868"/>
            <a:ext cx="753233" cy="753233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9">
            <a:extLst>
              <a:ext uri="{FF2B5EF4-FFF2-40B4-BE49-F238E27FC236}">
                <a16:creationId xmlns:a16="http://schemas.microsoft.com/office/drawing/2014/main" id="{4A9F2C76-F48C-E6C1-D97B-5B04A24215D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264384" y="1712267"/>
            <a:ext cx="425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>
                <a:solidFill>
                  <a:schemeClr val="accent1"/>
                </a:solidFill>
              </a:rPr>
              <a:t>x</a:t>
            </a:r>
            <a:endParaRPr sz="2667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sp>
        <p:nvSpPr>
          <p:cNvPr id="174" name="Google Shape;174;p19">
            <a:extLst>
              <a:ext uri="{FF2B5EF4-FFF2-40B4-BE49-F238E27FC236}">
                <a16:creationId xmlns:a16="http://schemas.microsoft.com/office/drawing/2014/main" id="{069880FD-8C09-78A0-6DEF-560B356A93F2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1097667" y="1166933"/>
            <a:ext cx="425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>
                <a:solidFill>
                  <a:schemeClr val="accent1"/>
                </a:solidFill>
              </a:rPr>
              <a:t>k</a:t>
            </a:r>
            <a:endParaRPr sz="2667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cxnSp>
        <p:nvCxnSpPr>
          <p:cNvPr id="175" name="Google Shape;175;p19">
            <a:extLst>
              <a:ext uri="{FF2B5EF4-FFF2-40B4-BE49-F238E27FC236}">
                <a16:creationId xmlns:a16="http://schemas.microsoft.com/office/drawing/2014/main" id="{6268BE29-DE02-B668-C202-DF9BD2350980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 rot="10800000" flipH="1">
            <a:off x="4798451" y="3096467"/>
            <a:ext cx="2946800" cy="14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7" name="Google Shape;177;p19">
            <a:extLst>
              <a:ext uri="{FF2B5EF4-FFF2-40B4-BE49-F238E27FC236}">
                <a16:creationId xmlns:a16="http://schemas.microsoft.com/office/drawing/2014/main" id="{D3C1D361-9737-F5D0-0791-4E5E8C9F9119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635833" y="4357817"/>
            <a:ext cx="425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 dirty="0">
                <a:solidFill>
                  <a:schemeClr val="accent1"/>
                </a:solidFill>
              </a:rPr>
              <a:t>x</a:t>
            </a:r>
            <a:endParaRPr sz="2667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pic>
        <p:nvPicPr>
          <p:cNvPr id="180" name="Google Shape;180;p19">
            <a:extLst>
              <a:ext uri="{FF2B5EF4-FFF2-40B4-BE49-F238E27FC236}">
                <a16:creationId xmlns:a16="http://schemas.microsoft.com/office/drawing/2014/main" id="{5DF591AE-B7C8-28FA-84B2-1D73FEAC8493}"/>
              </a:ext>
            </a:extLst>
          </p:cNvPr>
          <p:cNvPicPr preferRelativeResize="0"/>
          <p:nvPr>
            <p:custDataLst>
              <p:tags r:id="rId9"/>
            </p:custDataLst>
          </p:nvPr>
        </p:nvPicPr>
        <p:blipFill>
          <a:blip r:embed="rId18">
            <a:alphaModFix/>
          </a:blip>
          <a:stretch>
            <a:fillRect/>
          </a:stretch>
        </p:blipFill>
        <p:spPr>
          <a:xfrm>
            <a:off x="2689601" y="4431767"/>
            <a:ext cx="633300" cy="633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1" name="Google Shape;181;p19">
            <a:extLst>
              <a:ext uri="{FF2B5EF4-FFF2-40B4-BE49-F238E27FC236}">
                <a16:creationId xmlns:a16="http://schemas.microsoft.com/office/drawing/2014/main" id="{1B182381-239E-BD87-1C94-312973D8EE82}"/>
              </a:ext>
            </a:extLst>
          </p:cNvPr>
          <p:cNvCxnSpPr/>
          <p:nvPr>
            <p:custDataLst>
              <p:tags r:id="rId10"/>
            </p:custDataLst>
          </p:nvPr>
        </p:nvCxnSpPr>
        <p:spPr>
          <a:xfrm>
            <a:off x="2061017" y="4741617"/>
            <a:ext cx="573200" cy="13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82" name="Google Shape;182;p19">
            <a:extLst>
              <a:ext uri="{FF2B5EF4-FFF2-40B4-BE49-F238E27FC236}">
                <a16:creationId xmlns:a16="http://schemas.microsoft.com/office/drawing/2014/main" id="{FFD174A2-CBE1-475D-D8EE-19301D9AFCB2}"/>
              </a:ext>
            </a:extLst>
          </p:cNvPr>
          <p:cNvPicPr preferRelativeResize="0"/>
          <p:nvPr>
            <p:custDataLst>
              <p:tags r:id="rId11"/>
            </p:custDataLst>
          </p:nvPr>
        </p:nvPicPr>
        <p:blipFill>
          <a:blip r:embed="rId18">
            <a:alphaModFix/>
          </a:blip>
          <a:stretch>
            <a:fillRect/>
          </a:stretch>
        </p:blipFill>
        <p:spPr>
          <a:xfrm>
            <a:off x="6025701" y="2580008"/>
            <a:ext cx="492300" cy="4923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ABA81-FEA5-07C6-6D7A-93215E5937DE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B9F930-A46A-5D8D-749B-486F9B154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3208669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F7A6F8-1065-45C1-61EF-41A3787AF4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C72386-428F-8402-8622-B03F32963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05C395D-56CF-8A8A-DDE6-AD53B440991B}"/>
                  </a:ext>
                </a:extLst>
              </p:cNvPr>
              <p:cNvSpPr txBox="1"/>
              <p:nvPr/>
            </p:nvSpPr>
            <p:spPr>
              <a:xfrm>
                <a:off x="2794552" y="3117087"/>
                <a:ext cx="6602895" cy="62382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r>
                      <m:rPr>
                        <m:nor/>
                      </m:rPr>
                      <a:rPr lang="el-GR" sz="28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m:rPr>
                        <m:nor/>
                      </m:rPr>
                      <a:rPr lang="en-US" sz="28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a:rPr lang="en-US" sz="2800" b="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m:rPr>
                        <m:nor/>
                      </m:rPr>
                      <a:rPr lang="en-US" sz="2800" b="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max</m:t>
                    </m:r>
                    <m:r>
                      <m:rPr>
                        <m:nor/>
                      </m:rPr>
                      <a:rPr lang="en-US" sz="2800" b="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800" b="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</m:t>
                    </m:r>
                    <m:rad>
                      <m:radPr>
                        <m:degHide m:val="on"/>
                        <m:ctrlPr>
                          <a:rPr lang="en-US" sz="2800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rad>
                    <m:r>
                      <a:rPr lang="en-US" sz="2800" b="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l-GR" sz="2800" b="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accent5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</m:t>
                    </m:r>
                    <m:r>
                      <a:rPr lang="el-GR" sz="2800" i="1" dirty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sz="2800" i="1" dirty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</m:t>
                    </m:r>
                    <m:r>
                      <a:rPr lang="en-US" sz="2800" b="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ad>
                      <m:radPr>
                        <m:degHide m:val="on"/>
                        <m:ctrlPr>
                          <a:rPr lang="en-US" sz="2800" i="1" dirty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  <m:r>
                          <a:rPr lang="en-US" sz="2800" i="1" dirty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·</m:t>
                        </m:r>
                        <m:r>
                          <a:rPr lang="en-US" sz="2800" i="1" dirty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rad>
                  </m:oMath>
                </a14:m>
                <a:endParaRPr lang="en-US" sz="280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05C395D-56CF-8A8A-DDE6-AD53B44099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4552" y="3117087"/>
                <a:ext cx="6602895" cy="6238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565400803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AE0C6E-86CF-230F-130F-81810425EB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5C26E-3570-AA2A-D432-91A2AF8E6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contributions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069FF-8FE1-3799-5222-B7AA9CA98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Address the three main sources of inefficiency in [ADDS21]</a:t>
            </a:r>
          </a:p>
          <a:p>
            <a:pPr lvl="1"/>
            <a:r>
              <a:rPr lang="en-US" dirty="0"/>
              <a:t>Reduce server noise</a:t>
            </a:r>
          </a:p>
          <a:p>
            <a:pPr lvl="1"/>
            <a:r>
              <a:rPr lang="en-US" dirty="0"/>
              <a:t>Remove dependence on 1D-SIS assumption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Improve zero-knowledge proofs</a:t>
            </a:r>
          </a:p>
          <a:p>
            <a:r>
              <a:rPr lang="en-US" dirty="0"/>
              <a:t>Propose first n-out-of-n and t-out-of-n threshold VOPRFs in lattice setting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5D1E77-41CC-6557-DD28-04F1C3FE4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6145566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C74F7-69DC-B48D-AB4D-132F0661AC03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Improving zero-knowledge proofs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7D718-02F8-E255-3B9E-D2C53657172B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>
              <a:buSzPts val="100"/>
            </a:pPr>
            <a:r>
              <a:rPr lang="en-US" dirty="0">
                <a:noFill/>
              </a:rPr>
              <a:t>[ADDS21] uses generic [YAZ+19] – Breaks the underlying structure</a:t>
            </a:r>
          </a:p>
          <a:p>
            <a:pPr>
              <a:buSzPts val="100"/>
            </a:pPr>
            <a:r>
              <a:rPr lang="en-US" dirty="0">
                <a:noFill/>
              </a:rPr>
              <a:t>Server proofs(</a:t>
            </a:r>
            <a:r>
              <a:rPr lang="el-GR" dirty="0">
                <a:noFill/>
              </a:rPr>
              <a:t>π</a:t>
            </a:r>
            <a:r>
              <a:rPr lang="en-US" baseline="-25000" dirty="0">
                <a:noFill/>
              </a:rPr>
              <a:t>0,</a:t>
            </a:r>
            <a:r>
              <a:rPr lang="el-GR" dirty="0">
                <a:noFill/>
              </a:rPr>
              <a:t> π</a:t>
            </a:r>
            <a:r>
              <a:rPr lang="en-US" baseline="-25000" dirty="0">
                <a:noFill/>
              </a:rPr>
              <a:t>2</a:t>
            </a:r>
            <a:r>
              <a:rPr lang="en-US" dirty="0">
                <a:noFill/>
              </a:rPr>
              <a:t>) can be replaced by [LNP22]</a:t>
            </a:r>
          </a:p>
          <a:p>
            <a:pPr lvl="1">
              <a:buSzPts val="100"/>
            </a:pPr>
            <a:r>
              <a:rPr lang="en-US" dirty="0">
                <a:noFill/>
              </a:rPr>
              <a:t>Either RLWE or linear relations</a:t>
            </a:r>
          </a:p>
          <a:p>
            <a:pPr>
              <a:buSzPts val="100"/>
            </a:pPr>
            <a:r>
              <a:rPr lang="en-US" dirty="0">
                <a:noFill/>
              </a:rPr>
              <a:t>What about the client proof(</a:t>
            </a:r>
            <a:r>
              <a:rPr lang="el-GR" dirty="0">
                <a:noFill/>
              </a:rPr>
              <a:t>π</a:t>
            </a:r>
            <a:r>
              <a:rPr lang="en-US" baseline="-25000" dirty="0">
                <a:noFill/>
              </a:rPr>
              <a:t>1</a:t>
            </a:r>
            <a:r>
              <a:rPr lang="en-US" dirty="0">
                <a:noFill/>
              </a:rPr>
              <a:t>)?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AEF7E8-1380-1A34-7CD5-7B8A650250F9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7736669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C74F7-69DC-B48D-AB4D-132F0661AC03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Improving zero-knowledge proofs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7D718-02F8-E255-3B9E-D2C53657172B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/>
              <a:t>[ADDS21] uses generic [YAZ+19] – Breaks the underlying structure</a:t>
            </a:r>
          </a:p>
          <a:p>
            <a:pPr>
              <a:buSzPts val="100"/>
            </a:pPr>
            <a:r>
              <a:rPr lang="en-US" dirty="0">
                <a:noFill/>
              </a:rPr>
              <a:t>Server proofs(</a:t>
            </a:r>
            <a:r>
              <a:rPr lang="el-GR" dirty="0">
                <a:noFill/>
              </a:rPr>
              <a:t>π</a:t>
            </a:r>
            <a:r>
              <a:rPr lang="en-US" baseline="-25000" dirty="0">
                <a:noFill/>
              </a:rPr>
              <a:t>0,</a:t>
            </a:r>
            <a:r>
              <a:rPr lang="el-GR" dirty="0">
                <a:noFill/>
              </a:rPr>
              <a:t> π</a:t>
            </a:r>
            <a:r>
              <a:rPr lang="en-US" baseline="-25000" dirty="0">
                <a:noFill/>
              </a:rPr>
              <a:t>2</a:t>
            </a:r>
            <a:r>
              <a:rPr lang="en-US" dirty="0">
                <a:noFill/>
              </a:rPr>
              <a:t>) can be replaced by [LNP22]</a:t>
            </a:r>
          </a:p>
          <a:p>
            <a:pPr lvl="1">
              <a:buSzPts val="100"/>
            </a:pPr>
            <a:r>
              <a:rPr lang="en-US" dirty="0">
                <a:noFill/>
              </a:rPr>
              <a:t>Either RLWE or linear relations</a:t>
            </a:r>
          </a:p>
          <a:p>
            <a:pPr>
              <a:buSzPts val="100"/>
            </a:pPr>
            <a:r>
              <a:rPr lang="en-US" dirty="0">
                <a:noFill/>
              </a:rPr>
              <a:t>What about the client proof(</a:t>
            </a:r>
            <a:r>
              <a:rPr lang="el-GR" dirty="0">
                <a:noFill/>
              </a:rPr>
              <a:t>π</a:t>
            </a:r>
            <a:r>
              <a:rPr lang="en-US" baseline="-25000" dirty="0">
                <a:noFill/>
              </a:rPr>
              <a:t>1</a:t>
            </a:r>
            <a:r>
              <a:rPr lang="en-US" dirty="0">
                <a:noFill/>
              </a:rPr>
              <a:t>)?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AEF7E8-1380-1A34-7CD5-7B8A650250F9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6630696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C74F7-69DC-B48D-AB4D-132F0661AC03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Improving zero-knowledge proofs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7D718-02F8-E255-3B9E-D2C53657172B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/>
              <a:t>[ADDS21] uses generic [YAZ+19] – Breaks the underlying structure</a:t>
            </a:r>
          </a:p>
          <a:p>
            <a:r>
              <a:rPr lang="en-US" dirty="0"/>
              <a:t>Server proofs(</a:t>
            </a:r>
            <a:r>
              <a:rPr lang="el-GR" dirty="0"/>
              <a:t>π</a:t>
            </a:r>
            <a:r>
              <a:rPr lang="en-US" baseline="-25000" dirty="0"/>
              <a:t>0,</a:t>
            </a:r>
            <a:r>
              <a:rPr lang="el-GR" dirty="0"/>
              <a:t> π</a:t>
            </a:r>
            <a:r>
              <a:rPr lang="en-US" baseline="-25000" dirty="0"/>
              <a:t>2</a:t>
            </a:r>
            <a:r>
              <a:rPr lang="en-US" dirty="0"/>
              <a:t>) can be replaced by [LNP22]</a:t>
            </a:r>
          </a:p>
          <a:p>
            <a:pPr lvl="1">
              <a:buSzPts val="100"/>
            </a:pPr>
            <a:r>
              <a:rPr lang="en-US" dirty="0">
                <a:noFill/>
              </a:rPr>
              <a:t>Either RLWE or linear relations</a:t>
            </a:r>
          </a:p>
          <a:p>
            <a:pPr>
              <a:buSzPts val="100"/>
            </a:pPr>
            <a:r>
              <a:rPr lang="en-US" dirty="0">
                <a:noFill/>
              </a:rPr>
              <a:t>What about the client proof(</a:t>
            </a:r>
            <a:r>
              <a:rPr lang="el-GR" dirty="0">
                <a:noFill/>
              </a:rPr>
              <a:t>π</a:t>
            </a:r>
            <a:r>
              <a:rPr lang="en-US" baseline="-25000" dirty="0">
                <a:noFill/>
              </a:rPr>
              <a:t>1</a:t>
            </a:r>
            <a:r>
              <a:rPr lang="en-US" dirty="0">
                <a:noFill/>
              </a:rPr>
              <a:t>)?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AEF7E8-1380-1A34-7CD5-7B8A650250F9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7499393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C74F7-69DC-B48D-AB4D-132F0661AC03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Improving zero-knowledge proofs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7D718-02F8-E255-3B9E-D2C53657172B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/>
              <a:t>[ADDS21] uses generic [YAZ+19] – Breaks the underlying structure</a:t>
            </a:r>
          </a:p>
          <a:p>
            <a:r>
              <a:rPr lang="en-US" dirty="0"/>
              <a:t>Server proofs(</a:t>
            </a:r>
            <a:r>
              <a:rPr lang="el-GR" dirty="0"/>
              <a:t>π</a:t>
            </a:r>
            <a:r>
              <a:rPr lang="en-US" baseline="-25000" dirty="0"/>
              <a:t>0,</a:t>
            </a:r>
            <a:r>
              <a:rPr lang="el-GR" dirty="0"/>
              <a:t> π</a:t>
            </a:r>
            <a:r>
              <a:rPr lang="en-US" baseline="-25000" dirty="0"/>
              <a:t>2</a:t>
            </a:r>
            <a:r>
              <a:rPr lang="en-US" dirty="0"/>
              <a:t>) can be replaced by [LNP22]</a:t>
            </a:r>
          </a:p>
          <a:p>
            <a:pPr lvl="1"/>
            <a:r>
              <a:rPr lang="en-US" dirty="0"/>
              <a:t>Either RLWE or linear relations</a:t>
            </a:r>
          </a:p>
          <a:p>
            <a:pPr>
              <a:buSzPts val="100"/>
            </a:pPr>
            <a:r>
              <a:rPr lang="en-US" dirty="0">
                <a:noFill/>
              </a:rPr>
              <a:t>What about the client proof(</a:t>
            </a:r>
            <a:r>
              <a:rPr lang="el-GR" dirty="0">
                <a:noFill/>
              </a:rPr>
              <a:t>π</a:t>
            </a:r>
            <a:r>
              <a:rPr lang="en-US" baseline="-25000" dirty="0">
                <a:noFill/>
              </a:rPr>
              <a:t>1</a:t>
            </a:r>
            <a:r>
              <a:rPr lang="en-US" dirty="0">
                <a:noFill/>
              </a:rPr>
              <a:t>)?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AEF7E8-1380-1A34-7CD5-7B8A650250F9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5486262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C74F7-69DC-B48D-AB4D-132F0661AC03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Improving zero-knowledge proofs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7D718-02F8-E255-3B9E-D2C53657172B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/>
              <a:t>[ADDS21] uses generic [YAZ+19] – Breaks the underlying structure</a:t>
            </a:r>
          </a:p>
          <a:p>
            <a:r>
              <a:rPr lang="en-US" dirty="0"/>
              <a:t>Server proofs(</a:t>
            </a:r>
            <a:r>
              <a:rPr lang="el-GR" dirty="0"/>
              <a:t>π</a:t>
            </a:r>
            <a:r>
              <a:rPr lang="en-US" baseline="-25000" dirty="0"/>
              <a:t>0,</a:t>
            </a:r>
            <a:r>
              <a:rPr lang="el-GR" dirty="0"/>
              <a:t> π</a:t>
            </a:r>
            <a:r>
              <a:rPr lang="en-US" baseline="-25000" dirty="0"/>
              <a:t>2</a:t>
            </a:r>
            <a:r>
              <a:rPr lang="en-US" dirty="0"/>
              <a:t>) can be replaced by [LNP22]</a:t>
            </a:r>
          </a:p>
          <a:p>
            <a:pPr lvl="1"/>
            <a:r>
              <a:rPr lang="en-US" dirty="0"/>
              <a:t>Either RLWE or linear relations</a:t>
            </a:r>
          </a:p>
          <a:p>
            <a:r>
              <a:rPr lang="en-US" dirty="0"/>
              <a:t>What about the client proof(</a:t>
            </a:r>
            <a:r>
              <a:rPr lang="el-GR" dirty="0"/>
              <a:t>π</a:t>
            </a:r>
            <a:r>
              <a:rPr lang="en-US" baseline="-25000" dirty="0"/>
              <a:t>1</a:t>
            </a:r>
            <a:r>
              <a:rPr lang="en-US" dirty="0"/>
              <a:t>)?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AEF7E8-1380-1A34-7CD5-7B8A650250F9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1032392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>
          <a:extLst>
            <a:ext uri="{FF2B5EF4-FFF2-40B4-BE49-F238E27FC236}">
              <a16:creationId xmlns:a16="http://schemas.microsoft.com/office/drawing/2014/main" id="{7F302681-2A40-C699-B04B-7F8D19407F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9">
            <a:extLst>
              <a:ext uri="{FF2B5EF4-FFF2-40B4-BE49-F238E27FC236}">
                <a16:creationId xmlns:a16="http://schemas.microsoft.com/office/drawing/2014/main" id="{DE2332C5-51EA-2B88-F4F6-E549FE7E88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1233" y="61384"/>
            <a:ext cx="10515600" cy="1325200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Improving zero knowledge proofs</a:t>
            </a:r>
            <a:endParaRPr dirty="0"/>
          </a:p>
        </p:txBody>
      </p:sp>
      <p:pic>
        <p:nvPicPr>
          <p:cNvPr id="170" name="Google Shape;170;p19">
            <a:extLst>
              <a:ext uri="{FF2B5EF4-FFF2-40B4-BE49-F238E27FC236}">
                <a16:creationId xmlns:a16="http://schemas.microsoft.com/office/drawing/2014/main" id="{5ADDE684-3CD1-EAE7-CFFF-568C2826DA08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28133" y="2426233"/>
            <a:ext cx="2005531" cy="2005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9">
            <a:extLst>
              <a:ext uri="{FF2B5EF4-FFF2-40B4-BE49-F238E27FC236}">
                <a16:creationId xmlns:a16="http://schemas.microsoft.com/office/drawing/2014/main" id="{38CB5B1D-15B4-D26C-2561-7C968B6518B7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04784" y="2356780"/>
            <a:ext cx="2144432" cy="214443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Google Shape;173;p19">
                <a:extLst>
                  <a:ext uri="{FF2B5EF4-FFF2-40B4-BE49-F238E27FC236}">
                    <a16:creationId xmlns:a16="http://schemas.microsoft.com/office/drawing/2014/main" id="{CD5C45B6-C55F-3D7A-F93B-F166973BCDA6}"/>
                  </a:ext>
                </a:extLst>
              </p:cNvPr>
              <p:cNvSpPr txBox="1"/>
              <p:nvPr/>
            </p:nvSpPr>
            <p:spPr>
              <a:xfrm>
                <a:off x="1181740" y="1885143"/>
                <a:ext cx="2590520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ar-AE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ar-AE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sup>
                          <m:r>
                            <a:rPr lang="ar-AE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</m:oMath>
                  </m:oMathPara>
                </a14:m>
                <a:endParaRPr lang="ar-AE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73" name="Google Shape;173;p19">
                <a:extLst>
                  <a:ext uri="{FF2B5EF4-FFF2-40B4-BE49-F238E27FC236}">
                    <a16:creationId xmlns:a16="http://schemas.microsoft.com/office/drawing/2014/main" id="{CD5C45B6-C55F-3D7A-F93B-F166973BCD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740" y="1885143"/>
                <a:ext cx="2590520" cy="554400"/>
              </a:xfrm>
              <a:prstGeom prst="rect">
                <a:avLst/>
              </a:prstGeom>
              <a:blipFill>
                <a:blip r:embed="rId6"/>
                <a:stretch>
                  <a:fillRect b="-142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5" name="Google Shape;175;p19">
            <a:extLst>
              <a:ext uri="{FF2B5EF4-FFF2-40B4-BE49-F238E27FC236}">
                <a16:creationId xmlns:a16="http://schemas.microsoft.com/office/drawing/2014/main" id="{E1226E56-43E1-E679-11A4-C69EA4DA374A}"/>
              </a:ext>
            </a:extLst>
          </p:cNvPr>
          <p:cNvCxnSpPr/>
          <p:nvPr/>
        </p:nvCxnSpPr>
        <p:spPr>
          <a:xfrm rot="10800000" flipH="1">
            <a:off x="4798451" y="3096467"/>
            <a:ext cx="2946800" cy="14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6" name="Google Shape;176;p19">
            <a:extLst>
              <a:ext uri="{FF2B5EF4-FFF2-40B4-BE49-F238E27FC236}">
                <a16:creationId xmlns:a16="http://schemas.microsoft.com/office/drawing/2014/main" id="{CBDE6963-4D34-624F-25F6-6F715EB58602}"/>
              </a:ext>
            </a:extLst>
          </p:cNvPr>
          <p:cNvCxnSpPr/>
          <p:nvPr/>
        </p:nvCxnSpPr>
        <p:spPr>
          <a:xfrm flipH="1">
            <a:off x="4783851" y="3785600"/>
            <a:ext cx="2909600" cy="31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Google Shape;177;p19">
                <a:extLst>
                  <a:ext uri="{FF2B5EF4-FFF2-40B4-BE49-F238E27FC236}">
                    <a16:creationId xmlns:a16="http://schemas.microsoft.com/office/drawing/2014/main" id="{A4C7C988-B81B-CDAA-920D-25AC81783828}"/>
                  </a:ext>
                </a:extLst>
              </p:cNvPr>
              <p:cNvSpPr txBox="1"/>
              <p:nvPr/>
            </p:nvSpPr>
            <p:spPr>
              <a:xfrm>
                <a:off x="348548" y="4132948"/>
                <a:ext cx="5327161" cy="8873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en-US" sz="20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 baseline="-25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en-US" sz="2000" i="1" baseline="-25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 baseline="-25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)…))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·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  <m:r>
                          <a:rPr lang="en-US" sz="20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 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lang="en-US" sz="20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sz="2400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7" name="Google Shape;177;p19">
                <a:extLst>
                  <a:ext uri="{FF2B5EF4-FFF2-40B4-BE49-F238E27FC236}">
                    <a16:creationId xmlns:a16="http://schemas.microsoft.com/office/drawing/2014/main" id="{A4C7C988-B81B-CDAA-920D-25AC817838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548" y="4132948"/>
                <a:ext cx="5327161" cy="88733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Google Shape;177;p19">
                <a:extLst>
                  <a:ext uri="{FF2B5EF4-FFF2-40B4-BE49-F238E27FC236}">
                    <a16:creationId xmlns:a16="http://schemas.microsoft.com/office/drawing/2014/main" id="{2B1C339A-D064-69AB-1743-A466EA7A1A0F}"/>
                  </a:ext>
                </a:extLst>
              </p:cNvPr>
              <p:cNvSpPr txBox="1"/>
              <p:nvPr/>
            </p:nvSpPr>
            <p:spPr>
              <a:xfrm>
                <a:off x="5734835" y="2507153"/>
                <a:ext cx="1007679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ar-AE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ar-AE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ar-AE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l-GR" sz="2667" dirty="0">
                    <a:solidFill>
                      <a:schemeClr val="tx1"/>
                    </a:solidFill>
                  </a:rPr>
                  <a:t>π</a:t>
                </a:r>
                <a:r>
                  <a:rPr lang="en-US" sz="2667" baseline="-25000" dirty="0">
                    <a:solidFill>
                      <a:schemeClr val="tx1"/>
                    </a:solidFill>
                  </a:rPr>
                  <a:t>1</a:t>
                </a:r>
                <a:endParaRPr lang="el-GR" sz="2667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Google Shape;177;p19">
                <a:extLst>
                  <a:ext uri="{FF2B5EF4-FFF2-40B4-BE49-F238E27FC236}">
                    <a16:creationId xmlns:a16="http://schemas.microsoft.com/office/drawing/2014/main" id="{2B1C339A-D064-69AB-1743-A466EA7A1A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835" y="2507153"/>
                <a:ext cx="1007679" cy="554400"/>
              </a:xfrm>
              <a:prstGeom prst="rect">
                <a:avLst/>
              </a:prstGeom>
              <a:blipFill>
                <a:blip r:embed="rId8"/>
                <a:stretch>
                  <a:fillRect b="-329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0533D6B-811E-6FA9-DD1C-233785640E26}"/>
                  </a:ext>
                </a:extLst>
              </p:cNvPr>
              <p:cNvSpPr txBox="1"/>
              <p:nvPr/>
            </p:nvSpPr>
            <p:spPr>
              <a:xfrm>
                <a:off x="5108712" y="1166933"/>
                <a:ext cx="2392017" cy="511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0533D6B-811E-6FA9-DD1C-233785640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8712" y="1166933"/>
                <a:ext cx="2392017" cy="51187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Google Shape;174;p19">
                <a:extLst>
                  <a:ext uri="{FF2B5EF4-FFF2-40B4-BE49-F238E27FC236}">
                    <a16:creationId xmlns:a16="http://schemas.microsoft.com/office/drawing/2014/main" id="{5506CE6B-9107-E1F7-ABBD-F7E61AA9FB30}"/>
                  </a:ext>
                </a:extLst>
              </p:cNvPr>
              <p:cNvSpPr txBox="1"/>
              <p:nvPr/>
            </p:nvSpPr>
            <p:spPr>
              <a:xfrm>
                <a:off x="8524937" y="1776444"/>
                <a:ext cx="2978025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←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/>
                        <m:sup/>
                      </m:sSubSup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ar-AE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←</m:t>
                      </m:r>
                      <m:sSubSup>
                        <m:sSubSupPr>
                          <m:ctrlP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/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ar-AE" sz="2400" dirty="0">
                  <a:solidFill>
                    <a:schemeClr val="tx1"/>
                  </a:solidFill>
                </a:endParaRPr>
              </a:p>
              <a:p>
                <a:endParaRPr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Google Shape;174;p19">
                <a:extLst>
                  <a:ext uri="{FF2B5EF4-FFF2-40B4-BE49-F238E27FC236}">
                    <a16:creationId xmlns:a16="http://schemas.microsoft.com/office/drawing/2014/main" id="{5506CE6B-9107-E1F7-ABBD-F7E61AA9FB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4937" y="1776444"/>
                <a:ext cx="2978025" cy="5544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174;p19">
                <a:extLst>
                  <a:ext uri="{FF2B5EF4-FFF2-40B4-BE49-F238E27FC236}">
                    <a16:creationId xmlns:a16="http://schemas.microsoft.com/office/drawing/2014/main" id="{09B5090B-6680-2F6C-2FCC-C9901DDB6773}"/>
                  </a:ext>
                </a:extLst>
              </p:cNvPr>
              <p:cNvSpPr txBox="1"/>
              <p:nvPr/>
            </p:nvSpPr>
            <p:spPr>
              <a:xfrm>
                <a:off x="7632873" y="1153030"/>
                <a:ext cx="2590520" cy="7502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·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,</a:t>
                </a:r>
                <a:r>
                  <a:rPr lang="el-GR" sz="2400" dirty="0">
                    <a:solidFill>
                      <a:schemeClr val="tx1"/>
                    </a:solidFill>
                  </a:rPr>
                  <a:t> π</a:t>
                </a:r>
                <a:r>
                  <a:rPr lang="en-US" sz="2400" baseline="-25000" dirty="0"/>
                  <a:t>0</a:t>
                </a:r>
                <a:endParaRPr lang="el-GR" sz="2400" baseline="-25000" dirty="0">
                  <a:solidFill>
                    <a:schemeClr val="tx1"/>
                  </a:solidFill>
                </a:endParaRPr>
              </a:p>
              <a:p>
                <a:r>
                  <a:rPr lang="en-US" sz="2400" dirty="0">
                    <a:solidFill>
                      <a:srgbClr val="FFC000"/>
                    </a:solidFill>
                    <a:ea typeface="Cambria Math" panose="02040503050406030204" pitchFamily="18" charset="0"/>
                  </a:rPr>
                  <a:t> </a:t>
                </a:r>
              </a:p>
              <a:p>
                <a:r>
                  <a:rPr lang="en-US" sz="2400" b="1" dirty="0">
                    <a:solidFill>
                      <a:srgbClr val="FFC000"/>
                    </a:solidFill>
                    <a:ea typeface="Cambria Math" panose="02040503050406030204" pitchFamily="18" charset="0"/>
                  </a:rPr>
                  <a:t>	</a:t>
                </a:r>
                <a:endParaRPr lang="el-GR" sz="2400" dirty="0">
                  <a:solidFill>
                    <a:srgbClr val="FFC000"/>
                  </a:solidFill>
                </a:endParaRPr>
              </a:p>
              <a:p>
                <a:endParaRPr lang="en-US" b="1" dirty="0">
                  <a:solidFill>
                    <a:srgbClr val="FFC000"/>
                  </a:solidFill>
                  <a:ea typeface="Cambria Math" panose="02040503050406030204" pitchFamily="18" charset="0"/>
                </a:endParaRPr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	</a:t>
                </a:r>
              </a:p>
            </p:txBody>
          </p:sp>
        </mc:Choice>
        <mc:Fallback xmlns="">
          <p:sp>
            <p:nvSpPr>
              <p:cNvPr id="4" name="Google Shape;174;p19">
                <a:extLst>
                  <a:ext uri="{FF2B5EF4-FFF2-40B4-BE49-F238E27FC236}">
                    <a16:creationId xmlns:a16="http://schemas.microsoft.com/office/drawing/2014/main" id="{09B5090B-6680-2F6C-2FCC-C9901DDB6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2873" y="1153030"/>
                <a:ext cx="2590520" cy="75021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Google Shape;174;p19">
                <a:extLst>
                  <a:ext uri="{FF2B5EF4-FFF2-40B4-BE49-F238E27FC236}">
                    <a16:creationId xmlns:a16="http://schemas.microsoft.com/office/drawing/2014/main" id="{0BDF0D11-36E5-5236-5DD6-B625D2307EDB}"/>
                  </a:ext>
                </a:extLst>
              </p:cNvPr>
              <p:cNvSpPr txBox="1"/>
              <p:nvPr/>
            </p:nvSpPr>
            <p:spPr>
              <a:xfrm>
                <a:off x="221903" y="2871766"/>
                <a:ext cx="1689154" cy="15283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r>
                  <a:rPr lang="en-US" sz="240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en-US" sz="2400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ar-AE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/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ar-AE" sz="2400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" name="Google Shape;174;p19">
                <a:extLst>
                  <a:ext uri="{FF2B5EF4-FFF2-40B4-BE49-F238E27FC236}">
                    <a16:creationId xmlns:a16="http://schemas.microsoft.com/office/drawing/2014/main" id="{0BDF0D11-36E5-5236-5DD6-B625D2307E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03" y="2871766"/>
                <a:ext cx="1689154" cy="1528387"/>
              </a:xfrm>
              <a:prstGeom prst="rect">
                <a:avLst/>
              </a:prstGeom>
              <a:blipFill>
                <a:blip r:embed="rId12"/>
                <a:stretch>
                  <a:fillRect l="-36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Google Shape;174;p19">
                <a:extLst>
                  <a:ext uri="{FF2B5EF4-FFF2-40B4-BE49-F238E27FC236}">
                    <a16:creationId xmlns:a16="http://schemas.microsoft.com/office/drawing/2014/main" id="{CC3ED5B6-700F-469E-BFEF-226E56619E96}"/>
                  </a:ext>
                </a:extLst>
              </p:cNvPr>
              <p:cNvSpPr txBox="1"/>
              <p:nvPr/>
            </p:nvSpPr>
            <p:spPr>
              <a:xfrm>
                <a:off x="8524937" y="4465886"/>
                <a:ext cx="2978025" cy="16499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en-US" sz="2400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ar-AE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←</m:t>
                      </m:r>
                      <m:sSubSup>
                        <m:sSubSupPr>
                          <m:ctrlP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  <m:sub/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2400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·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en-US" sz="2400" i="1" baseline="-25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ar-AE" sz="2400" dirty="0">
                  <a:solidFill>
                    <a:schemeClr val="tx1"/>
                  </a:solidFill>
                </a:endParaRPr>
              </a:p>
              <a:p>
                <a:endParaRPr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" name="Google Shape;174;p19">
                <a:extLst>
                  <a:ext uri="{FF2B5EF4-FFF2-40B4-BE49-F238E27FC236}">
                    <a16:creationId xmlns:a16="http://schemas.microsoft.com/office/drawing/2014/main" id="{CC3ED5B6-700F-469E-BFEF-226E56619E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4937" y="4465886"/>
                <a:ext cx="2978025" cy="164999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Google Shape;177;p19">
                <a:extLst>
                  <a:ext uri="{FF2B5EF4-FFF2-40B4-BE49-F238E27FC236}">
                    <a16:creationId xmlns:a16="http://schemas.microsoft.com/office/drawing/2014/main" id="{D3E4782F-D5C2-6C92-6CF3-890CDD22C31D}"/>
                  </a:ext>
                </a:extLst>
              </p:cNvPr>
              <p:cNvSpPr txBox="1"/>
              <p:nvPr/>
            </p:nvSpPr>
            <p:spPr>
              <a:xfrm>
                <a:off x="5768011" y="3855748"/>
                <a:ext cx="1142380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ar-AE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ar-AE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ar-AE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l-GR" sz="2667" dirty="0">
                    <a:solidFill>
                      <a:schemeClr val="tx1"/>
                    </a:solidFill>
                  </a:rPr>
                  <a:t>π</a:t>
                </a:r>
                <a:r>
                  <a:rPr lang="en-US" sz="2667" baseline="-25000" dirty="0">
                    <a:solidFill>
                      <a:schemeClr val="tx1"/>
                    </a:solidFill>
                  </a:rPr>
                  <a:t>2</a:t>
                </a:r>
                <a:endParaRPr lang="el-GR" sz="2667" baseline="-250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7" name="Google Shape;177;p19">
                <a:extLst>
                  <a:ext uri="{FF2B5EF4-FFF2-40B4-BE49-F238E27FC236}">
                    <a16:creationId xmlns:a16="http://schemas.microsoft.com/office/drawing/2014/main" id="{D3E4782F-D5C2-6C92-6CF3-890CDD22C3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8011" y="3855748"/>
                <a:ext cx="1142380" cy="554400"/>
              </a:xfrm>
              <a:prstGeom prst="rect">
                <a:avLst/>
              </a:prstGeom>
              <a:blipFill>
                <a:blip r:embed="rId14"/>
                <a:stretch>
                  <a:fillRect b="-344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Google Shape;177;p19">
                <a:extLst>
                  <a:ext uri="{FF2B5EF4-FFF2-40B4-BE49-F238E27FC236}">
                    <a16:creationId xmlns:a16="http://schemas.microsoft.com/office/drawing/2014/main" id="{D493621B-ECD6-EFE2-26AA-28137383496B}"/>
                  </a:ext>
                </a:extLst>
              </p:cNvPr>
              <p:cNvSpPr txBox="1"/>
              <p:nvPr/>
            </p:nvSpPr>
            <p:spPr>
              <a:xfrm>
                <a:off x="348548" y="5079782"/>
                <a:ext cx="5327161" cy="8873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⌋"/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ar-AE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ar-AE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·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sz="2000" i="1" baseline="-25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H</a:t>
                </a:r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200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  <a:r>
                  <a:rPr lang="en-US" sz="2000" b="1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endParaRPr lang="en-US" sz="20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sz="2400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Google Shape;177;p19">
                <a:extLst>
                  <a:ext uri="{FF2B5EF4-FFF2-40B4-BE49-F238E27FC236}">
                    <a16:creationId xmlns:a16="http://schemas.microsoft.com/office/drawing/2014/main" id="{D493621B-ECD6-EFE2-26AA-2813738349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548" y="5079782"/>
                <a:ext cx="5327161" cy="88733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6D3DA6C-71C3-62D0-1E7F-D529ED1D6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5724858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>
          <a:extLst>
            <a:ext uri="{FF2B5EF4-FFF2-40B4-BE49-F238E27FC236}">
              <a16:creationId xmlns:a16="http://schemas.microsoft.com/office/drawing/2014/main" id="{AB14D376-5933-450F-C4C6-BB09629C56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9">
            <a:extLst>
              <a:ext uri="{FF2B5EF4-FFF2-40B4-BE49-F238E27FC236}">
                <a16:creationId xmlns:a16="http://schemas.microsoft.com/office/drawing/2014/main" id="{D0267BA5-9595-8203-B4EC-592DC0D694D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1233" y="61384"/>
            <a:ext cx="10515600" cy="1325200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Improving zero knowledge proofs</a:t>
            </a:r>
            <a:endParaRPr dirty="0"/>
          </a:p>
        </p:txBody>
      </p:sp>
      <p:pic>
        <p:nvPicPr>
          <p:cNvPr id="170" name="Google Shape;170;p19">
            <a:extLst>
              <a:ext uri="{FF2B5EF4-FFF2-40B4-BE49-F238E27FC236}">
                <a16:creationId xmlns:a16="http://schemas.microsoft.com/office/drawing/2014/main" id="{600F6B74-F40F-39DA-3A2D-BE97C59A6A7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28133" y="2426233"/>
            <a:ext cx="2005531" cy="2005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9">
            <a:extLst>
              <a:ext uri="{FF2B5EF4-FFF2-40B4-BE49-F238E27FC236}">
                <a16:creationId xmlns:a16="http://schemas.microsoft.com/office/drawing/2014/main" id="{4B476F14-3AC3-E5AF-2BE5-664FA0437215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04784" y="2356780"/>
            <a:ext cx="2144432" cy="214443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Google Shape;173;p19">
                <a:extLst>
                  <a:ext uri="{FF2B5EF4-FFF2-40B4-BE49-F238E27FC236}">
                    <a16:creationId xmlns:a16="http://schemas.microsoft.com/office/drawing/2014/main" id="{13D48410-293A-6E26-5F4F-F045014667A3}"/>
                  </a:ext>
                </a:extLst>
              </p:cNvPr>
              <p:cNvSpPr txBox="1"/>
              <p:nvPr/>
            </p:nvSpPr>
            <p:spPr>
              <a:xfrm>
                <a:off x="1181740" y="1885143"/>
                <a:ext cx="2590520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ar-AE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ar-AE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sup>
                          <m:r>
                            <a:rPr lang="ar-AE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</m:oMath>
                  </m:oMathPara>
                </a14:m>
                <a:endParaRPr lang="ar-AE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73" name="Google Shape;173;p19">
                <a:extLst>
                  <a:ext uri="{FF2B5EF4-FFF2-40B4-BE49-F238E27FC236}">
                    <a16:creationId xmlns:a16="http://schemas.microsoft.com/office/drawing/2014/main" id="{13D48410-293A-6E26-5F4F-F045014667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740" y="1885143"/>
                <a:ext cx="2590520" cy="554400"/>
              </a:xfrm>
              <a:prstGeom prst="rect">
                <a:avLst/>
              </a:prstGeom>
              <a:blipFill>
                <a:blip r:embed="rId6"/>
                <a:stretch>
                  <a:fillRect b="-142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5" name="Google Shape;175;p19">
            <a:extLst>
              <a:ext uri="{FF2B5EF4-FFF2-40B4-BE49-F238E27FC236}">
                <a16:creationId xmlns:a16="http://schemas.microsoft.com/office/drawing/2014/main" id="{13B2A05F-94CD-F1E9-013A-FAB88161D116}"/>
              </a:ext>
            </a:extLst>
          </p:cNvPr>
          <p:cNvCxnSpPr/>
          <p:nvPr/>
        </p:nvCxnSpPr>
        <p:spPr>
          <a:xfrm rot="10800000" flipH="1">
            <a:off x="4798451" y="3096467"/>
            <a:ext cx="2946800" cy="14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6" name="Google Shape;176;p19">
            <a:extLst>
              <a:ext uri="{FF2B5EF4-FFF2-40B4-BE49-F238E27FC236}">
                <a16:creationId xmlns:a16="http://schemas.microsoft.com/office/drawing/2014/main" id="{DE0F460B-5C83-12C3-64D0-A8BA1C0B6EDB}"/>
              </a:ext>
            </a:extLst>
          </p:cNvPr>
          <p:cNvCxnSpPr/>
          <p:nvPr/>
        </p:nvCxnSpPr>
        <p:spPr>
          <a:xfrm flipH="1">
            <a:off x="4783851" y="3785600"/>
            <a:ext cx="2909600" cy="31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Google Shape;177;p19">
                <a:extLst>
                  <a:ext uri="{FF2B5EF4-FFF2-40B4-BE49-F238E27FC236}">
                    <a16:creationId xmlns:a16="http://schemas.microsoft.com/office/drawing/2014/main" id="{09B977F5-DBD5-19F7-C0B5-82BB042EB624}"/>
                  </a:ext>
                </a:extLst>
              </p:cNvPr>
              <p:cNvSpPr txBox="1"/>
              <p:nvPr/>
            </p:nvSpPr>
            <p:spPr>
              <a:xfrm>
                <a:off x="348548" y="4132948"/>
                <a:ext cx="5327161" cy="8873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en-US" sz="20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 baseline="-25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en-US" sz="2000" i="1" baseline="-25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 baseline="-25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)…))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·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  <m:r>
                          <a:rPr lang="en-US" sz="20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 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lang="en-US" sz="20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sz="2400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7" name="Google Shape;177;p19">
                <a:extLst>
                  <a:ext uri="{FF2B5EF4-FFF2-40B4-BE49-F238E27FC236}">
                    <a16:creationId xmlns:a16="http://schemas.microsoft.com/office/drawing/2014/main" id="{09B977F5-DBD5-19F7-C0B5-82BB042EB6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548" y="4132948"/>
                <a:ext cx="5327161" cy="88733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Google Shape;177;p19">
                <a:extLst>
                  <a:ext uri="{FF2B5EF4-FFF2-40B4-BE49-F238E27FC236}">
                    <a16:creationId xmlns:a16="http://schemas.microsoft.com/office/drawing/2014/main" id="{8CE200F6-DD00-37F9-CB1D-67A4E509B0B3}"/>
                  </a:ext>
                </a:extLst>
              </p:cNvPr>
              <p:cNvSpPr txBox="1"/>
              <p:nvPr/>
            </p:nvSpPr>
            <p:spPr>
              <a:xfrm>
                <a:off x="5734835" y="2507153"/>
                <a:ext cx="1007679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ar-AE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ar-AE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ar-AE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l-GR" sz="2667" dirty="0">
                    <a:solidFill>
                      <a:schemeClr val="tx1"/>
                    </a:solidFill>
                  </a:rPr>
                  <a:t>π</a:t>
                </a:r>
              </a:p>
            </p:txBody>
          </p:sp>
        </mc:Choice>
        <mc:Fallback xmlns="">
          <p:sp>
            <p:nvSpPr>
              <p:cNvPr id="30" name="Google Shape;177;p19">
                <a:extLst>
                  <a:ext uri="{FF2B5EF4-FFF2-40B4-BE49-F238E27FC236}">
                    <a16:creationId xmlns:a16="http://schemas.microsoft.com/office/drawing/2014/main" id="{8CE200F6-DD00-37F9-CB1D-67A4E509B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835" y="2507153"/>
                <a:ext cx="1007679" cy="554400"/>
              </a:xfrm>
              <a:prstGeom prst="rect">
                <a:avLst/>
              </a:prstGeom>
              <a:blipFill>
                <a:blip r:embed="rId8"/>
                <a:stretch>
                  <a:fillRect b="-329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63BEE7B-1703-56E8-6453-E4140AECE322}"/>
                  </a:ext>
                </a:extLst>
              </p:cNvPr>
              <p:cNvSpPr txBox="1"/>
              <p:nvPr/>
            </p:nvSpPr>
            <p:spPr>
              <a:xfrm>
                <a:off x="5108712" y="1166933"/>
                <a:ext cx="2392017" cy="511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63BEE7B-1703-56E8-6453-E4140AECE3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8712" y="1166933"/>
                <a:ext cx="2392017" cy="51187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Google Shape;174;p19">
                <a:extLst>
                  <a:ext uri="{FF2B5EF4-FFF2-40B4-BE49-F238E27FC236}">
                    <a16:creationId xmlns:a16="http://schemas.microsoft.com/office/drawing/2014/main" id="{211ECC99-E508-A29E-C4FE-CB8F532F7D08}"/>
                  </a:ext>
                </a:extLst>
              </p:cNvPr>
              <p:cNvSpPr txBox="1"/>
              <p:nvPr/>
            </p:nvSpPr>
            <p:spPr>
              <a:xfrm>
                <a:off x="8524937" y="1776444"/>
                <a:ext cx="2978025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←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/>
                        <m:sup/>
                      </m:sSubSup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ar-AE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←</m:t>
                      </m:r>
                      <m:sSubSup>
                        <m:sSubSupPr>
                          <m:ctrlP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/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ar-AE" sz="2400" dirty="0">
                  <a:solidFill>
                    <a:schemeClr val="tx1"/>
                  </a:solidFill>
                </a:endParaRPr>
              </a:p>
              <a:p>
                <a:endParaRPr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Google Shape;174;p19">
                <a:extLst>
                  <a:ext uri="{FF2B5EF4-FFF2-40B4-BE49-F238E27FC236}">
                    <a16:creationId xmlns:a16="http://schemas.microsoft.com/office/drawing/2014/main" id="{211ECC99-E508-A29E-C4FE-CB8F532F7D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4937" y="1776444"/>
                <a:ext cx="2978025" cy="5544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174;p19">
                <a:extLst>
                  <a:ext uri="{FF2B5EF4-FFF2-40B4-BE49-F238E27FC236}">
                    <a16:creationId xmlns:a16="http://schemas.microsoft.com/office/drawing/2014/main" id="{5EA41B47-F879-B664-3B80-3610BFEBAA41}"/>
                  </a:ext>
                </a:extLst>
              </p:cNvPr>
              <p:cNvSpPr txBox="1"/>
              <p:nvPr/>
            </p:nvSpPr>
            <p:spPr>
              <a:xfrm>
                <a:off x="7632873" y="1153030"/>
                <a:ext cx="2590520" cy="7502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·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,</a:t>
                </a:r>
                <a:r>
                  <a:rPr lang="el-GR" sz="2400" dirty="0">
                    <a:solidFill>
                      <a:schemeClr val="tx1"/>
                    </a:solidFill>
                  </a:rPr>
                  <a:t> π</a:t>
                </a:r>
                <a:r>
                  <a:rPr lang="en-US" sz="2400" baseline="-25000" dirty="0">
                    <a:solidFill>
                      <a:schemeClr val="tx1"/>
                    </a:solidFill>
                  </a:rPr>
                  <a:t>0</a:t>
                </a:r>
                <a:endParaRPr lang="el-GR" sz="2400" baseline="-25000" dirty="0">
                  <a:solidFill>
                    <a:schemeClr val="tx1"/>
                  </a:solidFill>
                </a:endParaRPr>
              </a:p>
              <a:p>
                <a:r>
                  <a:rPr lang="en-US" sz="2400" dirty="0">
                    <a:solidFill>
                      <a:srgbClr val="FFC000"/>
                    </a:solidFill>
                    <a:ea typeface="Cambria Math" panose="02040503050406030204" pitchFamily="18" charset="0"/>
                  </a:rPr>
                  <a:t> </a:t>
                </a:r>
              </a:p>
              <a:p>
                <a:r>
                  <a:rPr lang="en-US" sz="2400" b="1" dirty="0">
                    <a:solidFill>
                      <a:srgbClr val="FFC000"/>
                    </a:solidFill>
                    <a:ea typeface="Cambria Math" panose="02040503050406030204" pitchFamily="18" charset="0"/>
                  </a:rPr>
                  <a:t>	</a:t>
                </a:r>
                <a:endParaRPr lang="el-GR" sz="2400" dirty="0">
                  <a:solidFill>
                    <a:srgbClr val="FFC000"/>
                  </a:solidFill>
                </a:endParaRPr>
              </a:p>
              <a:p>
                <a:endParaRPr lang="en-US" b="1" dirty="0">
                  <a:solidFill>
                    <a:srgbClr val="FFC000"/>
                  </a:solidFill>
                  <a:ea typeface="Cambria Math" panose="02040503050406030204" pitchFamily="18" charset="0"/>
                </a:endParaRPr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	</a:t>
                </a:r>
              </a:p>
            </p:txBody>
          </p:sp>
        </mc:Choice>
        <mc:Fallback xmlns="">
          <p:sp>
            <p:nvSpPr>
              <p:cNvPr id="4" name="Google Shape;174;p19">
                <a:extLst>
                  <a:ext uri="{FF2B5EF4-FFF2-40B4-BE49-F238E27FC236}">
                    <a16:creationId xmlns:a16="http://schemas.microsoft.com/office/drawing/2014/main" id="{5EA41B47-F879-B664-3B80-3610BFEBAA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2873" y="1153030"/>
                <a:ext cx="2590520" cy="75021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Google Shape;174;p19">
                <a:extLst>
                  <a:ext uri="{FF2B5EF4-FFF2-40B4-BE49-F238E27FC236}">
                    <a16:creationId xmlns:a16="http://schemas.microsoft.com/office/drawing/2014/main" id="{E9931B07-E1CD-46E7-314A-6D7569FDD69F}"/>
                  </a:ext>
                </a:extLst>
              </p:cNvPr>
              <p:cNvSpPr txBox="1"/>
              <p:nvPr/>
            </p:nvSpPr>
            <p:spPr>
              <a:xfrm>
                <a:off x="221903" y="2871766"/>
                <a:ext cx="1689154" cy="15283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r>
                  <a:rPr lang="en-US" sz="240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en-US" sz="2400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ar-AE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/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ar-AE" sz="2400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" name="Google Shape;174;p19">
                <a:extLst>
                  <a:ext uri="{FF2B5EF4-FFF2-40B4-BE49-F238E27FC236}">
                    <a16:creationId xmlns:a16="http://schemas.microsoft.com/office/drawing/2014/main" id="{E9931B07-E1CD-46E7-314A-6D7569FDD6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03" y="2871766"/>
                <a:ext cx="1689154" cy="1528387"/>
              </a:xfrm>
              <a:prstGeom prst="rect">
                <a:avLst/>
              </a:prstGeom>
              <a:blipFill>
                <a:blip r:embed="rId12"/>
                <a:stretch>
                  <a:fillRect l="-36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Google Shape;174;p19">
                <a:extLst>
                  <a:ext uri="{FF2B5EF4-FFF2-40B4-BE49-F238E27FC236}">
                    <a16:creationId xmlns:a16="http://schemas.microsoft.com/office/drawing/2014/main" id="{25CA5BE1-CD90-3793-A295-22769E0B4896}"/>
                  </a:ext>
                </a:extLst>
              </p:cNvPr>
              <p:cNvSpPr txBox="1"/>
              <p:nvPr/>
            </p:nvSpPr>
            <p:spPr>
              <a:xfrm>
                <a:off x="8524937" y="4465886"/>
                <a:ext cx="2978025" cy="16499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en-US" sz="2400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ar-AE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←</m:t>
                      </m:r>
                      <m:sSubSup>
                        <m:sSubSupPr>
                          <m:ctrlP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  <m:sub/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2400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·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en-US" sz="2400" i="1" baseline="-25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ar-AE" sz="2400" dirty="0">
                  <a:solidFill>
                    <a:schemeClr val="tx1"/>
                  </a:solidFill>
                </a:endParaRPr>
              </a:p>
              <a:p>
                <a:endParaRPr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" name="Google Shape;174;p19">
                <a:extLst>
                  <a:ext uri="{FF2B5EF4-FFF2-40B4-BE49-F238E27FC236}">
                    <a16:creationId xmlns:a16="http://schemas.microsoft.com/office/drawing/2014/main" id="{25CA5BE1-CD90-3793-A295-22769E0B48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4937" y="4465886"/>
                <a:ext cx="2978025" cy="164999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Google Shape;177;p19">
                <a:extLst>
                  <a:ext uri="{FF2B5EF4-FFF2-40B4-BE49-F238E27FC236}">
                    <a16:creationId xmlns:a16="http://schemas.microsoft.com/office/drawing/2014/main" id="{12EAC450-F001-D3BE-91B8-9C23F49901C7}"/>
                  </a:ext>
                </a:extLst>
              </p:cNvPr>
              <p:cNvSpPr txBox="1"/>
              <p:nvPr/>
            </p:nvSpPr>
            <p:spPr>
              <a:xfrm>
                <a:off x="5768011" y="3855748"/>
                <a:ext cx="1007679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ar-AE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ar-AE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ar-AE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l-GR" sz="2667" dirty="0">
                    <a:solidFill>
                      <a:schemeClr val="tx1"/>
                    </a:solidFill>
                  </a:rPr>
                  <a:t>π</a:t>
                </a:r>
                <a:endParaRPr lang="el-GR" sz="2667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7" name="Google Shape;177;p19">
                <a:extLst>
                  <a:ext uri="{FF2B5EF4-FFF2-40B4-BE49-F238E27FC236}">
                    <a16:creationId xmlns:a16="http://schemas.microsoft.com/office/drawing/2014/main" id="{12EAC450-F001-D3BE-91B8-9C23F49901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8011" y="3855748"/>
                <a:ext cx="1007679" cy="554400"/>
              </a:xfrm>
              <a:prstGeom prst="rect">
                <a:avLst/>
              </a:prstGeom>
              <a:blipFill>
                <a:blip r:embed="rId14"/>
                <a:stretch>
                  <a:fillRect b="-344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Google Shape;177;p19">
                <a:extLst>
                  <a:ext uri="{FF2B5EF4-FFF2-40B4-BE49-F238E27FC236}">
                    <a16:creationId xmlns:a16="http://schemas.microsoft.com/office/drawing/2014/main" id="{157E453D-8F5E-636F-F0B2-33B35031EC75}"/>
                  </a:ext>
                </a:extLst>
              </p:cNvPr>
              <p:cNvSpPr txBox="1"/>
              <p:nvPr/>
            </p:nvSpPr>
            <p:spPr>
              <a:xfrm>
                <a:off x="348548" y="5079782"/>
                <a:ext cx="5327161" cy="8873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⌋"/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ar-AE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ar-AE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·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sz="2000" i="1" baseline="-25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H</a:t>
                </a:r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200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  <a:r>
                  <a:rPr lang="en-US" sz="2000" b="1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endParaRPr lang="en-US" sz="20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sz="2400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Google Shape;177;p19">
                <a:extLst>
                  <a:ext uri="{FF2B5EF4-FFF2-40B4-BE49-F238E27FC236}">
                    <a16:creationId xmlns:a16="http://schemas.microsoft.com/office/drawing/2014/main" id="{157E453D-8F5E-636F-F0B2-33B35031EC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548" y="5079782"/>
                <a:ext cx="5327161" cy="88733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Graphic 9" descr="Magnifying glass with solid fill">
            <a:extLst>
              <a:ext uri="{FF2B5EF4-FFF2-40B4-BE49-F238E27FC236}">
                <a16:creationId xmlns:a16="http://schemas.microsoft.com/office/drawing/2014/main" id="{A5427B45-9460-0431-82A0-91255ABDD6A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288009" y="966781"/>
            <a:ext cx="4863168" cy="4863168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11167919-A782-AB4F-7D28-45F42F52CD29}"/>
              </a:ext>
            </a:extLst>
          </p:cNvPr>
          <p:cNvSpPr/>
          <p:nvPr/>
        </p:nvSpPr>
        <p:spPr>
          <a:xfrm>
            <a:off x="5006942" y="1652187"/>
            <a:ext cx="2447393" cy="250923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4C4EE28-0E42-AC79-8078-DA2DCDD153A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141911" y="2491984"/>
            <a:ext cx="2241745" cy="794261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40C4C36-FB93-85EE-1860-CCD350C5C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9399670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76CE99-8147-4E3A-0924-66D38BCE7476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5480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>
          <a:extLst>
            <a:ext uri="{FF2B5EF4-FFF2-40B4-BE49-F238E27FC236}">
              <a16:creationId xmlns:a16="http://schemas.microsoft.com/office/drawing/2014/main" id="{067B521E-75E9-B79A-D52C-13E3D913DA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19">
            <a:extLst>
              <a:ext uri="{FF2B5EF4-FFF2-40B4-BE49-F238E27FC236}">
                <a16:creationId xmlns:a16="http://schemas.microsoft.com/office/drawing/2014/main" id="{8832F2D0-D856-4CF5-EE22-8ACDCEA9AD2A}"/>
              </a:ext>
            </a:extLst>
          </p:cNvPr>
          <p:cNvPicPr preferRelativeResize="0"/>
          <p:nvPr>
            <p:custDataLst>
              <p:tags r:id="rId2"/>
            </p:custDataLst>
          </p:nvPr>
        </p:nvPicPr>
        <p:blipFill>
          <a:blip r:embed="rId19">
            <a:alphaModFix/>
          </a:blip>
          <a:stretch>
            <a:fillRect/>
          </a:stretch>
        </p:blipFill>
        <p:spPr>
          <a:xfrm>
            <a:off x="8928133" y="2426233"/>
            <a:ext cx="2005531" cy="2005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9">
            <a:extLst>
              <a:ext uri="{FF2B5EF4-FFF2-40B4-BE49-F238E27FC236}">
                <a16:creationId xmlns:a16="http://schemas.microsoft.com/office/drawing/2014/main" id="{A8048FFD-07CE-21BD-CC4A-9B772ED368D6}"/>
              </a:ext>
            </a:extLst>
          </p:cNvPr>
          <p:cNvPicPr preferRelativeResize="0"/>
          <p:nvPr>
            <p:custDataLst>
              <p:tags r:id="rId3"/>
            </p:custDataLst>
          </p:nvPr>
        </p:nvPicPr>
        <p:blipFill>
          <a:blip r:embed="rId20">
            <a:alphaModFix/>
          </a:blip>
          <a:stretch>
            <a:fillRect/>
          </a:stretch>
        </p:blipFill>
        <p:spPr>
          <a:xfrm>
            <a:off x="1404784" y="2356780"/>
            <a:ext cx="2144432" cy="2144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9">
            <a:extLst>
              <a:ext uri="{FF2B5EF4-FFF2-40B4-BE49-F238E27FC236}">
                <a16:creationId xmlns:a16="http://schemas.microsoft.com/office/drawing/2014/main" id="{1CB4F935-F59A-9CF3-24F1-992F58C18AB2}"/>
              </a:ext>
            </a:extLst>
          </p:cNvPr>
          <p:cNvPicPr preferRelativeResize="0"/>
          <p:nvPr>
            <p:custDataLst>
              <p:tags r:id="rId4"/>
            </p:custDataLst>
          </p:nvPr>
        </p:nvPicPr>
        <p:blipFill>
          <a:blip r:embed="rId21">
            <a:alphaModFix/>
          </a:blip>
          <a:stretch>
            <a:fillRect/>
          </a:stretch>
        </p:blipFill>
        <p:spPr>
          <a:xfrm>
            <a:off x="10933668" y="1612868"/>
            <a:ext cx="753233" cy="753233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9">
            <a:extLst>
              <a:ext uri="{FF2B5EF4-FFF2-40B4-BE49-F238E27FC236}">
                <a16:creationId xmlns:a16="http://schemas.microsoft.com/office/drawing/2014/main" id="{4A9F2C76-F48C-E6C1-D97B-5B04A24215D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264384" y="1712267"/>
            <a:ext cx="425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>
                <a:solidFill>
                  <a:schemeClr val="accent1"/>
                </a:solidFill>
              </a:rPr>
              <a:t>x</a:t>
            </a:r>
            <a:endParaRPr sz="2667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sp>
        <p:nvSpPr>
          <p:cNvPr id="174" name="Google Shape;174;p19">
            <a:extLst>
              <a:ext uri="{FF2B5EF4-FFF2-40B4-BE49-F238E27FC236}">
                <a16:creationId xmlns:a16="http://schemas.microsoft.com/office/drawing/2014/main" id="{069880FD-8C09-78A0-6DEF-560B356A93F2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1097667" y="1166933"/>
            <a:ext cx="425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>
                <a:solidFill>
                  <a:schemeClr val="accent1"/>
                </a:solidFill>
              </a:rPr>
              <a:t>k</a:t>
            </a:r>
            <a:endParaRPr sz="2667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cxnSp>
        <p:nvCxnSpPr>
          <p:cNvPr id="175" name="Google Shape;175;p19">
            <a:extLst>
              <a:ext uri="{FF2B5EF4-FFF2-40B4-BE49-F238E27FC236}">
                <a16:creationId xmlns:a16="http://schemas.microsoft.com/office/drawing/2014/main" id="{6268BE29-DE02-B668-C202-DF9BD2350980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 rot="10800000" flipH="1">
            <a:off x="4798451" y="3096467"/>
            <a:ext cx="2946800" cy="14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7" name="Google Shape;177;p19">
            <a:extLst>
              <a:ext uri="{FF2B5EF4-FFF2-40B4-BE49-F238E27FC236}">
                <a16:creationId xmlns:a16="http://schemas.microsoft.com/office/drawing/2014/main" id="{D3C1D361-9737-F5D0-0791-4E5E8C9F9119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635833" y="4357817"/>
            <a:ext cx="425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 dirty="0">
                <a:solidFill>
                  <a:schemeClr val="accent1"/>
                </a:solidFill>
              </a:rPr>
              <a:t>x</a:t>
            </a:r>
            <a:endParaRPr sz="2667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pic>
        <p:nvPicPr>
          <p:cNvPr id="180" name="Google Shape;180;p19">
            <a:extLst>
              <a:ext uri="{FF2B5EF4-FFF2-40B4-BE49-F238E27FC236}">
                <a16:creationId xmlns:a16="http://schemas.microsoft.com/office/drawing/2014/main" id="{5DF591AE-B7C8-28FA-84B2-1D73FEAC8493}"/>
              </a:ext>
            </a:extLst>
          </p:cNvPr>
          <p:cNvPicPr preferRelativeResize="0"/>
          <p:nvPr>
            <p:custDataLst>
              <p:tags r:id="rId9"/>
            </p:custDataLst>
          </p:nvPr>
        </p:nvPicPr>
        <p:blipFill>
          <a:blip r:embed="rId22">
            <a:alphaModFix/>
          </a:blip>
          <a:stretch>
            <a:fillRect/>
          </a:stretch>
        </p:blipFill>
        <p:spPr>
          <a:xfrm>
            <a:off x="2689601" y="4431767"/>
            <a:ext cx="633300" cy="633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1" name="Google Shape;181;p19">
            <a:extLst>
              <a:ext uri="{FF2B5EF4-FFF2-40B4-BE49-F238E27FC236}">
                <a16:creationId xmlns:a16="http://schemas.microsoft.com/office/drawing/2014/main" id="{1B182381-239E-BD87-1C94-312973D8EE82}"/>
              </a:ext>
            </a:extLst>
          </p:cNvPr>
          <p:cNvCxnSpPr/>
          <p:nvPr>
            <p:custDataLst>
              <p:tags r:id="rId10"/>
            </p:custDataLst>
          </p:nvPr>
        </p:nvCxnSpPr>
        <p:spPr>
          <a:xfrm>
            <a:off x="2061017" y="4741617"/>
            <a:ext cx="573200" cy="13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82" name="Google Shape;182;p19">
            <a:extLst>
              <a:ext uri="{FF2B5EF4-FFF2-40B4-BE49-F238E27FC236}">
                <a16:creationId xmlns:a16="http://schemas.microsoft.com/office/drawing/2014/main" id="{FFD174A2-CBE1-475D-D8EE-19301D9AFCB2}"/>
              </a:ext>
            </a:extLst>
          </p:cNvPr>
          <p:cNvPicPr preferRelativeResize="0"/>
          <p:nvPr>
            <p:custDataLst>
              <p:tags r:id="rId11"/>
            </p:custDataLst>
          </p:nvPr>
        </p:nvPicPr>
        <p:blipFill>
          <a:blip r:embed="rId22">
            <a:alphaModFix/>
          </a:blip>
          <a:stretch>
            <a:fillRect/>
          </a:stretch>
        </p:blipFill>
        <p:spPr>
          <a:xfrm>
            <a:off x="6025701" y="2580008"/>
            <a:ext cx="492300" cy="49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9">
            <a:extLst>
              <a:ext uri="{FF2B5EF4-FFF2-40B4-BE49-F238E27FC236}">
                <a16:creationId xmlns:a16="http://schemas.microsoft.com/office/drawing/2014/main" id="{671F1F12-F5C0-BAF6-02C9-FBC1E838F9CA}"/>
              </a:ext>
            </a:extLst>
          </p:cNvPr>
          <p:cNvPicPr preferRelativeResize="0"/>
          <p:nvPr>
            <p:custDataLst>
              <p:tags r:id="rId12"/>
            </p:custDataLst>
          </p:nvPr>
        </p:nvPicPr>
        <p:blipFill>
          <a:blip r:embed="rId22">
            <a:alphaModFix/>
          </a:blip>
          <a:stretch>
            <a:fillRect/>
          </a:stretch>
        </p:blipFill>
        <p:spPr>
          <a:xfrm>
            <a:off x="8928134" y="4651318"/>
            <a:ext cx="492300" cy="49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9">
            <a:extLst>
              <a:ext uri="{FF2B5EF4-FFF2-40B4-BE49-F238E27FC236}">
                <a16:creationId xmlns:a16="http://schemas.microsoft.com/office/drawing/2014/main" id="{580472FF-B65E-1B2A-5F91-6BE79AC68FCD}"/>
              </a:ext>
            </a:extLst>
          </p:cNvPr>
          <p:cNvPicPr preferRelativeResize="0"/>
          <p:nvPr>
            <p:custDataLst>
              <p:tags r:id="rId13"/>
            </p:custDataLst>
          </p:nvPr>
        </p:nvPicPr>
        <p:blipFill>
          <a:blip r:embed="rId21">
            <a:alphaModFix/>
          </a:blip>
          <a:stretch>
            <a:fillRect/>
          </a:stretch>
        </p:blipFill>
        <p:spPr>
          <a:xfrm>
            <a:off x="9565734" y="4714867"/>
            <a:ext cx="365189" cy="3651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6" name="Google Shape;186;p19">
            <a:extLst>
              <a:ext uri="{FF2B5EF4-FFF2-40B4-BE49-F238E27FC236}">
                <a16:creationId xmlns:a16="http://schemas.microsoft.com/office/drawing/2014/main" id="{A1A532B4-8D57-FCFE-1C33-4A3737206CC3}"/>
              </a:ext>
            </a:extLst>
          </p:cNvPr>
          <p:cNvCxnSpPr/>
          <p:nvPr>
            <p:custDataLst>
              <p:tags r:id="rId14"/>
            </p:custDataLst>
          </p:nvPr>
        </p:nvCxnSpPr>
        <p:spPr>
          <a:xfrm>
            <a:off x="10009651" y="4890651"/>
            <a:ext cx="573200" cy="13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87" name="Google Shape;187;p19">
            <a:extLst>
              <a:ext uri="{FF2B5EF4-FFF2-40B4-BE49-F238E27FC236}">
                <a16:creationId xmlns:a16="http://schemas.microsoft.com/office/drawing/2014/main" id="{78CD553E-D4F1-AAB2-7A2D-EE98FCBA1CDA}"/>
              </a:ext>
            </a:extLst>
          </p:cNvPr>
          <p:cNvPicPr preferRelativeResize="0"/>
          <p:nvPr>
            <p:custDataLst>
              <p:tags r:id="rId15"/>
            </p:custDataLst>
          </p:nvPr>
        </p:nvPicPr>
        <p:blipFill>
          <a:blip r:embed="rId23">
            <a:alphaModFix/>
          </a:blip>
          <a:stretch>
            <a:fillRect/>
          </a:stretch>
        </p:blipFill>
        <p:spPr>
          <a:xfrm>
            <a:off x="10661601" y="4651301"/>
            <a:ext cx="492300" cy="4923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ABA81-FEA5-07C6-6D7A-93215E5937DE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6"/>
            </p:custDataLst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6BA6DDC-86C1-C13E-645A-756017F70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1458146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76CE99-8147-4E3A-0924-66D38BCE7476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3B6976-7994-3CB6-B317-EF336279FA6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16116" y="1129825"/>
            <a:ext cx="4064507" cy="14400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6972415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76CE99-8147-4E3A-0924-66D38BCE7476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3B6976-7994-3CB6-B317-EF336279FA6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116116" y="1129825"/>
            <a:ext cx="4064507" cy="1440074"/>
          </a:xfrm>
          <a:prstGeom prst="rect">
            <a:avLst/>
          </a:prstGeom>
        </p:spPr>
      </p:pic>
      <p:pic>
        <p:nvPicPr>
          <p:cNvPr id="8" name="Graphic 7" descr="Hammer1 outline">
            <a:extLst>
              <a:ext uri="{FF2B5EF4-FFF2-40B4-BE49-F238E27FC236}">
                <a16:creationId xmlns:a16="http://schemas.microsoft.com/office/drawing/2014/main" id="{11524B1A-55D6-7A88-FE89-53F42F0FD977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33582" y="675707"/>
            <a:ext cx="2047461" cy="2047461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64CDE57-7617-56BC-9354-4B9C996BBD42}"/>
              </a:ext>
            </a:extLst>
          </p:cNvPr>
          <p:cNvCxnSpPr>
            <a:cxnSpLocks/>
            <a:stCxn id="6" idx="3"/>
          </p:cNvCxnSpPr>
          <p:nvPr>
            <p:custDataLst>
              <p:tags r:id="rId5"/>
            </p:custDataLst>
          </p:nvPr>
        </p:nvCxnSpPr>
        <p:spPr>
          <a:xfrm>
            <a:off x="5180623" y="1849862"/>
            <a:ext cx="91108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808425954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76CE99-8147-4E3A-0924-66D38BCE7476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3B6976-7994-3CB6-B317-EF336279FA6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116116" y="1129825"/>
            <a:ext cx="4064507" cy="14400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290188-67AE-2836-A2CF-212FCCC08977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091708" y="1022937"/>
            <a:ext cx="4349275" cy="1653850"/>
          </a:xfrm>
          <a:prstGeom prst="rect">
            <a:avLst/>
          </a:prstGeom>
        </p:spPr>
      </p:pic>
      <p:pic>
        <p:nvPicPr>
          <p:cNvPr id="8" name="Graphic 7" descr="Hammer1 outline">
            <a:extLst>
              <a:ext uri="{FF2B5EF4-FFF2-40B4-BE49-F238E27FC236}">
                <a16:creationId xmlns:a16="http://schemas.microsoft.com/office/drawing/2014/main" id="{11524B1A-55D6-7A88-FE89-53F42F0FD977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933582" y="675707"/>
            <a:ext cx="2047461" cy="2047461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64CDE57-7617-56BC-9354-4B9C996BBD42}"/>
              </a:ext>
            </a:extLst>
          </p:cNvPr>
          <p:cNvCxnSpPr>
            <a:cxnSpLocks/>
            <a:stCxn id="6" idx="3"/>
            <a:endCxn id="7" idx="1"/>
          </p:cNvCxnSpPr>
          <p:nvPr>
            <p:custDataLst>
              <p:tags r:id="rId6"/>
            </p:custDataLst>
          </p:nvPr>
        </p:nvCxnSpPr>
        <p:spPr>
          <a:xfrm>
            <a:off x="5180623" y="1849862"/>
            <a:ext cx="91108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180971862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76CE99-8147-4E3A-0924-66D38BCE7476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3B6976-7994-3CB6-B317-EF336279FA6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116116" y="1129825"/>
            <a:ext cx="4064507" cy="14400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290188-67AE-2836-A2CF-212FCCC08977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091708" y="1022937"/>
            <a:ext cx="4349275" cy="1653850"/>
          </a:xfrm>
          <a:prstGeom prst="rect">
            <a:avLst/>
          </a:prstGeom>
        </p:spPr>
      </p:pic>
      <p:pic>
        <p:nvPicPr>
          <p:cNvPr id="8" name="Graphic 7" descr="Hammer1 outline">
            <a:extLst>
              <a:ext uri="{FF2B5EF4-FFF2-40B4-BE49-F238E27FC236}">
                <a16:creationId xmlns:a16="http://schemas.microsoft.com/office/drawing/2014/main" id="{11524B1A-55D6-7A88-FE89-53F42F0FD977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933582" y="675707"/>
            <a:ext cx="2047461" cy="20474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468661-1E2B-AD65-7AE3-4BE853D5B06E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116115" y="3896356"/>
            <a:ext cx="4064507" cy="1440074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64CDE57-7617-56BC-9354-4B9C996BBD42}"/>
              </a:ext>
            </a:extLst>
          </p:cNvPr>
          <p:cNvCxnSpPr>
            <a:cxnSpLocks/>
            <a:stCxn id="6" idx="3"/>
            <a:endCxn id="7" idx="1"/>
          </p:cNvCxnSpPr>
          <p:nvPr>
            <p:custDataLst>
              <p:tags r:id="rId7"/>
            </p:custDataLst>
          </p:nvPr>
        </p:nvCxnSpPr>
        <p:spPr>
          <a:xfrm>
            <a:off x="5180623" y="1849862"/>
            <a:ext cx="91108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177992828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76CE99-8147-4E3A-0924-66D38BCE7476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3B6976-7994-3CB6-B317-EF336279FA6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116116" y="1129825"/>
            <a:ext cx="4064507" cy="14400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290188-67AE-2836-A2CF-212FCCC08977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6091708" y="1022937"/>
            <a:ext cx="4349275" cy="1653850"/>
          </a:xfrm>
          <a:prstGeom prst="rect">
            <a:avLst/>
          </a:prstGeom>
        </p:spPr>
      </p:pic>
      <p:pic>
        <p:nvPicPr>
          <p:cNvPr id="8" name="Graphic 7" descr="Hammer1 outline">
            <a:extLst>
              <a:ext uri="{FF2B5EF4-FFF2-40B4-BE49-F238E27FC236}">
                <a16:creationId xmlns:a16="http://schemas.microsoft.com/office/drawing/2014/main" id="{11524B1A-55D6-7A88-FE89-53F42F0FD977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933582" y="675707"/>
            <a:ext cx="2047461" cy="20474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468661-1E2B-AD65-7AE3-4BE853D5B06E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116115" y="3896356"/>
            <a:ext cx="4064507" cy="1440074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64CDE57-7617-56BC-9354-4B9C996BBD42}"/>
              </a:ext>
            </a:extLst>
          </p:cNvPr>
          <p:cNvCxnSpPr>
            <a:cxnSpLocks/>
            <a:stCxn id="6" idx="3"/>
            <a:endCxn id="7" idx="1"/>
          </p:cNvCxnSpPr>
          <p:nvPr>
            <p:custDataLst>
              <p:tags r:id="rId7"/>
            </p:custDataLst>
          </p:nvPr>
        </p:nvCxnSpPr>
        <p:spPr>
          <a:xfrm>
            <a:off x="5180623" y="1849862"/>
            <a:ext cx="91108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E935E033-6B75-0B96-0680-C6D799EB5FA3}"/>
              </a:ext>
            </a:extLst>
          </p:cNvPr>
          <p:cNvCxnSpPr>
            <a:cxnSpLocks/>
            <a:stCxn id="9" idx="3"/>
          </p:cNvCxnSpPr>
          <p:nvPr>
            <p:custDataLst>
              <p:tags r:id="rId8"/>
            </p:custDataLst>
          </p:nvPr>
        </p:nvCxnSpPr>
        <p:spPr>
          <a:xfrm>
            <a:off x="5180622" y="4616393"/>
            <a:ext cx="183075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452092900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76CE99-8147-4E3A-0924-66D38BCE7476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3B6976-7994-3CB6-B317-EF336279FA6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116116" y="1129825"/>
            <a:ext cx="4064507" cy="14400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290188-67AE-2836-A2CF-212FCCC08977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6091708" y="1022937"/>
            <a:ext cx="4349275" cy="1653850"/>
          </a:xfrm>
          <a:prstGeom prst="rect">
            <a:avLst/>
          </a:prstGeom>
        </p:spPr>
      </p:pic>
      <p:pic>
        <p:nvPicPr>
          <p:cNvPr id="8" name="Graphic 7" descr="Hammer1 outline">
            <a:extLst>
              <a:ext uri="{FF2B5EF4-FFF2-40B4-BE49-F238E27FC236}">
                <a16:creationId xmlns:a16="http://schemas.microsoft.com/office/drawing/2014/main" id="{11524B1A-55D6-7A88-FE89-53F42F0FD977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933582" y="675707"/>
            <a:ext cx="2047461" cy="20474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468661-1E2B-AD65-7AE3-4BE853D5B06E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116115" y="3896356"/>
            <a:ext cx="4064507" cy="1440074"/>
          </a:xfrm>
          <a:prstGeom prst="rect">
            <a:avLst/>
          </a:prstGeom>
        </p:spPr>
      </p:pic>
      <p:pic>
        <p:nvPicPr>
          <p:cNvPr id="13" name="Picture 12" descr="A dog with its head over a ledge&#10;&#10;Description automatically generated">
            <a:extLst>
              <a:ext uri="{FF2B5EF4-FFF2-40B4-BE49-F238E27FC236}">
                <a16:creationId xmlns:a16="http://schemas.microsoft.com/office/drawing/2014/main" id="{D3F9D7AB-695D-0C5C-8E74-33D48FC153E7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380" y="3282007"/>
            <a:ext cx="2668772" cy="266877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78D579D-CACB-EFDB-04DC-4264210790AE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7454348" y="5241235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LaBRADOR</a:t>
            </a:r>
            <a:r>
              <a:rPr lang="en-US" dirty="0"/>
              <a:t>[BS23]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64CDE57-7617-56BC-9354-4B9C996BBD42}"/>
              </a:ext>
            </a:extLst>
          </p:cNvPr>
          <p:cNvCxnSpPr>
            <a:cxnSpLocks/>
            <a:stCxn id="6" idx="3"/>
            <a:endCxn id="7" idx="1"/>
          </p:cNvCxnSpPr>
          <p:nvPr>
            <p:custDataLst>
              <p:tags r:id="rId9"/>
            </p:custDataLst>
          </p:nvPr>
        </p:nvCxnSpPr>
        <p:spPr>
          <a:xfrm>
            <a:off x="5180623" y="1849862"/>
            <a:ext cx="91108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E935E033-6B75-0B96-0680-C6D799EB5FA3}"/>
              </a:ext>
            </a:extLst>
          </p:cNvPr>
          <p:cNvCxnSpPr>
            <a:cxnSpLocks/>
            <a:stCxn id="9" idx="3"/>
            <a:endCxn id="13" idx="1"/>
          </p:cNvCxnSpPr>
          <p:nvPr>
            <p:custDataLst>
              <p:tags r:id="rId10"/>
            </p:custDataLst>
          </p:nvPr>
        </p:nvCxnSpPr>
        <p:spPr>
          <a:xfrm>
            <a:off x="5180622" y="4616393"/>
            <a:ext cx="183075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753711427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76CE99-8147-4E3A-0924-66D38BCE7476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3B6976-7994-3CB6-B317-EF336279FA6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116116" y="1129825"/>
            <a:ext cx="4064507" cy="14400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290188-67AE-2836-A2CF-212FCCC08977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6091708" y="1022937"/>
            <a:ext cx="4349275" cy="1653850"/>
          </a:xfrm>
          <a:prstGeom prst="rect">
            <a:avLst/>
          </a:prstGeom>
        </p:spPr>
      </p:pic>
      <p:pic>
        <p:nvPicPr>
          <p:cNvPr id="8" name="Graphic 7" descr="Hammer1 outline">
            <a:extLst>
              <a:ext uri="{FF2B5EF4-FFF2-40B4-BE49-F238E27FC236}">
                <a16:creationId xmlns:a16="http://schemas.microsoft.com/office/drawing/2014/main" id="{11524B1A-55D6-7A88-FE89-53F42F0FD977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933582" y="675707"/>
            <a:ext cx="2047461" cy="20474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468661-1E2B-AD65-7AE3-4BE853D5B06E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116115" y="3896356"/>
            <a:ext cx="4064507" cy="1440074"/>
          </a:xfrm>
          <a:prstGeom prst="rect">
            <a:avLst/>
          </a:prstGeom>
        </p:spPr>
      </p:pic>
      <p:pic>
        <p:nvPicPr>
          <p:cNvPr id="13" name="Picture 12" descr="A dog with its head over a ledge&#10;&#10;Description automatically generated">
            <a:extLst>
              <a:ext uri="{FF2B5EF4-FFF2-40B4-BE49-F238E27FC236}">
                <a16:creationId xmlns:a16="http://schemas.microsoft.com/office/drawing/2014/main" id="{D3F9D7AB-695D-0C5C-8E74-33D48FC153E7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380" y="3282007"/>
            <a:ext cx="2668772" cy="266877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78D579D-CACB-EFDB-04DC-4264210790AE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7454348" y="5241235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LaBRADOR</a:t>
            </a:r>
            <a:r>
              <a:rPr lang="en-US" dirty="0"/>
              <a:t>[BS23]</a:t>
            </a:r>
          </a:p>
        </p:txBody>
      </p:sp>
      <p:sp>
        <p:nvSpPr>
          <p:cNvPr id="16" name="Google Shape;152;p18">
            <a:extLst>
              <a:ext uri="{FF2B5EF4-FFF2-40B4-BE49-F238E27FC236}">
                <a16:creationId xmlns:a16="http://schemas.microsoft.com/office/drawing/2014/main" id="{77EE74D4-B060-908C-29AF-0295D9E4B81E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8330685" y="3016814"/>
            <a:ext cx="2745200" cy="11644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dirty="0"/>
              <a:t>I can prove 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2D2FB13-A1A1-17AC-3270-D21E0227089A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9"/>
          <a:srcRect l="4373" r="5378" b="13673"/>
          <a:stretch/>
        </p:blipFill>
        <p:spPr>
          <a:xfrm>
            <a:off x="8527774" y="3429001"/>
            <a:ext cx="2279374" cy="361121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64CDE57-7617-56BC-9354-4B9C996BBD42}"/>
              </a:ext>
            </a:extLst>
          </p:cNvPr>
          <p:cNvCxnSpPr>
            <a:cxnSpLocks/>
            <a:stCxn id="6" idx="3"/>
            <a:endCxn id="7" idx="1"/>
          </p:cNvCxnSpPr>
          <p:nvPr>
            <p:custDataLst>
              <p:tags r:id="rId11"/>
            </p:custDataLst>
          </p:nvPr>
        </p:nvCxnSpPr>
        <p:spPr>
          <a:xfrm>
            <a:off x="5180623" y="1849862"/>
            <a:ext cx="91108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E935E033-6B75-0B96-0680-C6D799EB5FA3}"/>
              </a:ext>
            </a:extLst>
          </p:cNvPr>
          <p:cNvCxnSpPr>
            <a:cxnSpLocks/>
            <a:stCxn id="9" idx="3"/>
            <a:endCxn id="13" idx="1"/>
          </p:cNvCxnSpPr>
          <p:nvPr>
            <p:custDataLst>
              <p:tags r:id="rId12"/>
            </p:custDataLst>
          </p:nvPr>
        </p:nvCxnSpPr>
        <p:spPr>
          <a:xfrm>
            <a:off x="5180622" y="4616393"/>
            <a:ext cx="183075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731596093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>
          <a:extLst>
            <a:ext uri="{FF2B5EF4-FFF2-40B4-BE49-F238E27FC236}">
              <a16:creationId xmlns:a16="http://schemas.microsoft.com/office/drawing/2014/main" id="{E585B8D4-E87C-7AEF-6D5C-C91EC03B09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9">
            <a:extLst>
              <a:ext uri="{FF2B5EF4-FFF2-40B4-BE49-F238E27FC236}">
                <a16:creationId xmlns:a16="http://schemas.microsoft.com/office/drawing/2014/main" id="{3CDCFB4A-7107-FF95-CBF4-037DEAF921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1233" y="61384"/>
            <a:ext cx="10515600" cy="1325200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Final Protocol*</a:t>
            </a:r>
            <a:endParaRPr dirty="0"/>
          </a:p>
        </p:txBody>
      </p:sp>
      <p:pic>
        <p:nvPicPr>
          <p:cNvPr id="170" name="Google Shape;170;p19">
            <a:extLst>
              <a:ext uri="{FF2B5EF4-FFF2-40B4-BE49-F238E27FC236}">
                <a16:creationId xmlns:a16="http://schemas.microsoft.com/office/drawing/2014/main" id="{05F0EC89-A1F5-0C20-6F41-C87715689D44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28133" y="2426233"/>
            <a:ext cx="2005531" cy="2005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9">
            <a:extLst>
              <a:ext uri="{FF2B5EF4-FFF2-40B4-BE49-F238E27FC236}">
                <a16:creationId xmlns:a16="http://schemas.microsoft.com/office/drawing/2014/main" id="{B1057A6E-5807-510E-807C-5DFC23522C8C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04784" y="2356780"/>
            <a:ext cx="2144432" cy="214443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Google Shape;173;p19">
                <a:extLst>
                  <a:ext uri="{FF2B5EF4-FFF2-40B4-BE49-F238E27FC236}">
                    <a16:creationId xmlns:a16="http://schemas.microsoft.com/office/drawing/2014/main" id="{224E77E6-9A0D-6344-4D06-65D77EB05D0A}"/>
                  </a:ext>
                </a:extLst>
              </p:cNvPr>
              <p:cNvSpPr txBox="1"/>
              <p:nvPr/>
            </p:nvSpPr>
            <p:spPr>
              <a:xfrm>
                <a:off x="1181740" y="1885143"/>
                <a:ext cx="2590520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ar-AE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ar-AE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sup>
                          <m:r>
                            <a:rPr lang="ar-AE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</m:oMath>
                  </m:oMathPara>
                </a14:m>
                <a:endParaRPr lang="ar-AE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73" name="Google Shape;173;p19">
                <a:extLst>
                  <a:ext uri="{FF2B5EF4-FFF2-40B4-BE49-F238E27FC236}">
                    <a16:creationId xmlns:a16="http://schemas.microsoft.com/office/drawing/2014/main" id="{224E77E6-9A0D-6344-4D06-65D77EB05D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740" y="1885143"/>
                <a:ext cx="2590520" cy="554400"/>
              </a:xfrm>
              <a:prstGeom prst="rect">
                <a:avLst/>
              </a:prstGeom>
              <a:blipFill>
                <a:blip r:embed="rId6"/>
                <a:stretch>
                  <a:fillRect b="-142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5" name="Google Shape;175;p19">
            <a:extLst>
              <a:ext uri="{FF2B5EF4-FFF2-40B4-BE49-F238E27FC236}">
                <a16:creationId xmlns:a16="http://schemas.microsoft.com/office/drawing/2014/main" id="{FF6C0179-8775-FF81-AC5F-7DE346523D60}"/>
              </a:ext>
            </a:extLst>
          </p:cNvPr>
          <p:cNvCxnSpPr/>
          <p:nvPr/>
        </p:nvCxnSpPr>
        <p:spPr>
          <a:xfrm rot="10800000" flipH="1">
            <a:off x="4798451" y="3096467"/>
            <a:ext cx="2946800" cy="14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6" name="Google Shape;176;p19">
            <a:extLst>
              <a:ext uri="{FF2B5EF4-FFF2-40B4-BE49-F238E27FC236}">
                <a16:creationId xmlns:a16="http://schemas.microsoft.com/office/drawing/2014/main" id="{0801240D-125C-DDDA-26E0-4C8A35473C72}"/>
              </a:ext>
            </a:extLst>
          </p:cNvPr>
          <p:cNvCxnSpPr/>
          <p:nvPr/>
        </p:nvCxnSpPr>
        <p:spPr>
          <a:xfrm flipH="1">
            <a:off x="4783851" y="3785600"/>
            <a:ext cx="2909600" cy="31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Google Shape;177;p19">
                <a:extLst>
                  <a:ext uri="{FF2B5EF4-FFF2-40B4-BE49-F238E27FC236}">
                    <a16:creationId xmlns:a16="http://schemas.microsoft.com/office/drawing/2014/main" id="{0A9649D8-85EA-0814-6B26-A8F127FC8F64}"/>
                  </a:ext>
                </a:extLst>
              </p:cNvPr>
              <p:cNvSpPr txBox="1"/>
              <p:nvPr/>
            </p:nvSpPr>
            <p:spPr>
              <a:xfrm>
                <a:off x="348548" y="4132948"/>
                <a:ext cx="5327161" cy="8873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en-US" sz="20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 baseline="-25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en-US" sz="2000" i="1" baseline="-25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 baseline="-25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)…))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·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  <m:r>
                          <a:rPr lang="en-US" sz="20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 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lang="en-US" sz="20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sz="2400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7" name="Google Shape;177;p19">
                <a:extLst>
                  <a:ext uri="{FF2B5EF4-FFF2-40B4-BE49-F238E27FC236}">
                    <a16:creationId xmlns:a16="http://schemas.microsoft.com/office/drawing/2014/main" id="{0A9649D8-85EA-0814-6B26-A8F127FC8F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548" y="4132948"/>
                <a:ext cx="5327161" cy="88733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Google Shape;177;p19">
                <a:extLst>
                  <a:ext uri="{FF2B5EF4-FFF2-40B4-BE49-F238E27FC236}">
                    <a16:creationId xmlns:a16="http://schemas.microsoft.com/office/drawing/2014/main" id="{84010F90-091A-B1FF-F728-9F79E5F9A7D8}"/>
                  </a:ext>
                </a:extLst>
              </p:cNvPr>
              <p:cNvSpPr txBox="1"/>
              <p:nvPr/>
            </p:nvSpPr>
            <p:spPr>
              <a:xfrm>
                <a:off x="5734835" y="2507153"/>
                <a:ext cx="1007679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ar-AE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ar-AE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ar-AE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l-GR" sz="2667" dirty="0">
                    <a:solidFill>
                      <a:schemeClr val="tx1"/>
                    </a:solidFill>
                  </a:rPr>
                  <a:t>π</a:t>
                </a:r>
                <a:r>
                  <a:rPr lang="en-US" sz="2667" baseline="-25000" dirty="0">
                    <a:solidFill>
                      <a:schemeClr val="tx1"/>
                    </a:solidFill>
                  </a:rPr>
                  <a:t>1</a:t>
                </a:r>
                <a:endParaRPr lang="el-GR" sz="2667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Google Shape;177;p19">
                <a:extLst>
                  <a:ext uri="{FF2B5EF4-FFF2-40B4-BE49-F238E27FC236}">
                    <a16:creationId xmlns:a16="http://schemas.microsoft.com/office/drawing/2014/main" id="{84010F90-091A-B1FF-F728-9F79E5F9A7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835" y="2507153"/>
                <a:ext cx="1007679" cy="554400"/>
              </a:xfrm>
              <a:prstGeom prst="rect">
                <a:avLst/>
              </a:prstGeom>
              <a:blipFill>
                <a:blip r:embed="rId8"/>
                <a:stretch>
                  <a:fillRect b="-329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A5BB331-304C-C8D4-9ED1-D4B7E28BDCAF}"/>
                  </a:ext>
                </a:extLst>
              </p:cNvPr>
              <p:cNvSpPr txBox="1"/>
              <p:nvPr/>
            </p:nvSpPr>
            <p:spPr>
              <a:xfrm>
                <a:off x="5108712" y="1166933"/>
                <a:ext cx="2392017" cy="511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A5BB331-304C-C8D4-9ED1-D4B7E28BDC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8712" y="1166933"/>
                <a:ext cx="2392017" cy="51187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Google Shape;174;p19">
                <a:extLst>
                  <a:ext uri="{FF2B5EF4-FFF2-40B4-BE49-F238E27FC236}">
                    <a16:creationId xmlns:a16="http://schemas.microsoft.com/office/drawing/2014/main" id="{0D742323-EEFF-9BD4-E485-B8496083DE41}"/>
                  </a:ext>
                </a:extLst>
              </p:cNvPr>
              <p:cNvSpPr txBox="1"/>
              <p:nvPr/>
            </p:nvSpPr>
            <p:spPr>
              <a:xfrm>
                <a:off x="8524937" y="1776444"/>
                <a:ext cx="2978025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←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/>
                        <m:sup/>
                      </m:sSubSup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ar-AE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←</m:t>
                      </m:r>
                      <m:sSubSup>
                        <m:sSubSupPr>
                          <m:ctrlP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/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ar-AE" sz="2400" dirty="0">
                  <a:solidFill>
                    <a:schemeClr val="tx1"/>
                  </a:solidFill>
                </a:endParaRPr>
              </a:p>
              <a:p>
                <a:endParaRPr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Google Shape;174;p19">
                <a:extLst>
                  <a:ext uri="{FF2B5EF4-FFF2-40B4-BE49-F238E27FC236}">
                    <a16:creationId xmlns:a16="http://schemas.microsoft.com/office/drawing/2014/main" id="{0D742323-EEFF-9BD4-E485-B8496083D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4937" y="1776444"/>
                <a:ext cx="2978025" cy="5544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174;p19">
                <a:extLst>
                  <a:ext uri="{FF2B5EF4-FFF2-40B4-BE49-F238E27FC236}">
                    <a16:creationId xmlns:a16="http://schemas.microsoft.com/office/drawing/2014/main" id="{5F008715-5538-2DF0-21FD-FD80C1923346}"/>
                  </a:ext>
                </a:extLst>
              </p:cNvPr>
              <p:cNvSpPr txBox="1"/>
              <p:nvPr/>
            </p:nvSpPr>
            <p:spPr>
              <a:xfrm>
                <a:off x="7632873" y="1153030"/>
                <a:ext cx="2590520" cy="7502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·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,</a:t>
                </a:r>
                <a:r>
                  <a:rPr lang="el-GR" sz="2400" dirty="0">
                    <a:solidFill>
                      <a:schemeClr val="tx1"/>
                    </a:solidFill>
                  </a:rPr>
                  <a:t> π</a:t>
                </a:r>
                <a:r>
                  <a:rPr lang="en-US" sz="2400" baseline="-25000" dirty="0">
                    <a:solidFill>
                      <a:schemeClr val="tx1"/>
                    </a:solidFill>
                  </a:rPr>
                  <a:t>0</a:t>
                </a:r>
                <a:endParaRPr lang="el-GR" sz="2400" baseline="-25000" dirty="0">
                  <a:solidFill>
                    <a:schemeClr val="tx1"/>
                  </a:solidFill>
                </a:endParaRPr>
              </a:p>
              <a:p>
                <a:r>
                  <a:rPr lang="en-US" sz="2400" dirty="0">
                    <a:solidFill>
                      <a:srgbClr val="FFC000"/>
                    </a:solidFill>
                    <a:ea typeface="Cambria Math" panose="02040503050406030204" pitchFamily="18" charset="0"/>
                  </a:rPr>
                  <a:t> </a:t>
                </a:r>
              </a:p>
              <a:p>
                <a:r>
                  <a:rPr lang="en-US" sz="2400" b="1" dirty="0">
                    <a:solidFill>
                      <a:srgbClr val="FFC000"/>
                    </a:solidFill>
                    <a:ea typeface="Cambria Math" panose="02040503050406030204" pitchFamily="18" charset="0"/>
                  </a:rPr>
                  <a:t>	</a:t>
                </a:r>
                <a:endParaRPr lang="el-GR" sz="2400" dirty="0">
                  <a:solidFill>
                    <a:srgbClr val="FFC000"/>
                  </a:solidFill>
                </a:endParaRPr>
              </a:p>
              <a:p>
                <a:endParaRPr lang="en-US" b="1" dirty="0">
                  <a:solidFill>
                    <a:srgbClr val="FFC000"/>
                  </a:solidFill>
                  <a:ea typeface="Cambria Math" panose="02040503050406030204" pitchFamily="18" charset="0"/>
                </a:endParaRPr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	</a:t>
                </a:r>
              </a:p>
            </p:txBody>
          </p:sp>
        </mc:Choice>
        <mc:Fallback xmlns="">
          <p:sp>
            <p:nvSpPr>
              <p:cNvPr id="4" name="Google Shape;174;p19">
                <a:extLst>
                  <a:ext uri="{FF2B5EF4-FFF2-40B4-BE49-F238E27FC236}">
                    <a16:creationId xmlns:a16="http://schemas.microsoft.com/office/drawing/2014/main" id="{5F008715-5538-2DF0-21FD-FD80C19233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2873" y="1153030"/>
                <a:ext cx="2590520" cy="75021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Google Shape;174;p19">
                <a:extLst>
                  <a:ext uri="{FF2B5EF4-FFF2-40B4-BE49-F238E27FC236}">
                    <a16:creationId xmlns:a16="http://schemas.microsoft.com/office/drawing/2014/main" id="{96C47C3A-5154-607B-DF5A-A44B2E7CC5B2}"/>
                  </a:ext>
                </a:extLst>
              </p:cNvPr>
              <p:cNvSpPr txBox="1"/>
              <p:nvPr/>
            </p:nvSpPr>
            <p:spPr>
              <a:xfrm>
                <a:off x="221903" y="2871766"/>
                <a:ext cx="1689154" cy="15283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r>
                  <a:rPr lang="en-US" sz="240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en-US" sz="2400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ar-AE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/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ar-AE" sz="2400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" name="Google Shape;174;p19">
                <a:extLst>
                  <a:ext uri="{FF2B5EF4-FFF2-40B4-BE49-F238E27FC236}">
                    <a16:creationId xmlns:a16="http://schemas.microsoft.com/office/drawing/2014/main" id="{96C47C3A-5154-607B-DF5A-A44B2E7CC5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03" y="2871766"/>
                <a:ext cx="1689154" cy="1528387"/>
              </a:xfrm>
              <a:prstGeom prst="rect">
                <a:avLst/>
              </a:prstGeom>
              <a:blipFill>
                <a:blip r:embed="rId12"/>
                <a:stretch>
                  <a:fillRect l="-36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Google Shape;174;p19">
                <a:extLst>
                  <a:ext uri="{FF2B5EF4-FFF2-40B4-BE49-F238E27FC236}">
                    <a16:creationId xmlns:a16="http://schemas.microsoft.com/office/drawing/2014/main" id="{F964581F-93DF-5A52-94F7-5EE6EF701763}"/>
                  </a:ext>
                </a:extLst>
              </p:cNvPr>
              <p:cNvSpPr txBox="1"/>
              <p:nvPr/>
            </p:nvSpPr>
            <p:spPr>
              <a:xfrm>
                <a:off x="8524937" y="4465886"/>
                <a:ext cx="2978025" cy="16499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en-US" sz="2400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ar-AE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←</m:t>
                      </m:r>
                      <m:sSubSup>
                        <m:sSubSupPr>
                          <m:ctrlP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  <m:sub/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2400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·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en-US" sz="2400" i="1" baseline="-25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ar-AE" sz="2400" dirty="0">
                  <a:solidFill>
                    <a:schemeClr val="tx1"/>
                  </a:solidFill>
                </a:endParaRPr>
              </a:p>
              <a:p>
                <a:endParaRPr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" name="Google Shape;174;p19">
                <a:extLst>
                  <a:ext uri="{FF2B5EF4-FFF2-40B4-BE49-F238E27FC236}">
                    <a16:creationId xmlns:a16="http://schemas.microsoft.com/office/drawing/2014/main" id="{F964581F-93DF-5A52-94F7-5EE6EF7017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4937" y="4465886"/>
                <a:ext cx="2978025" cy="164999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Google Shape;177;p19">
                <a:extLst>
                  <a:ext uri="{FF2B5EF4-FFF2-40B4-BE49-F238E27FC236}">
                    <a16:creationId xmlns:a16="http://schemas.microsoft.com/office/drawing/2014/main" id="{02637A7E-6C86-33D5-A9CD-A7875B986A9B}"/>
                  </a:ext>
                </a:extLst>
              </p:cNvPr>
              <p:cNvSpPr txBox="1"/>
              <p:nvPr/>
            </p:nvSpPr>
            <p:spPr>
              <a:xfrm>
                <a:off x="5768011" y="3864457"/>
                <a:ext cx="1142380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ar-AE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ar-AE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ar-AE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l-GR" sz="2667" dirty="0">
                    <a:solidFill>
                      <a:schemeClr val="tx1"/>
                    </a:solidFill>
                  </a:rPr>
                  <a:t>π</a:t>
                </a:r>
                <a:r>
                  <a:rPr lang="en-US" sz="2667" baseline="-25000" dirty="0">
                    <a:solidFill>
                      <a:schemeClr val="tx1"/>
                    </a:solidFill>
                  </a:rPr>
                  <a:t>2</a:t>
                </a:r>
                <a:endParaRPr lang="el-GR" sz="2667" baseline="-250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7" name="Google Shape;177;p19">
                <a:extLst>
                  <a:ext uri="{FF2B5EF4-FFF2-40B4-BE49-F238E27FC236}">
                    <a16:creationId xmlns:a16="http://schemas.microsoft.com/office/drawing/2014/main" id="{02637A7E-6C86-33D5-A9CD-A7875B986A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8011" y="3864457"/>
                <a:ext cx="1142380" cy="554400"/>
              </a:xfrm>
              <a:prstGeom prst="rect">
                <a:avLst/>
              </a:prstGeom>
              <a:blipFill>
                <a:blip r:embed="rId14"/>
                <a:stretch>
                  <a:fillRect b="-329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Google Shape;177;p19">
                <a:extLst>
                  <a:ext uri="{FF2B5EF4-FFF2-40B4-BE49-F238E27FC236}">
                    <a16:creationId xmlns:a16="http://schemas.microsoft.com/office/drawing/2014/main" id="{85AFF433-F06D-77B5-16AC-836934386F10}"/>
                  </a:ext>
                </a:extLst>
              </p:cNvPr>
              <p:cNvSpPr txBox="1"/>
              <p:nvPr/>
            </p:nvSpPr>
            <p:spPr>
              <a:xfrm>
                <a:off x="348548" y="5079782"/>
                <a:ext cx="5327161" cy="8873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⌋"/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ar-AE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ar-AE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·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sz="2000" i="1" baseline="-25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H</a:t>
                </a:r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200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  <a:r>
                  <a:rPr lang="en-US" sz="2000" b="1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endParaRPr lang="en-US" sz="20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sz="2400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Google Shape;177;p19">
                <a:extLst>
                  <a:ext uri="{FF2B5EF4-FFF2-40B4-BE49-F238E27FC236}">
                    <a16:creationId xmlns:a16="http://schemas.microsoft.com/office/drawing/2014/main" id="{85AFF433-F06D-77B5-16AC-836934386F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548" y="5079782"/>
                <a:ext cx="5327161" cy="88733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CD53897D-7B5A-F1DE-D655-9CE09E149ADC}"/>
              </a:ext>
            </a:extLst>
          </p:cNvPr>
          <p:cNvSpPr txBox="1"/>
          <p:nvPr/>
        </p:nvSpPr>
        <p:spPr>
          <a:xfrm>
            <a:off x="7578257" y="6216216"/>
            <a:ext cx="7649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*: with omitted optimizations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CD432D4-5CA1-1196-8796-F9F9E4659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972949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0D5DD-AC70-C0B3-A0A3-74AF788BD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13137F-9C79-1445-0165-2296C946A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9884832-2C48-D891-494C-AB25906933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0770" y="1472543"/>
            <a:ext cx="7350459" cy="48838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5163225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932B50-9C65-30E3-1113-95A9A9CF7C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4A60D-F1CD-CC79-9A75-E7038FCF1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contributions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6C0355-C1E9-50FF-0AA3-6768319193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Address the three main sources of inefficiency in [ADDS21]</a:t>
            </a:r>
          </a:p>
          <a:p>
            <a:pPr lvl="1"/>
            <a:r>
              <a:rPr lang="en-US" dirty="0"/>
              <a:t>Reduce server noise</a:t>
            </a:r>
          </a:p>
          <a:p>
            <a:pPr lvl="1"/>
            <a:r>
              <a:rPr lang="en-US" dirty="0"/>
              <a:t>Remove dependence on 1D-SIS assumption</a:t>
            </a:r>
          </a:p>
          <a:p>
            <a:pPr lvl="1"/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Improve zero-knowledge proofs</a:t>
            </a:r>
          </a:p>
          <a:p>
            <a:r>
              <a:rPr lang="en-US" dirty="0">
                <a:solidFill>
                  <a:srgbClr val="FF0000"/>
                </a:solidFill>
              </a:rPr>
              <a:t>Propose first n-out-of-n and t-out-of-n threshold VOPRFs in lattice setting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083CD1-5DA3-D08C-D97C-F59B338F3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6549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>
          <a:extLst>
            <a:ext uri="{FF2B5EF4-FFF2-40B4-BE49-F238E27FC236}">
              <a16:creationId xmlns:a16="http://schemas.microsoft.com/office/drawing/2014/main" id="{067B521E-75E9-B79A-D52C-13E3D913DA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19">
            <a:extLst>
              <a:ext uri="{FF2B5EF4-FFF2-40B4-BE49-F238E27FC236}">
                <a16:creationId xmlns:a16="http://schemas.microsoft.com/office/drawing/2014/main" id="{8832F2D0-D856-4CF5-EE22-8ACDCEA9AD2A}"/>
              </a:ext>
            </a:extLst>
          </p:cNvPr>
          <p:cNvPicPr preferRelativeResize="0"/>
          <p:nvPr>
            <p:custDataLst>
              <p:tags r:id="rId2"/>
            </p:custDataLst>
          </p:nvPr>
        </p:nvPicPr>
        <p:blipFill>
          <a:blip r:embed="rId22">
            <a:alphaModFix/>
          </a:blip>
          <a:stretch>
            <a:fillRect/>
          </a:stretch>
        </p:blipFill>
        <p:spPr>
          <a:xfrm>
            <a:off x="8928133" y="2426233"/>
            <a:ext cx="2005531" cy="2005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9">
            <a:extLst>
              <a:ext uri="{FF2B5EF4-FFF2-40B4-BE49-F238E27FC236}">
                <a16:creationId xmlns:a16="http://schemas.microsoft.com/office/drawing/2014/main" id="{A8048FFD-07CE-21BD-CC4A-9B772ED368D6}"/>
              </a:ext>
            </a:extLst>
          </p:cNvPr>
          <p:cNvPicPr preferRelativeResize="0"/>
          <p:nvPr>
            <p:custDataLst>
              <p:tags r:id="rId3"/>
            </p:custDataLst>
          </p:nvPr>
        </p:nvPicPr>
        <p:blipFill>
          <a:blip r:embed="rId23">
            <a:alphaModFix/>
          </a:blip>
          <a:stretch>
            <a:fillRect/>
          </a:stretch>
        </p:blipFill>
        <p:spPr>
          <a:xfrm>
            <a:off x="1404784" y="2356780"/>
            <a:ext cx="2144432" cy="2144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9">
            <a:extLst>
              <a:ext uri="{FF2B5EF4-FFF2-40B4-BE49-F238E27FC236}">
                <a16:creationId xmlns:a16="http://schemas.microsoft.com/office/drawing/2014/main" id="{1CB4F935-F59A-9CF3-24F1-992F58C18AB2}"/>
              </a:ext>
            </a:extLst>
          </p:cNvPr>
          <p:cNvPicPr preferRelativeResize="0"/>
          <p:nvPr>
            <p:custDataLst>
              <p:tags r:id="rId4"/>
            </p:custDataLst>
          </p:nvPr>
        </p:nvPicPr>
        <p:blipFill>
          <a:blip r:embed="rId24">
            <a:alphaModFix/>
          </a:blip>
          <a:stretch>
            <a:fillRect/>
          </a:stretch>
        </p:blipFill>
        <p:spPr>
          <a:xfrm>
            <a:off x="10933668" y="1612868"/>
            <a:ext cx="753233" cy="753233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9">
            <a:extLst>
              <a:ext uri="{FF2B5EF4-FFF2-40B4-BE49-F238E27FC236}">
                <a16:creationId xmlns:a16="http://schemas.microsoft.com/office/drawing/2014/main" id="{4A9F2C76-F48C-E6C1-D97B-5B04A24215D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264384" y="1712267"/>
            <a:ext cx="425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>
                <a:solidFill>
                  <a:schemeClr val="accent1"/>
                </a:solidFill>
              </a:rPr>
              <a:t>x</a:t>
            </a:r>
            <a:endParaRPr sz="2667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sp>
        <p:nvSpPr>
          <p:cNvPr id="174" name="Google Shape;174;p19">
            <a:extLst>
              <a:ext uri="{FF2B5EF4-FFF2-40B4-BE49-F238E27FC236}">
                <a16:creationId xmlns:a16="http://schemas.microsoft.com/office/drawing/2014/main" id="{069880FD-8C09-78A0-6DEF-560B356A93F2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1097667" y="1166933"/>
            <a:ext cx="425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>
                <a:solidFill>
                  <a:schemeClr val="accent1"/>
                </a:solidFill>
              </a:rPr>
              <a:t>k</a:t>
            </a:r>
            <a:endParaRPr sz="2667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cxnSp>
        <p:nvCxnSpPr>
          <p:cNvPr id="175" name="Google Shape;175;p19">
            <a:extLst>
              <a:ext uri="{FF2B5EF4-FFF2-40B4-BE49-F238E27FC236}">
                <a16:creationId xmlns:a16="http://schemas.microsoft.com/office/drawing/2014/main" id="{6268BE29-DE02-B668-C202-DF9BD2350980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 rot="10800000" flipH="1">
            <a:off x="4798451" y="3096467"/>
            <a:ext cx="2946800" cy="14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6" name="Google Shape;176;p19">
            <a:extLst>
              <a:ext uri="{FF2B5EF4-FFF2-40B4-BE49-F238E27FC236}">
                <a16:creationId xmlns:a16="http://schemas.microsoft.com/office/drawing/2014/main" id="{92472E15-7DE4-E92F-033E-4C0F96A472DA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 flipH="1">
            <a:off x="4783851" y="3785600"/>
            <a:ext cx="2909600" cy="31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7" name="Google Shape;177;p19">
            <a:extLst>
              <a:ext uri="{FF2B5EF4-FFF2-40B4-BE49-F238E27FC236}">
                <a16:creationId xmlns:a16="http://schemas.microsoft.com/office/drawing/2014/main" id="{D3C1D361-9737-F5D0-0791-4E5E8C9F9119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635833" y="4357817"/>
            <a:ext cx="425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 dirty="0">
                <a:solidFill>
                  <a:schemeClr val="accent1"/>
                </a:solidFill>
              </a:rPr>
              <a:t>x</a:t>
            </a:r>
            <a:endParaRPr sz="2667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sp>
        <p:nvSpPr>
          <p:cNvPr id="179" name="Google Shape;179;p19">
            <a:extLst>
              <a:ext uri="{FF2B5EF4-FFF2-40B4-BE49-F238E27FC236}">
                <a16:creationId xmlns:a16="http://schemas.microsoft.com/office/drawing/2014/main" id="{4B77C8FE-8E7B-E051-74A4-0C4DFE9198C5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 flipH="1">
            <a:off x="5958584" y="3865517"/>
            <a:ext cx="2676800" cy="6332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1333"/>
              <a:t>I solemnly swear I computed</a:t>
            </a:r>
            <a:endParaRPr sz="1333"/>
          </a:p>
          <a:p>
            <a:pPr algn="ctr"/>
            <a:r>
              <a:rPr lang="en-US" sz="1333"/>
              <a:t> everything correctly</a:t>
            </a:r>
            <a:endParaRPr sz="1333"/>
          </a:p>
        </p:txBody>
      </p:sp>
      <p:pic>
        <p:nvPicPr>
          <p:cNvPr id="180" name="Google Shape;180;p19">
            <a:extLst>
              <a:ext uri="{FF2B5EF4-FFF2-40B4-BE49-F238E27FC236}">
                <a16:creationId xmlns:a16="http://schemas.microsoft.com/office/drawing/2014/main" id="{5DF591AE-B7C8-28FA-84B2-1D73FEAC8493}"/>
              </a:ext>
            </a:extLst>
          </p:cNvPr>
          <p:cNvPicPr preferRelativeResize="0"/>
          <p:nvPr>
            <p:custDataLst>
              <p:tags r:id="rId11"/>
            </p:custDataLst>
          </p:nvPr>
        </p:nvPicPr>
        <p:blipFill>
          <a:blip r:embed="rId25">
            <a:alphaModFix/>
          </a:blip>
          <a:stretch>
            <a:fillRect/>
          </a:stretch>
        </p:blipFill>
        <p:spPr>
          <a:xfrm>
            <a:off x="2689601" y="4431767"/>
            <a:ext cx="633300" cy="633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1" name="Google Shape;181;p19">
            <a:extLst>
              <a:ext uri="{FF2B5EF4-FFF2-40B4-BE49-F238E27FC236}">
                <a16:creationId xmlns:a16="http://schemas.microsoft.com/office/drawing/2014/main" id="{1B182381-239E-BD87-1C94-312973D8EE82}"/>
              </a:ext>
            </a:extLst>
          </p:cNvPr>
          <p:cNvCxnSpPr/>
          <p:nvPr>
            <p:custDataLst>
              <p:tags r:id="rId12"/>
            </p:custDataLst>
          </p:nvPr>
        </p:nvCxnSpPr>
        <p:spPr>
          <a:xfrm>
            <a:off x="2061017" y="4741617"/>
            <a:ext cx="573200" cy="13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82" name="Google Shape;182;p19">
            <a:extLst>
              <a:ext uri="{FF2B5EF4-FFF2-40B4-BE49-F238E27FC236}">
                <a16:creationId xmlns:a16="http://schemas.microsoft.com/office/drawing/2014/main" id="{FFD174A2-CBE1-475D-D8EE-19301D9AFCB2}"/>
              </a:ext>
            </a:extLst>
          </p:cNvPr>
          <p:cNvPicPr preferRelativeResize="0"/>
          <p:nvPr>
            <p:custDataLst>
              <p:tags r:id="rId13"/>
            </p:custDataLst>
          </p:nvPr>
        </p:nvPicPr>
        <p:blipFill>
          <a:blip r:embed="rId25">
            <a:alphaModFix/>
          </a:blip>
          <a:stretch>
            <a:fillRect/>
          </a:stretch>
        </p:blipFill>
        <p:spPr>
          <a:xfrm>
            <a:off x="6025701" y="2580008"/>
            <a:ext cx="492300" cy="49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9">
            <a:extLst>
              <a:ext uri="{FF2B5EF4-FFF2-40B4-BE49-F238E27FC236}">
                <a16:creationId xmlns:a16="http://schemas.microsoft.com/office/drawing/2014/main" id="{671F1F12-F5C0-BAF6-02C9-FBC1E838F9CA}"/>
              </a:ext>
            </a:extLst>
          </p:cNvPr>
          <p:cNvPicPr preferRelativeResize="0"/>
          <p:nvPr>
            <p:custDataLst>
              <p:tags r:id="rId14"/>
            </p:custDataLst>
          </p:nvPr>
        </p:nvPicPr>
        <p:blipFill>
          <a:blip r:embed="rId25">
            <a:alphaModFix/>
          </a:blip>
          <a:stretch>
            <a:fillRect/>
          </a:stretch>
        </p:blipFill>
        <p:spPr>
          <a:xfrm>
            <a:off x="8928134" y="4651318"/>
            <a:ext cx="492300" cy="49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9">
            <a:extLst>
              <a:ext uri="{FF2B5EF4-FFF2-40B4-BE49-F238E27FC236}">
                <a16:creationId xmlns:a16="http://schemas.microsoft.com/office/drawing/2014/main" id="{580472FF-B65E-1B2A-5F91-6BE79AC68FCD}"/>
              </a:ext>
            </a:extLst>
          </p:cNvPr>
          <p:cNvPicPr preferRelativeResize="0"/>
          <p:nvPr>
            <p:custDataLst>
              <p:tags r:id="rId15"/>
            </p:custDataLst>
          </p:nvPr>
        </p:nvPicPr>
        <p:blipFill>
          <a:blip r:embed="rId24">
            <a:alphaModFix/>
          </a:blip>
          <a:stretch>
            <a:fillRect/>
          </a:stretch>
        </p:blipFill>
        <p:spPr>
          <a:xfrm>
            <a:off x="9565734" y="4714867"/>
            <a:ext cx="365189" cy="3651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6" name="Google Shape;186;p19">
            <a:extLst>
              <a:ext uri="{FF2B5EF4-FFF2-40B4-BE49-F238E27FC236}">
                <a16:creationId xmlns:a16="http://schemas.microsoft.com/office/drawing/2014/main" id="{A1A532B4-8D57-FCFE-1C33-4A3737206CC3}"/>
              </a:ext>
            </a:extLst>
          </p:cNvPr>
          <p:cNvCxnSpPr/>
          <p:nvPr>
            <p:custDataLst>
              <p:tags r:id="rId16"/>
            </p:custDataLst>
          </p:nvPr>
        </p:nvCxnSpPr>
        <p:spPr>
          <a:xfrm>
            <a:off x="10009651" y="4890651"/>
            <a:ext cx="573200" cy="13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87" name="Google Shape;187;p19">
            <a:extLst>
              <a:ext uri="{FF2B5EF4-FFF2-40B4-BE49-F238E27FC236}">
                <a16:creationId xmlns:a16="http://schemas.microsoft.com/office/drawing/2014/main" id="{78CD553E-D4F1-AAB2-7A2D-EE98FCBA1CDA}"/>
              </a:ext>
            </a:extLst>
          </p:cNvPr>
          <p:cNvPicPr preferRelativeResize="0"/>
          <p:nvPr>
            <p:custDataLst>
              <p:tags r:id="rId17"/>
            </p:custDataLst>
          </p:nvPr>
        </p:nvPicPr>
        <p:blipFill>
          <a:blip r:embed="rId26">
            <a:alphaModFix/>
          </a:blip>
          <a:stretch>
            <a:fillRect/>
          </a:stretch>
        </p:blipFill>
        <p:spPr>
          <a:xfrm>
            <a:off x="10661601" y="4651301"/>
            <a:ext cx="492300" cy="49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9">
            <a:extLst>
              <a:ext uri="{FF2B5EF4-FFF2-40B4-BE49-F238E27FC236}">
                <a16:creationId xmlns:a16="http://schemas.microsoft.com/office/drawing/2014/main" id="{2F1EB444-77DD-FC6A-9F0F-6360D6A0840B}"/>
              </a:ext>
            </a:extLst>
          </p:cNvPr>
          <p:cNvPicPr preferRelativeResize="0"/>
          <p:nvPr>
            <p:custDataLst>
              <p:tags r:id="rId18"/>
            </p:custDataLst>
          </p:nvPr>
        </p:nvPicPr>
        <p:blipFill>
          <a:blip r:embed="rId26">
            <a:alphaModFix/>
          </a:blip>
          <a:stretch>
            <a:fillRect/>
          </a:stretch>
        </p:blipFill>
        <p:spPr>
          <a:xfrm>
            <a:off x="5173518" y="3935967"/>
            <a:ext cx="492300" cy="4923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ABA81-FEA5-07C6-6D7A-93215E5937DE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9"/>
            </p:custDataLst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200430-BA48-D72E-4F61-DC8EE4EB2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2283691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" name="Google Shape;445;p46"/>
          <p:cNvPicPr preferRelativeResize="0"/>
          <p:nvPr>
            <p:custDataLst>
              <p:tags r:id="rId2"/>
            </p:custDataLst>
          </p:nvPr>
        </p:nvPicPr>
        <p:blipFill>
          <a:blip r:embed="rId25">
            <a:alphaModFix/>
          </a:blip>
          <a:stretch>
            <a:fillRect/>
          </a:stretch>
        </p:blipFill>
        <p:spPr>
          <a:xfrm>
            <a:off x="8928133" y="2426233"/>
            <a:ext cx="2005531" cy="2005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46"/>
          <p:cNvPicPr preferRelativeResize="0"/>
          <p:nvPr>
            <p:custDataLst>
              <p:tags r:id="rId3"/>
            </p:custDataLst>
          </p:nvPr>
        </p:nvPicPr>
        <p:blipFill>
          <a:blip r:embed="rId26">
            <a:alphaModFix/>
          </a:blip>
          <a:stretch>
            <a:fillRect/>
          </a:stretch>
        </p:blipFill>
        <p:spPr>
          <a:xfrm>
            <a:off x="1404784" y="2356780"/>
            <a:ext cx="2144432" cy="2144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46"/>
          <p:cNvPicPr preferRelativeResize="0"/>
          <p:nvPr>
            <p:custDataLst>
              <p:tags r:id="rId4"/>
            </p:custDataLst>
          </p:nvPr>
        </p:nvPicPr>
        <p:blipFill>
          <a:blip r:embed="rId27">
            <a:alphaModFix/>
          </a:blip>
          <a:stretch>
            <a:fillRect/>
          </a:stretch>
        </p:blipFill>
        <p:spPr>
          <a:xfrm>
            <a:off x="10933668" y="1612868"/>
            <a:ext cx="753233" cy="753233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46"/>
          <p:cNvSpPr txBox="1"/>
          <p:nvPr>
            <p:custDataLst>
              <p:tags r:id="rId5"/>
            </p:custDataLst>
          </p:nvPr>
        </p:nvSpPr>
        <p:spPr>
          <a:xfrm>
            <a:off x="2264384" y="1712267"/>
            <a:ext cx="425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 dirty="0">
                <a:solidFill>
                  <a:schemeClr val="accent1"/>
                </a:solidFill>
              </a:rPr>
              <a:t>x</a:t>
            </a:r>
            <a:endParaRPr sz="2667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sp>
        <p:nvSpPr>
          <p:cNvPr id="449" name="Google Shape;449;p46"/>
          <p:cNvSpPr txBox="1"/>
          <p:nvPr>
            <p:custDataLst>
              <p:tags r:id="rId6"/>
            </p:custDataLst>
          </p:nvPr>
        </p:nvSpPr>
        <p:spPr>
          <a:xfrm>
            <a:off x="11097684" y="1155867"/>
            <a:ext cx="425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 dirty="0">
                <a:solidFill>
                  <a:srgbClr val="FFC000"/>
                </a:solidFill>
              </a:rPr>
              <a:t>k</a:t>
            </a:r>
            <a:endParaRPr sz="2667" dirty="0">
              <a:solidFill>
                <a:srgbClr val="FFC000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cxnSp>
        <p:nvCxnSpPr>
          <p:cNvPr id="450" name="Google Shape;450;p46"/>
          <p:cNvCxnSpPr/>
          <p:nvPr>
            <p:custDataLst>
              <p:tags r:id="rId7"/>
            </p:custDataLst>
          </p:nvPr>
        </p:nvCxnSpPr>
        <p:spPr>
          <a:xfrm rot="10800000" flipH="1">
            <a:off x="4798451" y="3096467"/>
            <a:ext cx="2946800" cy="14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51" name="Google Shape;451;p46"/>
          <p:cNvCxnSpPr/>
          <p:nvPr>
            <p:custDataLst>
              <p:tags r:id="rId8"/>
            </p:custDataLst>
          </p:nvPr>
        </p:nvCxnSpPr>
        <p:spPr>
          <a:xfrm flipH="1">
            <a:off x="4783851" y="3785600"/>
            <a:ext cx="2909600" cy="31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52" name="Google Shape;452;p46"/>
          <p:cNvSpPr txBox="1"/>
          <p:nvPr>
            <p:custDataLst>
              <p:tags r:id="rId9"/>
            </p:custDataLst>
          </p:nvPr>
        </p:nvSpPr>
        <p:spPr>
          <a:xfrm>
            <a:off x="1635833" y="4357817"/>
            <a:ext cx="425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 dirty="0">
                <a:solidFill>
                  <a:schemeClr val="accent1"/>
                </a:solidFill>
              </a:rPr>
              <a:t>x</a:t>
            </a:r>
            <a:endParaRPr sz="2667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sp>
        <p:nvSpPr>
          <p:cNvPr id="454" name="Google Shape;454;p46"/>
          <p:cNvSpPr/>
          <p:nvPr>
            <p:custDataLst>
              <p:tags r:id="rId10"/>
            </p:custDataLst>
          </p:nvPr>
        </p:nvSpPr>
        <p:spPr>
          <a:xfrm flipH="1">
            <a:off x="5958584" y="3865517"/>
            <a:ext cx="2676800" cy="6332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1333"/>
              <a:t>I solemnly swear I computed</a:t>
            </a:r>
            <a:endParaRPr sz="1333"/>
          </a:p>
          <a:p>
            <a:pPr algn="ctr"/>
            <a:r>
              <a:rPr lang="en-US" sz="1333"/>
              <a:t> everything correctly</a:t>
            </a:r>
            <a:endParaRPr sz="1333"/>
          </a:p>
        </p:txBody>
      </p:sp>
      <p:pic>
        <p:nvPicPr>
          <p:cNvPr id="455" name="Google Shape;455;p46"/>
          <p:cNvPicPr preferRelativeResize="0"/>
          <p:nvPr>
            <p:custDataLst>
              <p:tags r:id="rId11"/>
            </p:custDataLst>
          </p:nvPr>
        </p:nvPicPr>
        <p:blipFill>
          <a:blip r:embed="rId28">
            <a:alphaModFix/>
          </a:blip>
          <a:stretch>
            <a:fillRect/>
          </a:stretch>
        </p:blipFill>
        <p:spPr>
          <a:xfrm>
            <a:off x="2689601" y="4431767"/>
            <a:ext cx="633300" cy="633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6" name="Google Shape;456;p46"/>
          <p:cNvCxnSpPr/>
          <p:nvPr>
            <p:custDataLst>
              <p:tags r:id="rId12"/>
            </p:custDataLst>
          </p:nvPr>
        </p:nvCxnSpPr>
        <p:spPr>
          <a:xfrm>
            <a:off x="2061017" y="4741617"/>
            <a:ext cx="573200" cy="13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457" name="Google Shape;457;p46"/>
          <p:cNvPicPr preferRelativeResize="0"/>
          <p:nvPr>
            <p:custDataLst>
              <p:tags r:id="rId13"/>
            </p:custDataLst>
          </p:nvPr>
        </p:nvPicPr>
        <p:blipFill>
          <a:blip r:embed="rId28">
            <a:alphaModFix/>
          </a:blip>
          <a:stretch>
            <a:fillRect/>
          </a:stretch>
        </p:blipFill>
        <p:spPr>
          <a:xfrm>
            <a:off x="5958584" y="2566350"/>
            <a:ext cx="492300" cy="492300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p46"/>
          <p:cNvSpPr txBox="1"/>
          <p:nvPr>
            <p:custDataLst>
              <p:tags r:id="rId14"/>
            </p:custDataLst>
          </p:nvPr>
        </p:nvSpPr>
        <p:spPr>
          <a:xfrm>
            <a:off x="2689600" y="5065067"/>
            <a:ext cx="9244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 dirty="0" err="1">
                <a:solidFill>
                  <a:schemeClr val="accent1"/>
                </a:solidFill>
              </a:rPr>
              <a:t>F</a:t>
            </a:r>
            <a:r>
              <a:rPr lang="en-US" sz="2667" baseline="-25000" dirty="0" err="1">
                <a:solidFill>
                  <a:schemeClr val="accent1"/>
                </a:solidFill>
              </a:rPr>
              <a:t>k</a:t>
            </a:r>
            <a:r>
              <a:rPr lang="en-US" sz="2667" dirty="0">
                <a:solidFill>
                  <a:schemeClr val="accent1"/>
                </a:solidFill>
              </a:rPr>
              <a:t>(x)</a:t>
            </a:r>
            <a:endParaRPr sz="2667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pic>
        <p:nvPicPr>
          <p:cNvPr id="459" name="Google Shape;459;p46"/>
          <p:cNvPicPr preferRelativeResize="0"/>
          <p:nvPr>
            <p:custDataLst>
              <p:tags r:id="rId15"/>
            </p:custDataLst>
          </p:nvPr>
        </p:nvPicPr>
        <p:blipFill>
          <a:blip r:embed="rId28">
            <a:alphaModFix/>
          </a:blip>
          <a:stretch>
            <a:fillRect/>
          </a:stretch>
        </p:blipFill>
        <p:spPr>
          <a:xfrm>
            <a:off x="8928134" y="4651318"/>
            <a:ext cx="492300" cy="49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46"/>
          <p:cNvPicPr preferRelativeResize="0"/>
          <p:nvPr>
            <p:custDataLst>
              <p:tags r:id="rId16"/>
            </p:custDataLst>
          </p:nvPr>
        </p:nvPicPr>
        <p:blipFill>
          <a:blip r:embed="rId27">
            <a:alphaModFix/>
          </a:blip>
          <a:stretch>
            <a:fillRect/>
          </a:stretch>
        </p:blipFill>
        <p:spPr>
          <a:xfrm>
            <a:off x="9565734" y="4714867"/>
            <a:ext cx="365189" cy="3651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1" name="Google Shape;461;p46"/>
          <p:cNvCxnSpPr/>
          <p:nvPr>
            <p:custDataLst>
              <p:tags r:id="rId17"/>
            </p:custDataLst>
          </p:nvPr>
        </p:nvCxnSpPr>
        <p:spPr>
          <a:xfrm>
            <a:off x="10009651" y="4890651"/>
            <a:ext cx="573200" cy="13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462" name="Google Shape;462;p46"/>
          <p:cNvPicPr preferRelativeResize="0"/>
          <p:nvPr>
            <p:custDataLst>
              <p:tags r:id="rId18"/>
            </p:custDataLst>
          </p:nvPr>
        </p:nvPicPr>
        <p:blipFill>
          <a:blip r:embed="rId29">
            <a:alphaModFix/>
          </a:blip>
          <a:stretch>
            <a:fillRect/>
          </a:stretch>
        </p:blipFill>
        <p:spPr>
          <a:xfrm>
            <a:off x="10661601" y="4651301"/>
            <a:ext cx="492300" cy="492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3" name="Google Shape;463;p46"/>
          <p:cNvCxnSpPr/>
          <p:nvPr>
            <p:custDataLst>
              <p:tags r:id="rId19"/>
            </p:custDataLst>
          </p:nvPr>
        </p:nvCxnSpPr>
        <p:spPr>
          <a:xfrm>
            <a:off x="2061017" y="5427884"/>
            <a:ext cx="573200" cy="13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464" name="Google Shape;464;p46"/>
          <p:cNvPicPr preferRelativeResize="0"/>
          <p:nvPr>
            <p:custDataLst>
              <p:tags r:id="rId20"/>
            </p:custDataLst>
          </p:nvPr>
        </p:nvPicPr>
        <p:blipFill>
          <a:blip r:embed="rId29">
            <a:alphaModFix/>
          </a:blip>
          <a:stretch>
            <a:fillRect/>
          </a:stretch>
        </p:blipFill>
        <p:spPr>
          <a:xfrm>
            <a:off x="1404801" y="5188551"/>
            <a:ext cx="492300" cy="49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46"/>
          <p:cNvPicPr preferRelativeResize="0"/>
          <p:nvPr>
            <p:custDataLst>
              <p:tags r:id="rId21"/>
            </p:custDataLst>
          </p:nvPr>
        </p:nvPicPr>
        <p:blipFill>
          <a:blip r:embed="rId29">
            <a:alphaModFix/>
          </a:blip>
          <a:stretch>
            <a:fillRect/>
          </a:stretch>
        </p:blipFill>
        <p:spPr>
          <a:xfrm>
            <a:off x="5173518" y="3935967"/>
            <a:ext cx="492300" cy="4923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292272-AF01-48F0-969B-2E9044ED3CAE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2"/>
            </p:custDataLst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6790934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" name="Google Shape;445;p46"/>
          <p:cNvPicPr preferRelativeResize="0"/>
          <p:nvPr>
            <p:custDataLst>
              <p:tags r:id="rId2"/>
            </p:custDataLst>
          </p:nvPr>
        </p:nvPicPr>
        <p:blipFill>
          <a:blip r:embed="rId27">
            <a:alphaModFix/>
          </a:blip>
          <a:stretch>
            <a:fillRect/>
          </a:stretch>
        </p:blipFill>
        <p:spPr>
          <a:xfrm>
            <a:off x="8928133" y="2426233"/>
            <a:ext cx="2005531" cy="2005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46"/>
          <p:cNvPicPr preferRelativeResize="0"/>
          <p:nvPr>
            <p:custDataLst>
              <p:tags r:id="rId3"/>
            </p:custDataLst>
          </p:nvPr>
        </p:nvPicPr>
        <p:blipFill>
          <a:blip r:embed="rId28">
            <a:alphaModFix/>
          </a:blip>
          <a:stretch>
            <a:fillRect/>
          </a:stretch>
        </p:blipFill>
        <p:spPr>
          <a:xfrm>
            <a:off x="1404784" y="2356780"/>
            <a:ext cx="2144432" cy="2144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46"/>
          <p:cNvPicPr preferRelativeResize="0"/>
          <p:nvPr>
            <p:custDataLst>
              <p:tags r:id="rId4"/>
            </p:custDataLst>
          </p:nvPr>
        </p:nvPicPr>
        <p:blipFill>
          <a:blip r:embed="rId29">
            <a:alphaModFix/>
          </a:blip>
          <a:stretch>
            <a:fillRect/>
          </a:stretch>
        </p:blipFill>
        <p:spPr>
          <a:xfrm>
            <a:off x="10933668" y="1612868"/>
            <a:ext cx="753233" cy="753233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46"/>
          <p:cNvSpPr txBox="1"/>
          <p:nvPr>
            <p:custDataLst>
              <p:tags r:id="rId5"/>
            </p:custDataLst>
          </p:nvPr>
        </p:nvSpPr>
        <p:spPr>
          <a:xfrm>
            <a:off x="2264384" y="1712267"/>
            <a:ext cx="425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 dirty="0">
                <a:solidFill>
                  <a:schemeClr val="accent1"/>
                </a:solidFill>
              </a:rPr>
              <a:t>x</a:t>
            </a:r>
            <a:endParaRPr sz="2667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sp>
        <p:nvSpPr>
          <p:cNvPr id="449" name="Google Shape;449;p46"/>
          <p:cNvSpPr txBox="1"/>
          <p:nvPr>
            <p:custDataLst>
              <p:tags r:id="rId6"/>
            </p:custDataLst>
          </p:nvPr>
        </p:nvSpPr>
        <p:spPr>
          <a:xfrm>
            <a:off x="11097684" y="1155867"/>
            <a:ext cx="425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 dirty="0">
                <a:solidFill>
                  <a:srgbClr val="FFC000"/>
                </a:solidFill>
              </a:rPr>
              <a:t>k</a:t>
            </a:r>
            <a:endParaRPr sz="2667" dirty="0">
              <a:solidFill>
                <a:srgbClr val="FFC000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cxnSp>
        <p:nvCxnSpPr>
          <p:cNvPr id="450" name="Google Shape;450;p46"/>
          <p:cNvCxnSpPr/>
          <p:nvPr>
            <p:custDataLst>
              <p:tags r:id="rId7"/>
            </p:custDataLst>
          </p:nvPr>
        </p:nvCxnSpPr>
        <p:spPr>
          <a:xfrm rot="10800000" flipH="1">
            <a:off x="4798451" y="3096467"/>
            <a:ext cx="2946800" cy="14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51" name="Google Shape;451;p46"/>
          <p:cNvCxnSpPr/>
          <p:nvPr>
            <p:custDataLst>
              <p:tags r:id="rId8"/>
            </p:custDataLst>
          </p:nvPr>
        </p:nvCxnSpPr>
        <p:spPr>
          <a:xfrm flipH="1">
            <a:off x="4783851" y="3785600"/>
            <a:ext cx="2909600" cy="31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52" name="Google Shape;452;p46"/>
          <p:cNvSpPr txBox="1"/>
          <p:nvPr>
            <p:custDataLst>
              <p:tags r:id="rId9"/>
            </p:custDataLst>
          </p:nvPr>
        </p:nvSpPr>
        <p:spPr>
          <a:xfrm>
            <a:off x="1635833" y="4357817"/>
            <a:ext cx="425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 dirty="0">
                <a:solidFill>
                  <a:schemeClr val="accent1"/>
                </a:solidFill>
              </a:rPr>
              <a:t>x</a:t>
            </a:r>
            <a:endParaRPr sz="2667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sp>
        <p:nvSpPr>
          <p:cNvPr id="454" name="Google Shape;454;p46"/>
          <p:cNvSpPr/>
          <p:nvPr>
            <p:custDataLst>
              <p:tags r:id="rId10"/>
            </p:custDataLst>
          </p:nvPr>
        </p:nvSpPr>
        <p:spPr>
          <a:xfrm flipH="1">
            <a:off x="5958584" y="3865517"/>
            <a:ext cx="2676800" cy="6332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1333"/>
              <a:t>I solemnly swear I computed</a:t>
            </a:r>
            <a:endParaRPr sz="1333"/>
          </a:p>
          <a:p>
            <a:pPr algn="ctr"/>
            <a:r>
              <a:rPr lang="en-US" sz="1333"/>
              <a:t> everything correctly</a:t>
            </a:r>
            <a:endParaRPr sz="1333"/>
          </a:p>
        </p:txBody>
      </p:sp>
      <p:pic>
        <p:nvPicPr>
          <p:cNvPr id="455" name="Google Shape;455;p46"/>
          <p:cNvPicPr preferRelativeResize="0"/>
          <p:nvPr>
            <p:custDataLst>
              <p:tags r:id="rId11"/>
            </p:custDataLst>
          </p:nvPr>
        </p:nvPicPr>
        <p:blipFill>
          <a:blip r:embed="rId30">
            <a:alphaModFix/>
          </a:blip>
          <a:stretch>
            <a:fillRect/>
          </a:stretch>
        </p:blipFill>
        <p:spPr>
          <a:xfrm>
            <a:off x="2689601" y="4431767"/>
            <a:ext cx="633300" cy="633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6" name="Google Shape;456;p46"/>
          <p:cNvCxnSpPr/>
          <p:nvPr>
            <p:custDataLst>
              <p:tags r:id="rId12"/>
            </p:custDataLst>
          </p:nvPr>
        </p:nvCxnSpPr>
        <p:spPr>
          <a:xfrm>
            <a:off x="2061017" y="4741617"/>
            <a:ext cx="573200" cy="13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457" name="Google Shape;457;p46"/>
          <p:cNvPicPr preferRelativeResize="0"/>
          <p:nvPr>
            <p:custDataLst>
              <p:tags r:id="rId13"/>
            </p:custDataLst>
          </p:nvPr>
        </p:nvPicPr>
        <p:blipFill>
          <a:blip r:embed="rId30">
            <a:alphaModFix/>
          </a:blip>
          <a:stretch>
            <a:fillRect/>
          </a:stretch>
        </p:blipFill>
        <p:spPr>
          <a:xfrm>
            <a:off x="5958584" y="2566350"/>
            <a:ext cx="492300" cy="492300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p46"/>
          <p:cNvSpPr txBox="1"/>
          <p:nvPr>
            <p:custDataLst>
              <p:tags r:id="rId14"/>
            </p:custDataLst>
          </p:nvPr>
        </p:nvSpPr>
        <p:spPr>
          <a:xfrm>
            <a:off x="2689600" y="5065067"/>
            <a:ext cx="9244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 dirty="0" err="1">
                <a:solidFill>
                  <a:schemeClr val="accent1"/>
                </a:solidFill>
              </a:rPr>
              <a:t>F</a:t>
            </a:r>
            <a:r>
              <a:rPr lang="en-US" sz="2667" baseline="-25000" dirty="0" err="1">
                <a:solidFill>
                  <a:schemeClr val="accent1"/>
                </a:solidFill>
              </a:rPr>
              <a:t>k</a:t>
            </a:r>
            <a:r>
              <a:rPr lang="en-US" sz="2667" dirty="0">
                <a:solidFill>
                  <a:schemeClr val="accent1"/>
                </a:solidFill>
              </a:rPr>
              <a:t>(x)</a:t>
            </a:r>
            <a:endParaRPr sz="2667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pic>
        <p:nvPicPr>
          <p:cNvPr id="459" name="Google Shape;459;p46"/>
          <p:cNvPicPr preferRelativeResize="0"/>
          <p:nvPr>
            <p:custDataLst>
              <p:tags r:id="rId15"/>
            </p:custDataLst>
          </p:nvPr>
        </p:nvPicPr>
        <p:blipFill>
          <a:blip r:embed="rId30">
            <a:alphaModFix/>
          </a:blip>
          <a:stretch>
            <a:fillRect/>
          </a:stretch>
        </p:blipFill>
        <p:spPr>
          <a:xfrm>
            <a:off x="8928134" y="4651318"/>
            <a:ext cx="492300" cy="49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46"/>
          <p:cNvPicPr preferRelativeResize="0"/>
          <p:nvPr>
            <p:custDataLst>
              <p:tags r:id="rId16"/>
            </p:custDataLst>
          </p:nvPr>
        </p:nvPicPr>
        <p:blipFill>
          <a:blip r:embed="rId29">
            <a:alphaModFix/>
          </a:blip>
          <a:stretch>
            <a:fillRect/>
          </a:stretch>
        </p:blipFill>
        <p:spPr>
          <a:xfrm>
            <a:off x="9565734" y="4714867"/>
            <a:ext cx="365189" cy="3651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1" name="Google Shape;461;p46"/>
          <p:cNvCxnSpPr/>
          <p:nvPr>
            <p:custDataLst>
              <p:tags r:id="rId17"/>
            </p:custDataLst>
          </p:nvPr>
        </p:nvCxnSpPr>
        <p:spPr>
          <a:xfrm>
            <a:off x="10009651" y="4890651"/>
            <a:ext cx="573200" cy="13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462" name="Google Shape;462;p46"/>
          <p:cNvPicPr preferRelativeResize="0"/>
          <p:nvPr>
            <p:custDataLst>
              <p:tags r:id="rId18"/>
            </p:custDataLst>
          </p:nvPr>
        </p:nvPicPr>
        <p:blipFill>
          <a:blip r:embed="rId31">
            <a:alphaModFix/>
          </a:blip>
          <a:stretch>
            <a:fillRect/>
          </a:stretch>
        </p:blipFill>
        <p:spPr>
          <a:xfrm>
            <a:off x="10661601" y="4651301"/>
            <a:ext cx="492300" cy="492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3" name="Google Shape;463;p46"/>
          <p:cNvCxnSpPr/>
          <p:nvPr>
            <p:custDataLst>
              <p:tags r:id="rId19"/>
            </p:custDataLst>
          </p:nvPr>
        </p:nvCxnSpPr>
        <p:spPr>
          <a:xfrm>
            <a:off x="2061017" y="5427884"/>
            <a:ext cx="573200" cy="13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464" name="Google Shape;464;p46"/>
          <p:cNvPicPr preferRelativeResize="0"/>
          <p:nvPr>
            <p:custDataLst>
              <p:tags r:id="rId20"/>
            </p:custDataLst>
          </p:nvPr>
        </p:nvPicPr>
        <p:blipFill>
          <a:blip r:embed="rId31">
            <a:alphaModFix/>
          </a:blip>
          <a:stretch>
            <a:fillRect/>
          </a:stretch>
        </p:blipFill>
        <p:spPr>
          <a:xfrm>
            <a:off x="1404801" y="5188551"/>
            <a:ext cx="492300" cy="49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46"/>
          <p:cNvPicPr preferRelativeResize="0"/>
          <p:nvPr>
            <p:custDataLst>
              <p:tags r:id="rId21"/>
            </p:custDataLst>
          </p:nvPr>
        </p:nvPicPr>
        <p:blipFill>
          <a:blip r:embed="rId31">
            <a:alphaModFix/>
          </a:blip>
          <a:stretch>
            <a:fillRect/>
          </a:stretch>
        </p:blipFill>
        <p:spPr>
          <a:xfrm>
            <a:off x="5173518" y="3935967"/>
            <a:ext cx="492300" cy="4923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A16B0BE9-D692-95DF-1C3B-A7AD73DB5DEF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10688983" y="1155867"/>
            <a:ext cx="1336439" cy="12545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 descr="Devil face with solid fill with solid fill">
            <a:extLst>
              <a:ext uri="{FF2B5EF4-FFF2-40B4-BE49-F238E27FC236}">
                <a16:creationId xmlns:a16="http://schemas.microsoft.com/office/drawing/2014/main" id="{BD426F6A-7D47-4CCF-E5F5-5B1274D2DDA1}"/>
              </a:ext>
            </a:extLst>
          </p:cNvPr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1505268" y="615441"/>
            <a:ext cx="660919" cy="660919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292272-AF01-48F0-969B-2E9044ED3CAE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4"/>
            </p:custDataLst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01007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" name="Google Shape;446;p46"/>
          <p:cNvPicPr preferRelativeResize="0"/>
          <p:nvPr>
            <p:custDataLst>
              <p:tags r:id="rId2"/>
            </p:custDataLst>
          </p:nvPr>
        </p:nvPicPr>
        <p:blipFill>
          <a:blip r:embed="rId30">
            <a:alphaModFix/>
          </a:blip>
          <a:stretch>
            <a:fillRect/>
          </a:stretch>
        </p:blipFill>
        <p:spPr>
          <a:xfrm>
            <a:off x="1404784" y="2356780"/>
            <a:ext cx="2144432" cy="2144432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46"/>
          <p:cNvSpPr txBox="1"/>
          <p:nvPr>
            <p:custDataLst>
              <p:tags r:id="rId3"/>
            </p:custDataLst>
          </p:nvPr>
        </p:nvSpPr>
        <p:spPr>
          <a:xfrm>
            <a:off x="2264384" y="1712267"/>
            <a:ext cx="425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 dirty="0">
                <a:solidFill>
                  <a:schemeClr val="accent1"/>
                </a:solidFill>
              </a:rPr>
              <a:t>x</a:t>
            </a:r>
            <a:endParaRPr sz="2667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cxnSp>
        <p:nvCxnSpPr>
          <p:cNvPr id="450" name="Google Shape;450;p46"/>
          <p:cNvCxnSpPr/>
          <p:nvPr>
            <p:custDataLst>
              <p:tags r:id="rId4"/>
            </p:custDataLst>
          </p:nvPr>
        </p:nvCxnSpPr>
        <p:spPr>
          <a:xfrm rot="10800000" flipH="1">
            <a:off x="4798451" y="3096467"/>
            <a:ext cx="2946800" cy="14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51" name="Google Shape;451;p46"/>
          <p:cNvCxnSpPr/>
          <p:nvPr>
            <p:custDataLst>
              <p:tags r:id="rId5"/>
            </p:custDataLst>
          </p:nvPr>
        </p:nvCxnSpPr>
        <p:spPr>
          <a:xfrm flipH="1">
            <a:off x="4783851" y="3785600"/>
            <a:ext cx="2909600" cy="31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52" name="Google Shape;452;p46"/>
          <p:cNvSpPr txBox="1"/>
          <p:nvPr>
            <p:custDataLst>
              <p:tags r:id="rId6"/>
            </p:custDataLst>
          </p:nvPr>
        </p:nvSpPr>
        <p:spPr>
          <a:xfrm>
            <a:off x="1635833" y="4357817"/>
            <a:ext cx="425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 dirty="0">
                <a:solidFill>
                  <a:schemeClr val="accent1"/>
                </a:solidFill>
              </a:rPr>
              <a:t>x</a:t>
            </a:r>
            <a:endParaRPr sz="2667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sp>
        <p:nvSpPr>
          <p:cNvPr id="454" name="Google Shape;454;p46"/>
          <p:cNvSpPr/>
          <p:nvPr>
            <p:custDataLst>
              <p:tags r:id="rId7"/>
            </p:custDataLst>
          </p:nvPr>
        </p:nvSpPr>
        <p:spPr>
          <a:xfrm flipH="1">
            <a:off x="5958584" y="3865517"/>
            <a:ext cx="2676800" cy="6332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1333"/>
              <a:t>I solemnly swear I computed</a:t>
            </a:r>
            <a:endParaRPr sz="1333"/>
          </a:p>
          <a:p>
            <a:pPr algn="ctr"/>
            <a:r>
              <a:rPr lang="en-US" sz="1333"/>
              <a:t> everything correctly</a:t>
            </a:r>
            <a:endParaRPr sz="1333"/>
          </a:p>
        </p:txBody>
      </p:sp>
      <p:pic>
        <p:nvPicPr>
          <p:cNvPr id="455" name="Google Shape;455;p46"/>
          <p:cNvPicPr preferRelativeResize="0"/>
          <p:nvPr>
            <p:custDataLst>
              <p:tags r:id="rId8"/>
            </p:custDataLst>
          </p:nvPr>
        </p:nvPicPr>
        <p:blipFill>
          <a:blip r:embed="rId31">
            <a:alphaModFix/>
          </a:blip>
          <a:stretch>
            <a:fillRect/>
          </a:stretch>
        </p:blipFill>
        <p:spPr>
          <a:xfrm>
            <a:off x="2689601" y="4431767"/>
            <a:ext cx="633300" cy="633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6" name="Google Shape;456;p46"/>
          <p:cNvCxnSpPr/>
          <p:nvPr>
            <p:custDataLst>
              <p:tags r:id="rId9"/>
            </p:custDataLst>
          </p:nvPr>
        </p:nvCxnSpPr>
        <p:spPr>
          <a:xfrm>
            <a:off x="2061017" y="4741617"/>
            <a:ext cx="573200" cy="13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457" name="Google Shape;457;p46"/>
          <p:cNvPicPr preferRelativeResize="0"/>
          <p:nvPr>
            <p:custDataLst>
              <p:tags r:id="rId10"/>
            </p:custDataLst>
          </p:nvPr>
        </p:nvPicPr>
        <p:blipFill>
          <a:blip r:embed="rId31">
            <a:alphaModFix/>
          </a:blip>
          <a:stretch>
            <a:fillRect/>
          </a:stretch>
        </p:blipFill>
        <p:spPr>
          <a:xfrm>
            <a:off x="5958584" y="2566350"/>
            <a:ext cx="492300" cy="492300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p46"/>
          <p:cNvSpPr txBox="1"/>
          <p:nvPr>
            <p:custDataLst>
              <p:tags r:id="rId11"/>
            </p:custDataLst>
          </p:nvPr>
        </p:nvSpPr>
        <p:spPr>
          <a:xfrm>
            <a:off x="2689600" y="5065067"/>
            <a:ext cx="9244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 dirty="0" err="1">
                <a:solidFill>
                  <a:schemeClr val="accent1"/>
                </a:solidFill>
              </a:rPr>
              <a:t>F</a:t>
            </a:r>
            <a:r>
              <a:rPr lang="en-US" sz="2667" baseline="-25000" dirty="0" err="1">
                <a:solidFill>
                  <a:schemeClr val="accent1"/>
                </a:solidFill>
              </a:rPr>
              <a:t>k</a:t>
            </a:r>
            <a:r>
              <a:rPr lang="en-US" sz="2667" dirty="0">
                <a:solidFill>
                  <a:schemeClr val="accent1"/>
                </a:solidFill>
              </a:rPr>
              <a:t>(x)</a:t>
            </a:r>
            <a:endParaRPr sz="2667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cxnSp>
        <p:nvCxnSpPr>
          <p:cNvPr id="463" name="Google Shape;463;p46"/>
          <p:cNvCxnSpPr/>
          <p:nvPr>
            <p:custDataLst>
              <p:tags r:id="rId12"/>
            </p:custDataLst>
          </p:nvPr>
        </p:nvCxnSpPr>
        <p:spPr>
          <a:xfrm>
            <a:off x="2061017" y="5427884"/>
            <a:ext cx="573200" cy="13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464" name="Google Shape;464;p46"/>
          <p:cNvPicPr preferRelativeResize="0"/>
          <p:nvPr>
            <p:custDataLst>
              <p:tags r:id="rId13"/>
            </p:custDataLst>
          </p:nvPr>
        </p:nvPicPr>
        <p:blipFill>
          <a:blip r:embed="rId32">
            <a:alphaModFix/>
          </a:blip>
          <a:stretch>
            <a:fillRect/>
          </a:stretch>
        </p:blipFill>
        <p:spPr>
          <a:xfrm>
            <a:off x="1404801" y="5188551"/>
            <a:ext cx="492300" cy="49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46"/>
          <p:cNvPicPr preferRelativeResize="0"/>
          <p:nvPr>
            <p:custDataLst>
              <p:tags r:id="rId14"/>
            </p:custDataLst>
          </p:nvPr>
        </p:nvPicPr>
        <p:blipFill>
          <a:blip r:embed="rId32">
            <a:alphaModFix/>
          </a:blip>
          <a:stretch>
            <a:fillRect/>
          </a:stretch>
        </p:blipFill>
        <p:spPr>
          <a:xfrm>
            <a:off x="5173518" y="3935967"/>
            <a:ext cx="492300" cy="49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46"/>
          <p:cNvPicPr preferRelativeResize="0"/>
          <p:nvPr>
            <p:custDataLst>
              <p:tags r:id="rId15"/>
            </p:custDataLst>
          </p:nvPr>
        </p:nvPicPr>
        <p:blipFill>
          <a:blip r:embed="rId33">
            <a:alphaModFix/>
          </a:blip>
          <a:stretch>
            <a:fillRect/>
          </a:stretch>
        </p:blipFill>
        <p:spPr>
          <a:xfrm>
            <a:off x="8765316" y="2511900"/>
            <a:ext cx="817931" cy="817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46"/>
          <p:cNvPicPr preferRelativeResize="0"/>
          <p:nvPr>
            <p:custDataLst>
              <p:tags r:id="rId16"/>
            </p:custDataLst>
          </p:nvPr>
        </p:nvPicPr>
        <p:blipFill>
          <a:blip r:embed="rId33">
            <a:alphaModFix/>
          </a:blip>
          <a:stretch>
            <a:fillRect/>
          </a:stretch>
        </p:blipFill>
        <p:spPr>
          <a:xfrm>
            <a:off x="10009683" y="2511900"/>
            <a:ext cx="817931" cy="817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46"/>
          <p:cNvPicPr preferRelativeResize="0"/>
          <p:nvPr>
            <p:custDataLst>
              <p:tags r:id="rId17"/>
            </p:custDataLst>
          </p:nvPr>
        </p:nvPicPr>
        <p:blipFill>
          <a:blip r:embed="rId33">
            <a:alphaModFix/>
          </a:blip>
          <a:stretch>
            <a:fillRect/>
          </a:stretch>
        </p:blipFill>
        <p:spPr>
          <a:xfrm>
            <a:off x="8765316" y="3856867"/>
            <a:ext cx="817931" cy="817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46"/>
          <p:cNvPicPr preferRelativeResize="0"/>
          <p:nvPr>
            <p:custDataLst>
              <p:tags r:id="rId18"/>
            </p:custDataLst>
          </p:nvPr>
        </p:nvPicPr>
        <p:blipFill>
          <a:blip r:embed="rId33">
            <a:alphaModFix/>
          </a:blip>
          <a:stretch>
            <a:fillRect/>
          </a:stretch>
        </p:blipFill>
        <p:spPr>
          <a:xfrm>
            <a:off x="10009683" y="3856867"/>
            <a:ext cx="817931" cy="817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46"/>
          <p:cNvPicPr preferRelativeResize="0"/>
          <p:nvPr>
            <p:custDataLst>
              <p:tags r:id="rId19"/>
            </p:custDataLst>
          </p:nvPr>
        </p:nvPicPr>
        <p:blipFill>
          <a:blip r:embed="rId34">
            <a:alphaModFix/>
          </a:blip>
          <a:stretch>
            <a:fillRect/>
          </a:stretch>
        </p:blipFill>
        <p:spPr>
          <a:xfrm>
            <a:off x="8828701" y="1710304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Google Shape;471;p46"/>
          <p:cNvSpPr txBox="1"/>
          <p:nvPr>
            <p:custDataLst>
              <p:tags r:id="rId20"/>
            </p:custDataLst>
          </p:nvPr>
        </p:nvSpPr>
        <p:spPr>
          <a:xfrm>
            <a:off x="8961667" y="5012700"/>
            <a:ext cx="4252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 dirty="0">
                <a:solidFill>
                  <a:srgbClr val="FFC000"/>
                </a:solidFill>
              </a:rPr>
              <a:t>k</a:t>
            </a:r>
            <a:r>
              <a:rPr lang="en-US" sz="1333" baseline="-25000" dirty="0">
                <a:solidFill>
                  <a:srgbClr val="FFC000"/>
                </a:solidFill>
              </a:rPr>
              <a:t>3</a:t>
            </a:r>
            <a:endParaRPr sz="1333" baseline="-25000" dirty="0">
              <a:solidFill>
                <a:srgbClr val="FFC000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pic>
        <p:nvPicPr>
          <p:cNvPr id="472" name="Google Shape;472;p46"/>
          <p:cNvPicPr preferRelativeResize="0"/>
          <p:nvPr>
            <p:custDataLst>
              <p:tags r:id="rId21"/>
            </p:custDataLst>
          </p:nvPr>
        </p:nvPicPr>
        <p:blipFill>
          <a:blip r:embed="rId34">
            <a:alphaModFix/>
          </a:blip>
          <a:stretch>
            <a:fillRect/>
          </a:stretch>
        </p:blipFill>
        <p:spPr>
          <a:xfrm>
            <a:off x="10206034" y="1710288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p46"/>
          <p:cNvSpPr txBox="1"/>
          <p:nvPr>
            <p:custDataLst>
              <p:tags r:id="rId22"/>
            </p:custDataLst>
          </p:nvPr>
        </p:nvSpPr>
        <p:spPr>
          <a:xfrm>
            <a:off x="10206033" y="1307000"/>
            <a:ext cx="4252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 dirty="0">
                <a:solidFill>
                  <a:srgbClr val="FFC000"/>
                </a:solidFill>
              </a:rPr>
              <a:t>k</a:t>
            </a:r>
            <a:r>
              <a:rPr lang="en-US" sz="1333" baseline="-25000" dirty="0">
                <a:solidFill>
                  <a:srgbClr val="FFC000"/>
                </a:solidFill>
              </a:rPr>
              <a:t>2</a:t>
            </a:r>
            <a:endParaRPr sz="1333" baseline="-25000" dirty="0">
              <a:solidFill>
                <a:srgbClr val="FFC000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pic>
        <p:nvPicPr>
          <p:cNvPr id="474" name="Google Shape;474;p46"/>
          <p:cNvPicPr preferRelativeResize="0"/>
          <p:nvPr>
            <p:custDataLst>
              <p:tags r:id="rId23"/>
            </p:custDataLst>
          </p:nvPr>
        </p:nvPicPr>
        <p:blipFill>
          <a:blip r:embed="rId34">
            <a:alphaModFix/>
          </a:blip>
          <a:stretch>
            <a:fillRect/>
          </a:stretch>
        </p:blipFill>
        <p:spPr>
          <a:xfrm>
            <a:off x="8961667" y="5363188"/>
            <a:ext cx="425199" cy="558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46"/>
          <p:cNvPicPr preferRelativeResize="0"/>
          <p:nvPr>
            <p:custDataLst>
              <p:tags r:id="rId24"/>
            </p:custDataLst>
          </p:nvPr>
        </p:nvPicPr>
        <p:blipFill>
          <a:blip r:embed="rId34">
            <a:alphaModFix/>
          </a:blip>
          <a:stretch>
            <a:fillRect/>
          </a:stretch>
        </p:blipFill>
        <p:spPr>
          <a:xfrm>
            <a:off x="10206034" y="5363155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46"/>
          <p:cNvSpPr txBox="1"/>
          <p:nvPr>
            <p:custDataLst>
              <p:tags r:id="rId25"/>
            </p:custDataLst>
          </p:nvPr>
        </p:nvSpPr>
        <p:spPr>
          <a:xfrm>
            <a:off x="10206033" y="5012700"/>
            <a:ext cx="4252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 dirty="0">
                <a:solidFill>
                  <a:srgbClr val="FFC000"/>
                </a:solidFill>
              </a:rPr>
              <a:t>k</a:t>
            </a:r>
            <a:r>
              <a:rPr lang="en-US" sz="1333" baseline="-25000" dirty="0">
                <a:solidFill>
                  <a:srgbClr val="FFC000"/>
                </a:solidFill>
              </a:rPr>
              <a:t>4</a:t>
            </a:r>
            <a:endParaRPr sz="1333" baseline="-25000" dirty="0">
              <a:solidFill>
                <a:srgbClr val="FFC000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sp>
        <p:nvSpPr>
          <p:cNvPr id="477" name="Google Shape;477;p46"/>
          <p:cNvSpPr txBox="1"/>
          <p:nvPr>
            <p:custDataLst>
              <p:tags r:id="rId26"/>
            </p:custDataLst>
          </p:nvPr>
        </p:nvSpPr>
        <p:spPr>
          <a:xfrm>
            <a:off x="8828700" y="1352900"/>
            <a:ext cx="4252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 dirty="0">
                <a:solidFill>
                  <a:srgbClr val="FFC000"/>
                </a:solidFill>
              </a:rPr>
              <a:t>k</a:t>
            </a:r>
            <a:r>
              <a:rPr lang="en-US" sz="1333" baseline="-25000" dirty="0">
                <a:solidFill>
                  <a:srgbClr val="FFC000"/>
                </a:solidFill>
              </a:rPr>
              <a:t>1</a:t>
            </a:r>
            <a:endParaRPr sz="1333" baseline="-25000" dirty="0">
              <a:solidFill>
                <a:srgbClr val="FFC000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292272-AF01-48F0-969B-2E9044ED3CAE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7"/>
            </p:custDataLst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197777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" name="Google Shape;446;p46"/>
          <p:cNvPicPr preferRelativeResize="0"/>
          <p:nvPr>
            <p:custDataLst>
              <p:tags r:id="rId2"/>
            </p:custDataLst>
          </p:nvPr>
        </p:nvPicPr>
        <p:blipFill>
          <a:blip r:embed="rId36">
            <a:alphaModFix/>
          </a:blip>
          <a:stretch>
            <a:fillRect/>
          </a:stretch>
        </p:blipFill>
        <p:spPr>
          <a:xfrm>
            <a:off x="1404784" y="2356780"/>
            <a:ext cx="2144432" cy="2144432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46"/>
          <p:cNvSpPr txBox="1"/>
          <p:nvPr>
            <p:custDataLst>
              <p:tags r:id="rId3"/>
            </p:custDataLst>
          </p:nvPr>
        </p:nvSpPr>
        <p:spPr>
          <a:xfrm>
            <a:off x="2264384" y="1712267"/>
            <a:ext cx="425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 dirty="0">
                <a:solidFill>
                  <a:schemeClr val="accent1"/>
                </a:solidFill>
              </a:rPr>
              <a:t>x</a:t>
            </a:r>
            <a:endParaRPr sz="2667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cxnSp>
        <p:nvCxnSpPr>
          <p:cNvPr id="450" name="Google Shape;450;p46"/>
          <p:cNvCxnSpPr/>
          <p:nvPr>
            <p:custDataLst>
              <p:tags r:id="rId4"/>
            </p:custDataLst>
          </p:nvPr>
        </p:nvCxnSpPr>
        <p:spPr>
          <a:xfrm rot="10800000" flipH="1">
            <a:off x="4798451" y="3096467"/>
            <a:ext cx="2946800" cy="14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51" name="Google Shape;451;p46"/>
          <p:cNvCxnSpPr/>
          <p:nvPr>
            <p:custDataLst>
              <p:tags r:id="rId5"/>
            </p:custDataLst>
          </p:nvPr>
        </p:nvCxnSpPr>
        <p:spPr>
          <a:xfrm flipH="1">
            <a:off x="4783851" y="3785600"/>
            <a:ext cx="2909600" cy="31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52" name="Google Shape;452;p46"/>
          <p:cNvSpPr txBox="1"/>
          <p:nvPr>
            <p:custDataLst>
              <p:tags r:id="rId6"/>
            </p:custDataLst>
          </p:nvPr>
        </p:nvSpPr>
        <p:spPr>
          <a:xfrm>
            <a:off x="1635833" y="4357817"/>
            <a:ext cx="425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 dirty="0">
                <a:solidFill>
                  <a:schemeClr val="accent1"/>
                </a:solidFill>
              </a:rPr>
              <a:t>x</a:t>
            </a:r>
            <a:endParaRPr sz="2667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sp>
        <p:nvSpPr>
          <p:cNvPr id="454" name="Google Shape;454;p46"/>
          <p:cNvSpPr/>
          <p:nvPr>
            <p:custDataLst>
              <p:tags r:id="rId7"/>
            </p:custDataLst>
          </p:nvPr>
        </p:nvSpPr>
        <p:spPr>
          <a:xfrm flipH="1">
            <a:off x="5958584" y="3865517"/>
            <a:ext cx="2676800" cy="6332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1333"/>
              <a:t>I solemnly swear I computed</a:t>
            </a:r>
            <a:endParaRPr sz="1333"/>
          </a:p>
          <a:p>
            <a:pPr algn="ctr"/>
            <a:r>
              <a:rPr lang="en-US" sz="1333"/>
              <a:t> everything correctly</a:t>
            </a:r>
            <a:endParaRPr sz="1333"/>
          </a:p>
        </p:txBody>
      </p:sp>
      <p:pic>
        <p:nvPicPr>
          <p:cNvPr id="455" name="Google Shape;455;p46"/>
          <p:cNvPicPr preferRelativeResize="0"/>
          <p:nvPr>
            <p:custDataLst>
              <p:tags r:id="rId8"/>
            </p:custDataLst>
          </p:nvPr>
        </p:nvPicPr>
        <p:blipFill>
          <a:blip r:embed="rId37">
            <a:alphaModFix/>
          </a:blip>
          <a:stretch>
            <a:fillRect/>
          </a:stretch>
        </p:blipFill>
        <p:spPr>
          <a:xfrm>
            <a:off x="2689601" y="4431767"/>
            <a:ext cx="633300" cy="633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6" name="Google Shape;456;p46"/>
          <p:cNvCxnSpPr/>
          <p:nvPr>
            <p:custDataLst>
              <p:tags r:id="rId9"/>
            </p:custDataLst>
          </p:nvPr>
        </p:nvCxnSpPr>
        <p:spPr>
          <a:xfrm>
            <a:off x="2061017" y="4741617"/>
            <a:ext cx="573200" cy="13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457" name="Google Shape;457;p46"/>
          <p:cNvPicPr preferRelativeResize="0"/>
          <p:nvPr>
            <p:custDataLst>
              <p:tags r:id="rId10"/>
            </p:custDataLst>
          </p:nvPr>
        </p:nvPicPr>
        <p:blipFill>
          <a:blip r:embed="rId37">
            <a:alphaModFix/>
          </a:blip>
          <a:stretch>
            <a:fillRect/>
          </a:stretch>
        </p:blipFill>
        <p:spPr>
          <a:xfrm>
            <a:off x="5958584" y="2566350"/>
            <a:ext cx="492300" cy="492300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p46"/>
          <p:cNvSpPr txBox="1"/>
          <p:nvPr>
            <p:custDataLst>
              <p:tags r:id="rId11"/>
            </p:custDataLst>
          </p:nvPr>
        </p:nvSpPr>
        <p:spPr>
          <a:xfrm>
            <a:off x="2689600" y="5065067"/>
            <a:ext cx="9244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 dirty="0" err="1">
                <a:solidFill>
                  <a:schemeClr val="accent1"/>
                </a:solidFill>
              </a:rPr>
              <a:t>F</a:t>
            </a:r>
            <a:r>
              <a:rPr lang="en-US" sz="2667" baseline="-25000" dirty="0" err="1">
                <a:solidFill>
                  <a:schemeClr val="accent1"/>
                </a:solidFill>
              </a:rPr>
              <a:t>k</a:t>
            </a:r>
            <a:r>
              <a:rPr lang="en-US" sz="2667" dirty="0">
                <a:solidFill>
                  <a:schemeClr val="accent1"/>
                </a:solidFill>
              </a:rPr>
              <a:t>(x)</a:t>
            </a:r>
            <a:endParaRPr sz="2667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cxnSp>
        <p:nvCxnSpPr>
          <p:cNvPr id="463" name="Google Shape;463;p46"/>
          <p:cNvCxnSpPr/>
          <p:nvPr>
            <p:custDataLst>
              <p:tags r:id="rId12"/>
            </p:custDataLst>
          </p:nvPr>
        </p:nvCxnSpPr>
        <p:spPr>
          <a:xfrm>
            <a:off x="2061017" y="5427884"/>
            <a:ext cx="573200" cy="13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464" name="Google Shape;464;p46"/>
          <p:cNvPicPr preferRelativeResize="0"/>
          <p:nvPr>
            <p:custDataLst>
              <p:tags r:id="rId13"/>
            </p:custDataLst>
          </p:nvPr>
        </p:nvPicPr>
        <p:blipFill>
          <a:blip r:embed="rId38">
            <a:alphaModFix/>
          </a:blip>
          <a:stretch>
            <a:fillRect/>
          </a:stretch>
        </p:blipFill>
        <p:spPr>
          <a:xfrm>
            <a:off x="1404801" y="5188551"/>
            <a:ext cx="492300" cy="49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46"/>
          <p:cNvPicPr preferRelativeResize="0"/>
          <p:nvPr>
            <p:custDataLst>
              <p:tags r:id="rId14"/>
            </p:custDataLst>
          </p:nvPr>
        </p:nvPicPr>
        <p:blipFill>
          <a:blip r:embed="rId38">
            <a:alphaModFix/>
          </a:blip>
          <a:stretch>
            <a:fillRect/>
          </a:stretch>
        </p:blipFill>
        <p:spPr>
          <a:xfrm>
            <a:off x="5173518" y="3935967"/>
            <a:ext cx="492300" cy="49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46"/>
          <p:cNvPicPr preferRelativeResize="0"/>
          <p:nvPr>
            <p:custDataLst>
              <p:tags r:id="rId15"/>
            </p:custDataLst>
          </p:nvPr>
        </p:nvPicPr>
        <p:blipFill>
          <a:blip r:embed="rId39">
            <a:alphaModFix/>
          </a:blip>
          <a:stretch>
            <a:fillRect/>
          </a:stretch>
        </p:blipFill>
        <p:spPr>
          <a:xfrm>
            <a:off x="8765316" y="2511900"/>
            <a:ext cx="817931" cy="817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46"/>
          <p:cNvPicPr preferRelativeResize="0"/>
          <p:nvPr>
            <p:custDataLst>
              <p:tags r:id="rId16"/>
            </p:custDataLst>
          </p:nvPr>
        </p:nvPicPr>
        <p:blipFill>
          <a:blip r:embed="rId39">
            <a:alphaModFix/>
          </a:blip>
          <a:stretch>
            <a:fillRect/>
          </a:stretch>
        </p:blipFill>
        <p:spPr>
          <a:xfrm>
            <a:off x="10009683" y="2511900"/>
            <a:ext cx="817931" cy="817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46"/>
          <p:cNvPicPr preferRelativeResize="0"/>
          <p:nvPr>
            <p:custDataLst>
              <p:tags r:id="rId17"/>
            </p:custDataLst>
          </p:nvPr>
        </p:nvPicPr>
        <p:blipFill>
          <a:blip r:embed="rId39">
            <a:alphaModFix/>
          </a:blip>
          <a:stretch>
            <a:fillRect/>
          </a:stretch>
        </p:blipFill>
        <p:spPr>
          <a:xfrm>
            <a:off x="8765316" y="3856867"/>
            <a:ext cx="817931" cy="817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46"/>
          <p:cNvPicPr preferRelativeResize="0"/>
          <p:nvPr>
            <p:custDataLst>
              <p:tags r:id="rId18"/>
            </p:custDataLst>
          </p:nvPr>
        </p:nvPicPr>
        <p:blipFill>
          <a:blip r:embed="rId39">
            <a:alphaModFix/>
          </a:blip>
          <a:stretch>
            <a:fillRect/>
          </a:stretch>
        </p:blipFill>
        <p:spPr>
          <a:xfrm>
            <a:off x="10009683" y="3856867"/>
            <a:ext cx="817931" cy="817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46"/>
          <p:cNvPicPr preferRelativeResize="0"/>
          <p:nvPr>
            <p:custDataLst>
              <p:tags r:id="rId19"/>
            </p:custDataLst>
          </p:nvPr>
        </p:nvPicPr>
        <p:blipFill>
          <a:blip r:embed="rId40">
            <a:alphaModFix/>
          </a:blip>
          <a:stretch>
            <a:fillRect/>
          </a:stretch>
        </p:blipFill>
        <p:spPr>
          <a:xfrm>
            <a:off x="8828701" y="1710304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Google Shape;471;p46"/>
          <p:cNvSpPr txBox="1"/>
          <p:nvPr>
            <p:custDataLst>
              <p:tags r:id="rId20"/>
            </p:custDataLst>
          </p:nvPr>
        </p:nvSpPr>
        <p:spPr>
          <a:xfrm>
            <a:off x="8961667" y="5012700"/>
            <a:ext cx="4252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 dirty="0">
                <a:solidFill>
                  <a:srgbClr val="FFC000"/>
                </a:solidFill>
              </a:rPr>
              <a:t>k</a:t>
            </a:r>
            <a:r>
              <a:rPr lang="en-US" sz="1333" baseline="-25000" dirty="0">
                <a:solidFill>
                  <a:srgbClr val="FFC000"/>
                </a:solidFill>
              </a:rPr>
              <a:t>3</a:t>
            </a:r>
            <a:endParaRPr sz="1333" baseline="-25000" dirty="0">
              <a:solidFill>
                <a:srgbClr val="FFC000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pic>
        <p:nvPicPr>
          <p:cNvPr id="472" name="Google Shape;472;p46"/>
          <p:cNvPicPr preferRelativeResize="0"/>
          <p:nvPr>
            <p:custDataLst>
              <p:tags r:id="rId21"/>
            </p:custDataLst>
          </p:nvPr>
        </p:nvPicPr>
        <p:blipFill>
          <a:blip r:embed="rId40">
            <a:alphaModFix/>
          </a:blip>
          <a:stretch>
            <a:fillRect/>
          </a:stretch>
        </p:blipFill>
        <p:spPr>
          <a:xfrm>
            <a:off x="10206034" y="1710288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p46"/>
          <p:cNvSpPr txBox="1"/>
          <p:nvPr>
            <p:custDataLst>
              <p:tags r:id="rId22"/>
            </p:custDataLst>
          </p:nvPr>
        </p:nvSpPr>
        <p:spPr>
          <a:xfrm>
            <a:off x="10206033" y="1307000"/>
            <a:ext cx="4252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 dirty="0">
                <a:solidFill>
                  <a:srgbClr val="FFC000"/>
                </a:solidFill>
              </a:rPr>
              <a:t>k</a:t>
            </a:r>
            <a:r>
              <a:rPr lang="en-US" sz="1333" baseline="-25000" dirty="0">
                <a:solidFill>
                  <a:srgbClr val="FFC000"/>
                </a:solidFill>
              </a:rPr>
              <a:t>2</a:t>
            </a:r>
            <a:endParaRPr sz="1333" baseline="-25000" dirty="0">
              <a:solidFill>
                <a:srgbClr val="FFC000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pic>
        <p:nvPicPr>
          <p:cNvPr id="474" name="Google Shape;474;p46"/>
          <p:cNvPicPr preferRelativeResize="0"/>
          <p:nvPr>
            <p:custDataLst>
              <p:tags r:id="rId23"/>
            </p:custDataLst>
          </p:nvPr>
        </p:nvPicPr>
        <p:blipFill>
          <a:blip r:embed="rId40">
            <a:alphaModFix/>
          </a:blip>
          <a:stretch>
            <a:fillRect/>
          </a:stretch>
        </p:blipFill>
        <p:spPr>
          <a:xfrm>
            <a:off x="8961667" y="5363188"/>
            <a:ext cx="425199" cy="558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46"/>
          <p:cNvPicPr preferRelativeResize="0"/>
          <p:nvPr>
            <p:custDataLst>
              <p:tags r:id="rId24"/>
            </p:custDataLst>
          </p:nvPr>
        </p:nvPicPr>
        <p:blipFill>
          <a:blip r:embed="rId40">
            <a:alphaModFix/>
          </a:blip>
          <a:stretch>
            <a:fillRect/>
          </a:stretch>
        </p:blipFill>
        <p:spPr>
          <a:xfrm>
            <a:off x="10206034" y="5363155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46"/>
          <p:cNvSpPr txBox="1"/>
          <p:nvPr>
            <p:custDataLst>
              <p:tags r:id="rId25"/>
            </p:custDataLst>
          </p:nvPr>
        </p:nvSpPr>
        <p:spPr>
          <a:xfrm>
            <a:off x="10206033" y="5012700"/>
            <a:ext cx="4252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 dirty="0">
                <a:solidFill>
                  <a:srgbClr val="FFC000"/>
                </a:solidFill>
              </a:rPr>
              <a:t>k</a:t>
            </a:r>
            <a:r>
              <a:rPr lang="en-US" sz="1333" baseline="-25000" dirty="0">
                <a:solidFill>
                  <a:srgbClr val="FFC000"/>
                </a:solidFill>
              </a:rPr>
              <a:t>4</a:t>
            </a:r>
            <a:endParaRPr sz="1333" baseline="-25000" dirty="0">
              <a:solidFill>
                <a:srgbClr val="FFC000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sp>
        <p:nvSpPr>
          <p:cNvPr id="477" name="Google Shape;477;p46"/>
          <p:cNvSpPr txBox="1"/>
          <p:nvPr>
            <p:custDataLst>
              <p:tags r:id="rId26"/>
            </p:custDataLst>
          </p:nvPr>
        </p:nvSpPr>
        <p:spPr>
          <a:xfrm>
            <a:off x="8828700" y="1352900"/>
            <a:ext cx="4252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 dirty="0">
                <a:solidFill>
                  <a:srgbClr val="FFC000"/>
                </a:solidFill>
              </a:rPr>
              <a:t>k</a:t>
            </a:r>
            <a:r>
              <a:rPr lang="en-US" sz="1333" baseline="-25000" dirty="0">
                <a:solidFill>
                  <a:srgbClr val="FFC000"/>
                </a:solidFill>
              </a:rPr>
              <a:t>1</a:t>
            </a:r>
            <a:endParaRPr sz="1333" baseline="-25000" dirty="0">
              <a:solidFill>
                <a:srgbClr val="FFC000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sp>
        <p:nvSpPr>
          <p:cNvPr id="478" name="Google Shape;478;p46"/>
          <p:cNvSpPr/>
          <p:nvPr>
            <p:custDataLst>
              <p:tags r:id="rId27"/>
            </p:custDataLst>
          </p:nvPr>
        </p:nvSpPr>
        <p:spPr>
          <a:xfrm flipH="1">
            <a:off x="5964133" y="4567517"/>
            <a:ext cx="2676800" cy="6332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1333"/>
              <a:t>I solemnly swear I computed</a:t>
            </a:r>
            <a:endParaRPr sz="1333"/>
          </a:p>
          <a:p>
            <a:pPr algn="ctr"/>
            <a:r>
              <a:rPr lang="en-US" sz="1333"/>
              <a:t> everything correctly</a:t>
            </a:r>
            <a:endParaRPr sz="1333"/>
          </a:p>
        </p:txBody>
      </p:sp>
      <p:pic>
        <p:nvPicPr>
          <p:cNvPr id="479" name="Google Shape;479;p46"/>
          <p:cNvPicPr preferRelativeResize="0"/>
          <p:nvPr>
            <p:custDataLst>
              <p:tags r:id="rId28"/>
            </p:custDataLst>
          </p:nvPr>
        </p:nvPicPr>
        <p:blipFill>
          <a:blip r:embed="rId38">
            <a:alphaModFix/>
          </a:blip>
          <a:stretch>
            <a:fillRect/>
          </a:stretch>
        </p:blipFill>
        <p:spPr>
          <a:xfrm>
            <a:off x="5179067" y="4637967"/>
            <a:ext cx="492300" cy="492300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Google Shape;480;p46"/>
          <p:cNvSpPr/>
          <p:nvPr>
            <p:custDataLst>
              <p:tags r:id="rId29"/>
            </p:custDataLst>
          </p:nvPr>
        </p:nvSpPr>
        <p:spPr>
          <a:xfrm flipH="1">
            <a:off x="5964151" y="5339984"/>
            <a:ext cx="2676800" cy="6332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1333"/>
              <a:t>I solemnly swear I computed</a:t>
            </a:r>
            <a:endParaRPr sz="1333"/>
          </a:p>
          <a:p>
            <a:pPr algn="ctr"/>
            <a:r>
              <a:rPr lang="en-US" sz="1333"/>
              <a:t> everything correctly</a:t>
            </a:r>
            <a:endParaRPr sz="1333"/>
          </a:p>
        </p:txBody>
      </p:sp>
      <p:pic>
        <p:nvPicPr>
          <p:cNvPr id="481" name="Google Shape;481;p46"/>
          <p:cNvPicPr preferRelativeResize="0"/>
          <p:nvPr>
            <p:custDataLst>
              <p:tags r:id="rId30"/>
            </p:custDataLst>
          </p:nvPr>
        </p:nvPicPr>
        <p:blipFill>
          <a:blip r:embed="rId38">
            <a:alphaModFix/>
          </a:blip>
          <a:stretch>
            <a:fillRect/>
          </a:stretch>
        </p:blipFill>
        <p:spPr>
          <a:xfrm>
            <a:off x="5179085" y="5410434"/>
            <a:ext cx="492300" cy="492300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p46"/>
          <p:cNvSpPr/>
          <p:nvPr>
            <p:custDataLst>
              <p:tags r:id="rId31"/>
            </p:custDataLst>
          </p:nvPr>
        </p:nvSpPr>
        <p:spPr>
          <a:xfrm flipH="1">
            <a:off x="6013584" y="6112451"/>
            <a:ext cx="2676800" cy="6332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1333"/>
              <a:t>I solemnly swear I computed</a:t>
            </a:r>
            <a:endParaRPr sz="1333"/>
          </a:p>
          <a:p>
            <a:pPr algn="ctr"/>
            <a:r>
              <a:rPr lang="en-US" sz="1333"/>
              <a:t> everything correctly</a:t>
            </a:r>
            <a:endParaRPr sz="1333"/>
          </a:p>
        </p:txBody>
      </p:sp>
      <p:pic>
        <p:nvPicPr>
          <p:cNvPr id="483" name="Google Shape;483;p46"/>
          <p:cNvPicPr preferRelativeResize="0"/>
          <p:nvPr>
            <p:custDataLst>
              <p:tags r:id="rId32"/>
            </p:custDataLst>
          </p:nvPr>
        </p:nvPicPr>
        <p:blipFill>
          <a:blip r:embed="rId38">
            <a:alphaModFix/>
          </a:blip>
          <a:stretch>
            <a:fillRect/>
          </a:stretch>
        </p:blipFill>
        <p:spPr>
          <a:xfrm>
            <a:off x="5228518" y="6182901"/>
            <a:ext cx="492300" cy="4923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292272-AF01-48F0-969B-2E9044ED3CAE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3"/>
            </p:custDataLst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6018933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" name="Google Shape;446;p46"/>
          <p:cNvPicPr preferRelativeResize="0"/>
          <p:nvPr>
            <p:custDataLst>
              <p:tags r:id="rId2"/>
            </p:custDataLst>
          </p:nvPr>
        </p:nvPicPr>
        <p:blipFill>
          <a:blip r:embed="rId39">
            <a:alphaModFix/>
          </a:blip>
          <a:stretch>
            <a:fillRect/>
          </a:stretch>
        </p:blipFill>
        <p:spPr>
          <a:xfrm>
            <a:off x="1404784" y="2356780"/>
            <a:ext cx="2144432" cy="2144432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46"/>
          <p:cNvSpPr txBox="1"/>
          <p:nvPr>
            <p:custDataLst>
              <p:tags r:id="rId3"/>
            </p:custDataLst>
          </p:nvPr>
        </p:nvSpPr>
        <p:spPr>
          <a:xfrm>
            <a:off x="2264384" y="1712267"/>
            <a:ext cx="425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 dirty="0">
                <a:solidFill>
                  <a:schemeClr val="accent1"/>
                </a:solidFill>
              </a:rPr>
              <a:t>x</a:t>
            </a:r>
            <a:endParaRPr sz="2667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cxnSp>
        <p:nvCxnSpPr>
          <p:cNvPr id="450" name="Google Shape;450;p46"/>
          <p:cNvCxnSpPr/>
          <p:nvPr>
            <p:custDataLst>
              <p:tags r:id="rId4"/>
            </p:custDataLst>
          </p:nvPr>
        </p:nvCxnSpPr>
        <p:spPr>
          <a:xfrm rot="10800000" flipH="1">
            <a:off x="4798451" y="3096467"/>
            <a:ext cx="2946800" cy="14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51" name="Google Shape;451;p46"/>
          <p:cNvCxnSpPr/>
          <p:nvPr>
            <p:custDataLst>
              <p:tags r:id="rId5"/>
            </p:custDataLst>
          </p:nvPr>
        </p:nvCxnSpPr>
        <p:spPr>
          <a:xfrm flipH="1">
            <a:off x="4783851" y="3785600"/>
            <a:ext cx="2909600" cy="31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52" name="Google Shape;452;p46"/>
          <p:cNvSpPr txBox="1"/>
          <p:nvPr>
            <p:custDataLst>
              <p:tags r:id="rId6"/>
            </p:custDataLst>
          </p:nvPr>
        </p:nvSpPr>
        <p:spPr>
          <a:xfrm>
            <a:off x="1635833" y="4357817"/>
            <a:ext cx="425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 dirty="0">
                <a:solidFill>
                  <a:schemeClr val="accent1"/>
                </a:solidFill>
              </a:rPr>
              <a:t>x</a:t>
            </a:r>
            <a:endParaRPr sz="2667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sp>
        <p:nvSpPr>
          <p:cNvPr id="454" name="Google Shape;454;p46"/>
          <p:cNvSpPr/>
          <p:nvPr>
            <p:custDataLst>
              <p:tags r:id="rId7"/>
            </p:custDataLst>
          </p:nvPr>
        </p:nvSpPr>
        <p:spPr>
          <a:xfrm flipH="1">
            <a:off x="5958584" y="3865517"/>
            <a:ext cx="2676800" cy="6332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1333"/>
              <a:t>I solemnly swear I computed</a:t>
            </a:r>
            <a:endParaRPr sz="1333"/>
          </a:p>
          <a:p>
            <a:pPr algn="ctr"/>
            <a:r>
              <a:rPr lang="en-US" sz="1333"/>
              <a:t> everything correctly</a:t>
            </a:r>
            <a:endParaRPr sz="1333"/>
          </a:p>
        </p:txBody>
      </p:sp>
      <p:pic>
        <p:nvPicPr>
          <p:cNvPr id="455" name="Google Shape;455;p46"/>
          <p:cNvPicPr preferRelativeResize="0"/>
          <p:nvPr>
            <p:custDataLst>
              <p:tags r:id="rId8"/>
            </p:custDataLst>
          </p:nvPr>
        </p:nvPicPr>
        <p:blipFill>
          <a:blip r:embed="rId40">
            <a:alphaModFix/>
          </a:blip>
          <a:stretch>
            <a:fillRect/>
          </a:stretch>
        </p:blipFill>
        <p:spPr>
          <a:xfrm>
            <a:off x="2689601" y="4431767"/>
            <a:ext cx="633300" cy="633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6" name="Google Shape;456;p46"/>
          <p:cNvCxnSpPr/>
          <p:nvPr>
            <p:custDataLst>
              <p:tags r:id="rId9"/>
            </p:custDataLst>
          </p:nvPr>
        </p:nvCxnSpPr>
        <p:spPr>
          <a:xfrm>
            <a:off x="2061017" y="4741617"/>
            <a:ext cx="573200" cy="13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457" name="Google Shape;457;p46"/>
          <p:cNvPicPr preferRelativeResize="0"/>
          <p:nvPr>
            <p:custDataLst>
              <p:tags r:id="rId10"/>
            </p:custDataLst>
          </p:nvPr>
        </p:nvPicPr>
        <p:blipFill>
          <a:blip r:embed="rId40">
            <a:alphaModFix/>
          </a:blip>
          <a:stretch>
            <a:fillRect/>
          </a:stretch>
        </p:blipFill>
        <p:spPr>
          <a:xfrm>
            <a:off x="5958584" y="2566350"/>
            <a:ext cx="492300" cy="492300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p46"/>
          <p:cNvSpPr txBox="1"/>
          <p:nvPr>
            <p:custDataLst>
              <p:tags r:id="rId11"/>
            </p:custDataLst>
          </p:nvPr>
        </p:nvSpPr>
        <p:spPr>
          <a:xfrm>
            <a:off x="2689600" y="5065067"/>
            <a:ext cx="9244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 dirty="0" err="1">
                <a:solidFill>
                  <a:schemeClr val="accent1"/>
                </a:solidFill>
              </a:rPr>
              <a:t>F</a:t>
            </a:r>
            <a:r>
              <a:rPr lang="en-US" sz="2667" baseline="-25000" dirty="0" err="1">
                <a:solidFill>
                  <a:schemeClr val="accent1"/>
                </a:solidFill>
              </a:rPr>
              <a:t>k</a:t>
            </a:r>
            <a:r>
              <a:rPr lang="en-US" sz="2667" dirty="0">
                <a:solidFill>
                  <a:schemeClr val="accent1"/>
                </a:solidFill>
              </a:rPr>
              <a:t>(x)</a:t>
            </a:r>
            <a:endParaRPr sz="2667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cxnSp>
        <p:nvCxnSpPr>
          <p:cNvPr id="463" name="Google Shape;463;p46"/>
          <p:cNvCxnSpPr/>
          <p:nvPr>
            <p:custDataLst>
              <p:tags r:id="rId12"/>
            </p:custDataLst>
          </p:nvPr>
        </p:nvCxnSpPr>
        <p:spPr>
          <a:xfrm>
            <a:off x="2061017" y="5427884"/>
            <a:ext cx="573200" cy="13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464" name="Google Shape;464;p46"/>
          <p:cNvPicPr preferRelativeResize="0"/>
          <p:nvPr>
            <p:custDataLst>
              <p:tags r:id="rId13"/>
            </p:custDataLst>
          </p:nvPr>
        </p:nvPicPr>
        <p:blipFill>
          <a:blip r:embed="rId41">
            <a:alphaModFix/>
          </a:blip>
          <a:stretch>
            <a:fillRect/>
          </a:stretch>
        </p:blipFill>
        <p:spPr>
          <a:xfrm>
            <a:off x="1404801" y="5188551"/>
            <a:ext cx="492300" cy="49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46"/>
          <p:cNvPicPr preferRelativeResize="0"/>
          <p:nvPr>
            <p:custDataLst>
              <p:tags r:id="rId14"/>
            </p:custDataLst>
          </p:nvPr>
        </p:nvPicPr>
        <p:blipFill>
          <a:blip r:embed="rId41">
            <a:alphaModFix/>
          </a:blip>
          <a:stretch>
            <a:fillRect/>
          </a:stretch>
        </p:blipFill>
        <p:spPr>
          <a:xfrm>
            <a:off x="5173518" y="3935967"/>
            <a:ext cx="492300" cy="49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46"/>
          <p:cNvPicPr preferRelativeResize="0"/>
          <p:nvPr>
            <p:custDataLst>
              <p:tags r:id="rId15"/>
            </p:custDataLst>
          </p:nvPr>
        </p:nvPicPr>
        <p:blipFill>
          <a:blip r:embed="rId42">
            <a:alphaModFix/>
          </a:blip>
          <a:stretch>
            <a:fillRect/>
          </a:stretch>
        </p:blipFill>
        <p:spPr>
          <a:xfrm>
            <a:off x="8765316" y="2511900"/>
            <a:ext cx="817931" cy="817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46"/>
          <p:cNvPicPr preferRelativeResize="0"/>
          <p:nvPr>
            <p:custDataLst>
              <p:tags r:id="rId16"/>
            </p:custDataLst>
          </p:nvPr>
        </p:nvPicPr>
        <p:blipFill>
          <a:blip r:embed="rId42">
            <a:alphaModFix/>
          </a:blip>
          <a:stretch>
            <a:fillRect/>
          </a:stretch>
        </p:blipFill>
        <p:spPr>
          <a:xfrm>
            <a:off x="10009683" y="2511900"/>
            <a:ext cx="817931" cy="817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46"/>
          <p:cNvPicPr preferRelativeResize="0"/>
          <p:nvPr>
            <p:custDataLst>
              <p:tags r:id="rId17"/>
            </p:custDataLst>
          </p:nvPr>
        </p:nvPicPr>
        <p:blipFill>
          <a:blip r:embed="rId42">
            <a:alphaModFix/>
          </a:blip>
          <a:stretch>
            <a:fillRect/>
          </a:stretch>
        </p:blipFill>
        <p:spPr>
          <a:xfrm>
            <a:off x="8765316" y="3856867"/>
            <a:ext cx="817931" cy="817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46"/>
          <p:cNvPicPr preferRelativeResize="0"/>
          <p:nvPr>
            <p:custDataLst>
              <p:tags r:id="rId18"/>
            </p:custDataLst>
          </p:nvPr>
        </p:nvPicPr>
        <p:blipFill>
          <a:blip r:embed="rId42">
            <a:alphaModFix/>
          </a:blip>
          <a:stretch>
            <a:fillRect/>
          </a:stretch>
        </p:blipFill>
        <p:spPr>
          <a:xfrm>
            <a:off x="10009683" y="3856867"/>
            <a:ext cx="817931" cy="817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46"/>
          <p:cNvPicPr preferRelativeResize="0"/>
          <p:nvPr>
            <p:custDataLst>
              <p:tags r:id="rId19"/>
            </p:custDataLst>
          </p:nvPr>
        </p:nvPicPr>
        <p:blipFill>
          <a:blip r:embed="rId43">
            <a:alphaModFix/>
          </a:blip>
          <a:stretch>
            <a:fillRect/>
          </a:stretch>
        </p:blipFill>
        <p:spPr>
          <a:xfrm>
            <a:off x="8828701" y="1710304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Google Shape;471;p46"/>
          <p:cNvSpPr txBox="1"/>
          <p:nvPr>
            <p:custDataLst>
              <p:tags r:id="rId20"/>
            </p:custDataLst>
          </p:nvPr>
        </p:nvSpPr>
        <p:spPr>
          <a:xfrm>
            <a:off x="8961667" y="5012700"/>
            <a:ext cx="4252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 dirty="0">
                <a:solidFill>
                  <a:srgbClr val="FFC000"/>
                </a:solidFill>
              </a:rPr>
              <a:t>k</a:t>
            </a:r>
            <a:r>
              <a:rPr lang="en-US" sz="1333" baseline="-25000" dirty="0">
                <a:solidFill>
                  <a:srgbClr val="FFC000"/>
                </a:solidFill>
              </a:rPr>
              <a:t>3</a:t>
            </a:r>
            <a:endParaRPr sz="1333" baseline="-25000" dirty="0">
              <a:solidFill>
                <a:srgbClr val="FFC000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pic>
        <p:nvPicPr>
          <p:cNvPr id="472" name="Google Shape;472;p46"/>
          <p:cNvPicPr preferRelativeResize="0"/>
          <p:nvPr>
            <p:custDataLst>
              <p:tags r:id="rId21"/>
            </p:custDataLst>
          </p:nvPr>
        </p:nvPicPr>
        <p:blipFill>
          <a:blip r:embed="rId43">
            <a:alphaModFix/>
          </a:blip>
          <a:stretch>
            <a:fillRect/>
          </a:stretch>
        </p:blipFill>
        <p:spPr>
          <a:xfrm>
            <a:off x="10206034" y="1710288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p46"/>
          <p:cNvSpPr txBox="1"/>
          <p:nvPr>
            <p:custDataLst>
              <p:tags r:id="rId22"/>
            </p:custDataLst>
          </p:nvPr>
        </p:nvSpPr>
        <p:spPr>
          <a:xfrm>
            <a:off x="10206033" y="1307000"/>
            <a:ext cx="4252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 dirty="0">
                <a:solidFill>
                  <a:srgbClr val="FFC000"/>
                </a:solidFill>
              </a:rPr>
              <a:t>k</a:t>
            </a:r>
            <a:r>
              <a:rPr lang="en-US" sz="1333" baseline="-25000" dirty="0">
                <a:solidFill>
                  <a:srgbClr val="FFC000"/>
                </a:solidFill>
              </a:rPr>
              <a:t>2</a:t>
            </a:r>
            <a:endParaRPr sz="1333" baseline="-25000" dirty="0">
              <a:solidFill>
                <a:srgbClr val="FFC000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pic>
        <p:nvPicPr>
          <p:cNvPr id="474" name="Google Shape;474;p46"/>
          <p:cNvPicPr preferRelativeResize="0"/>
          <p:nvPr>
            <p:custDataLst>
              <p:tags r:id="rId23"/>
            </p:custDataLst>
          </p:nvPr>
        </p:nvPicPr>
        <p:blipFill>
          <a:blip r:embed="rId43">
            <a:alphaModFix/>
          </a:blip>
          <a:stretch>
            <a:fillRect/>
          </a:stretch>
        </p:blipFill>
        <p:spPr>
          <a:xfrm>
            <a:off x="8961667" y="5363188"/>
            <a:ext cx="425199" cy="558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46"/>
          <p:cNvPicPr preferRelativeResize="0"/>
          <p:nvPr>
            <p:custDataLst>
              <p:tags r:id="rId24"/>
            </p:custDataLst>
          </p:nvPr>
        </p:nvPicPr>
        <p:blipFill>
          <a:blip r:embed="rId43">
            <a:alphaModFix/>
          </a:blip>
          <a:stretch>
            <a:fillRect/>
          </a:stretch>
        </p:blipFill>
        <p:spPr>
          <a:xfrm>
            <a:off x="10206034" y="5363155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46"/>
          <p:cNvSpPr txBox="1"/>
          <p:nvPr>
            <p:custDataLst>
              <p:tags r:id="rId25"/>
            </p:custDataLst>
          </p:nvPr>
        </p:nvSpPr>
        <p:spPr>
          <a:xfrm>
            <a:off x="10206033" y="5012700"/>
            <a:ext cx="4252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 dirty="0">
                <a:solidFill>
                  <a:srgbClr val="FFC000"/>
                </a:solidFill>
              </a:rPr>
              <a:t>k</a:t>
            </a:r>
            <a:r>
              <a:rPr lang="en-US" sz="1333" baseline="-25000" dirty="0">
                <a:solidFill>
                  <a:srgbClr val="FFC000"/>
                </a:solidFill>
              </a:rPr>
              <a:t>4</a:t>
            </a:r>
            <a:endParaRPr sz="1333" baseline="-25000" dirty="0">
              <a:solidFill>
                <a:srgbClr val="FFC000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sp>
        <p:nvSpPr>
          <p:cNvPr id="477" name="Google Shape;477;p46"/>
          <p:cNvSpPr txBox="1"/>
          <p:nvPr>
            <p:custDataLst>
              <p:tags r:id="rId26"/>
            </p:custDataLst>
          </p:nvPr>
        </p:nvSpPr>
        <p:spPr>
          <a:xfrm>
            <a:off x="8828700" y="1352900"/>
            <a:ext cx="4252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 dirty="0">
                <a:solidFill>
                  <a:srgbClr val="FFC000"/>
                </a:solidFill>
              </a:rPr>
              <a:t>k</a:t>
            </a:r>
            <a:r>
              <a:rPr lang="en-US" sz="1333" baseline="-25000" dirty="0">
                <a:solidFill>
                  <a:srgbClr val="FFC000"/>
                </a:solidFill>
              </a:rPr>
              <a:t>1</a:t>
            </a:r>
            <a:endParaRPr sz="1333" baseline="-25000" dirty="0">
              <a:solidFill>
                <a:srgbClr val="FFC000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sp>
        <p:nvSpPr>
          <p:cNvPr id="478" name="Google Shape;478;p46"/>
          <p:cNvSpPr/>
          <p:nvPr>
            <p:custDataLst>
              <p:tags r:id="rId27"/>
            </p:custDataLst>
          </p:nvPr>
        </p:nvSpPr>
        <p:spPr>
          <a:xfrm flipH="1">
            <a:off x="5964133" y="4567517"/>
            <a:ext cx="2676800" cy="6332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1333"/>
              <a:t>I solemnly swear I computed</a:t>
            </a:r>
            <a:endParaRPr sz="1333"/>
          </a:p>
          <a:p>
            <a:pPr algn="ctr"/>
            <a:r>
              <a:rPr lang="en-US" sz="1333"/>
              <a:t> everything correctly</a:t>
            </a:r>
            <a:endParaRPr sz="1333"/>
          </a:p>
        </p:txBody>
      </p:sp>
      <p:pic>
        <p:nvPicPr>
          <p:cNvPr id="479" name="Google Shape;479;p46"/>
          <p:cNvPicPr preferRelativeResize="0"/>
          <p:nvPr>
            <p:custDataLst>
              <p:tags r:id="rId28"/>
            </p:custDataLst>
          </p:nvPr>
        </p:nvPicPr>
        <p:blipFill>
          <a:blip r:embed="rId41">
            <a:alphaModFix/>
          </a:blip>
          <a:stretch>
            <a:fillRect/>
          </a:stretch>
        </p:blipFill>
        <p:spPr>
          <a:xfrm>
            <a:off x="5179067" y="4637967"/>
            <a:ext cx="492300" cy="492300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Google Shape;480;p46"/>
          <p:cNvSpPr/>
          <p:nvPr>
            <p:custDataLst>
              <p:tags r:id="rId29"/>
            </p:custDataLst>
          </p:nvPr>
        </p:nvSpPr>
        <p:spPr>
          <a:xfrm flipH="1">
            <a:off x="5964151" y="5339984"/>
            <a:ext cx="2676800" cy="6332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1333"/>
              <a:t>I solemnly swear I computed</a:t>
            </a:r>
            <a:endParaRPr sz="1333"/>
          </a:p>
          <a:p>
            <a:pPr algn="ctr"/>
            <a:r>
              <a:rPr lang="en-US" sz="1333"/>
              <a:t> everything correctly</a:t>
            </a:r>
            <a:endParaRPr sz="1333"/>
          </a:p>
        </p:txBody>
      </p:sp>
      <p:pic>
        <p:nvPicPr>
          <p:cNvPr id="481" name="Google Shape;481;p46"/>
          <p:cNvPicPr preferRelativeResize="0"/>
          <p:nvPr>
            <p:custDataLst>
              <p:tags r:id="rId30"/>
            </p:custDataLst>
          </p:nvPr>
        </p:nvPicPr>
        <p:blipFill>
          <a:blip r:embed="rId41">
            <a:alphaModFix/>
          </a:blip>
          <a:stretch>
            <a:fillRect/>
          </a:stretch>
        </p:blipFill>
        <p:spPr>
          <a:xfrm>
            <a:off x="5179085" y="5410434"/>
            <a:ext cx="492300" cy="492300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p46"/>
          <p:cNvSpPr/>
          <p:nvPr>
            <p:custDataLst>
              <p:tags r:id="rId31"/>
            </p:custDataLst>
          </p:nvPr>
        </p:nvSpPr>
        <p:spPr>
          <a:xfrm flipH="1">
            <a:off x="6013584" y="6112451"/>
            <a:ext cx="2676800" cy="6332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1333"/>
              <a:t>I solemnly swear I computed</a:t>
            </a:r>
            <a:endParaRPr sz="1333"/>
          </a:p>
          <a:p>
            <a:pPr algn="ctr"/>
            <a:r>
              <a:rPr lang="en-US" sz="1333"/>
              <a:t> everything correctly</a:t>
            </a:r>
            <a:endParaRPr sz="1333"/>
          </a:p>
        </p:txBody>
      </p:sp>
      <p:pic>
        <p:nvPicPr>
          <p:cNvPr id="483" name="Google Shape;483;p46"/>
          <p:cNvPicPr preferRelativeResize="0"/>
          <p:nvPr>
            <p:custDataLst>
              <p:tags r:id="rId32"/>
            </p:custDataLst>
          </p:nvPr>
        </p:nvPicPr>
        <p:blipFill>
          <a:blip r:embed="rId41">
            <a:alphaModFix/>
          </a:blip>
          <a:stretch>
            <a:fillRect/>
          </a:stretch>
        </p:blipFill>
        <p:spPr>
          <a:xfrm>
            <a:off x="5228518" y="6182901"/>
            <a:ext cx="492300" cy="49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p46"/>
          <p:cNvPicPr preferRelativeResize="0"/>
          <p:nvPr>
            <p:custDataLst>
              <p:tags r:id="rId33"/>
            </p:custDataLst>
          </p:nvPr>
        </p:nvPicPr>
        <p:blipFill>
          <a:blip r:embed="rId41">
            <a:alphaModFix/>
          </a:blip>
          <a:stretch>
            <a:fillRect/>
          </a:stretch>
        </p:blipFill>
        <p:spPr>
          <a:xfrm>
            <a:off x="748567" y="5188534"/>
            <a:ext cx="492300" cy="49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46"/>
          <p:cNvPicPr preferRelativeResize="0"/>
          <p:nvPr>
            <p:custDataLst>
              <p:tags r:id="rId34"/>
            </p:custDataLst>
          </p:nvPr>
        </p:nvPicPr>
        <p:blipFill>
          <a:blip r:embed="rId41">
            <a:alphaModFix/>
          </a:blip>
          <a:stretch>
            <a:fillRect/>
          </a:stretch>
        </p:blipFill>
        <p:spPr>
          <a:xfrm>
            <a:off x="748567" y="5761701"/>
            <a:ext cx="492300" cy="49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6" name="Google Shape;486;p46"/>
          <p:cNvPicPr preferRelativeResize="0"/>
          <p:nvPr>
            <p:custDataLst>
              <p:tags r:id="rId35"/>
            </p:custDataLst>
          </p:nvPr>
        </p:nvPicPr>
        <p:blipFill>
          <a:blip r:embed="rId41">
            <a:alphaModFix/>
          </a:blip>
          <a:stretch>
            <a:fillRect/>
          </a:stretch>
        </p:blipFill>
        <p:spPr>
          <a:xfrm>
            <a:off x="1396534" y="5761701"/>
            <a:ext cx="492300" cy="4923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292272-AF01-48F0-969B-2E9044ED3CAE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6"/>
            </p:custDataLst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4355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" name="Google Shape;446;p46"/>
          <p:cNvPicPr preferRelativeResize="0"/>
          <p:nvPr>
            <p:custDataLst>
              <p:tags r:id="rId2"/>
            </p:custDataLst>
          </p:nvPr>
        </p:nvPicPr>
        <p:blipFill>
          <a:blip r:embed="rId40">
            <a:alphaModFix/>
          </a:blip>
          <a:stretch>
            <a:fillRect/>
          </a:stretch>
        </p:blipFill>
        <p:spPr>
          <a:xfrm>
            <a:off x="1404784" y="2356780"/>
            <a:ext cx="2144432" cy="2144432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46"/>
          <p:cNvSpPr txBox="1"/>
          <p:nvPr>
            <p:custDataLst>
              <p:tags r:id="rId3"/>
            </p:custDataLst>
          </p:nvPr>
        </p:nvSpPr>
        <p:spPr>
          <a:xfrm>
            <a:off x="2264384" y="1712267"/>
            <a:ext cx="425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 dirty="0">
                <a:solidFill>
                  <a:schemeClr val="accent1"/>
                </a:solidFill>
              </a:rPr>
              <a:t>x</a:t>
            </a:r>
            <a:endParaRPr sz="2667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cxnSp>
        <p:nvCxnSpPr>
          <p:cNvPr id="450" name="Google Shape;450;p46"/>
          <p:cNvCxnSpPr/>
          <p:nvPr>
            <p:custDataLst>
              <p:tags r:id="rId4"/>
            </p:custDataLst>
          </p:nvPr>
        </p:nvCxnSpPr>
        <p:spPr>
          <a:xfrm rot="10800000" flipH="1">
            <a:off x="4798451" y="3096467"/>
            <a:ext cx="2946800" cy="14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51" name="Google Shape;451;p46"/>
          <p:cNvCxnSpPr/>
          <p:nvPr>
            <p:custDataLst>
              <p:tags r:id="rId5"/>
            </p:custDataLst>
          </p:nvPr>
        </p:nvCxnSpPr>
        <p:spPr>
          <a:xfrm flipH="1">
            <a:off x="4783851" y="3785600"/>
            <a:ext cx="2909600" cy="31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52" name="Google Shape;452;p46"/>
          <p:cNvSpPr txBox="1"/>
          <p:nvPr>
            <p:custDataLst>
              <p:tags r:id="rId6"/>
            </p:custDataLst>
          </p:nvPr>
        </p:nvSpPr>
        <p:spPr>
          <a:xfrm>
            <a:off x="1635833" y="4357817"/>
            <a:ext cx="425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 dirty="0">
                <a:solidFill>
                  <a:schemeClr val="accent1"/>
                </a:solidFill>
              </a:rPr>
              <a:t>x</a:t>
            </a:r>
            <a:endParaRPr sz="2667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sp>
        <p:nvSpPr>
          <p:cNvPr id="454" name="Google Shape;454;p46"/>
          <p:cNvSpPr/>
          <p:nvPr>
            <p:custDataLst>
              <p:tags r:id="rId7"/>
            </p:custDataLst>
          </p:nvPr>
        </p:nvSpPr>
        <p:spPr>
          <a:xfrm flipH="1">
            <a:off x="5958584" y="3865517"/>
            <a:ext cx="2676800" cy="6332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1333"/>
              <a:t>I solemnly swear I computed</a:t>
            </a:r>
            <a:endParaRPr sz="1333"/>
          </a:p>
          <a:p>
            <a:pPr algn="ctr"/>
            <a:r>
              <a:rPr lang="en-US" sz="1333"/>
              <a:t> everything correctly</a:t>
            </a:r>
            <a:endParaRPr sz="1333"/>
          </a:p>
        </p:txBody>
      </p:sp>
      <p:pic>
        <p:nvPicPr>
          <p:cNvPr id="455" name="Google Shape;455;p46"/>
          <p:cNvPicPr preferRelativeResize="0"/>
          <p:nvPr>
            <p:custDataLst>
              <p:tags r:id="rId8"/>
            </p:custDataLst>
          </p:nvPr>
        </p:nvPicPr>
        <p:blipFill>
          <a:blip r:embed="rId41">
            <a:alphaModFix/>
          </a:blip>
          <a:stretch>
            <a:fillRect/>
          </a:stretch>
        </p:blipFill>
        <p:spPr>
          <a:xfrm>
            <a:off x="2689601" y="4431767"/>
            <a:ext cx="633300" cy="633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6" name="Google Shape;456;p46"/>
          <p:cNvCxnSpPr/>
          <p:nvPr>
            <p:custDataLst>
              <p:tags r:id="rId9"/>
            </p:custDataLst>
          </p:nvPr>
        </p:nvCxnSpPr>
        <p:spPr>
          <a:xfrm>
            <a:off x="2061017" y="4741617"/>
            <a:ext cx="573200" cy="13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457" name="Google Shape;457;p46"/>
          <p:cNvPicPr preferRelativeResize="0"/>
          <p:nvPr>
            <p:custDataLst>
              <p:tags r:id="rId10"/>
            </p:custDataLst>
          </p:nvPr>
        </p:nvPicPr>
        <p:blipFill>
          <a:blip r:embed="rId41">
            <a:alphaModFix/>
          </a:blip>
          <a:stretch>
            <a:fillRect/>
          </a:stretch>
        </p:blipFill>
        <p:spPr>
          <a:xfrm>
            <a:off x="5958584" y="2566350"/>
            <a:ext cx="492300" cy="492300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p46"/>
          <p:cNvSpPr txBox="1"/>
          <p:nvPr>
            <p:custDataLst>
              <p:tags r:id="rId11"/>
            </p:custDataLst>
          </p:nvPr>
        </p:nvSpPr>
        <p:spPr>
          <a:xfrm>
            <a:off x="2689600" y="5065067"/>
            <a:ext cx="9244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 dirty="0" err="1">
                <a:solidFill>
                  <a:schemeClr val="accent1"/>
                </a:solidFill>
              </a:rPr>
              <a:t>F</a:t>
            </a:r>
            <a:r>
              <a:rPr lang="en-US" sz="2667" baseline="-25000" dirty="0" err="1">
                <a:solidFill>
                  <a:schemeClr val="accent1"/>
                </a:solidFill>
              </a:rPr>
              <a:t>k</a:t>
            </a:r>
            <a:r>
              <a:rPr lang="en-US" sz="2667" dirty="0">
                <a:solidFill>
                  <a:schemeClr val="accent1"/>
                </a:solidFill>
              </a:rPr>
              <a:t>(x)</a:t>
            </a:r>
            <a:endParaRPr sz="2667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cxnSp>
        <p:nvCxnSpPr>
          <p:cNvPr id="463" name="Google Shape;463;p46"/>
          <p:cNvCxnSpPr/>
          <p:nvPr>
            <p:custDataLst>
              <p:tags r:id="rId12"/>
            </p:custDataLst>
          </p:nvPr>
        </p:nvCxnSpPr>
        <p:spPr>
          <a:xfrm>
            <a:off x="2061017" y="5427884"/>
            <a:ext cx="573200" cy="13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464" name="Google Shape;464;p46"/>
          <p:cNvPicPr preferRelativeResize="0"/>
          <p:nvPr>
            <p:custDataLst>
              <p:tags r:id="rId13"/>
            </p:custDataLst>
          </p:nvPr>
        </p:nvPicPr>
        <p:blipFill>
          <a:blip r:embed="rId42">
            <a:alphaModFix/>
          </a:blip>
          <a:stretch>
            <a:fillRect/>
          </a:stretch>
        </p:blipFill>
        <p:spPr>
          <a:xfrm>
            <a:off x="1404801" y="5188551"/>
            <a:ext cx="492300" cy="49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46"/>
          <p:cNvPicPr preferRelativeResize="0"/>
          <p:nvPr>
            <p:custDataLst>
              <p:tags r:id="rId14"/>
            </p:custDataLst>
          </p:nvPr>
        </p:nvPicPr>
        <p:blipFill>
          <a:blip r:embed="rId42">
            <a:alphaModFix/>
          </a:blip>
          <a:stretch>
            <a:fillRect/>
          </a:stretch>
        </p:blipFill>
        <p:spPr>
          <a:xfrm>
            <a:off x="5173518" y="3935967"/>
            <a:ext cx="492300" cy="49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46"/>
          <p:cNvPicPr preferRelativeResize="0"/>
          <p:nvPr>
            <p:custDataLst>
              <p:tags r:id="rId15"/>
            </p:custDataLst>
          </p:nvPr>
        </p:nvPicPr>
        <p:blipFill>
          <a:blip r:embed="rId43">
            <a:alphaModFix/>
          </a:blip>
          <a:stretch>
            <a:fillRect/>
          </a:stretch>
        </p:blipFill>
        <p:spPr>
          <a:xfrm>
            <a:off x="8765316" y="2511900"/>
            <a:ext cx="817931" cy="817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46"/>
          <p:cNvPicPr preferRelativeResize="0"/>
          <p:nvPr>
            <p:custDataLst>
              <p:tags r:id="rId16"/>
            </p:custDataLst>
          </p:nvPr>
        </p:nvPicPr>
        <p:blipFill>
          <a:blip r:embed="rId43">
            <a:alphaModFix/>
          </a:blip>
          <a:stretch>
            <a:fillRect/>
          </a:stretch>
        </p:blipFill>
        <p:spPr>
          <a:xfrm>
            <a:off x="10009683" y="2511900"/>
            <a:ext cx="817931" cy="817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46"/>
          <p:cNvPicPr preferRelativeResize="0"/>
          <p:nvPr>
            <p:custDataLst>
              <p:tags r:id="rId17"/>
            </p:custDataLst>
          </p:nvPr>
        </p:nvPicPr>
        <p:blipFill>
          <a:blip r:embed="rId43">
            <a:alphaModFix/>
          </a:blip>
          <a:stretch>
            <a:fillRect/>
          </a:stretch>
        </p:blipFill>
        <p:spPr>
          <a:xfrm>
            <a:off x="8765316" y="3856867"/>
            <a:ext cx="817931" cy="817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46"/>
          <p:cNvPicPr preferRelativeResize="0"/>
          <p:nvPr>
            <p:custDataLst>
              <p:tags r:id="rId18"/>
            </p:custDataLst>
          </p:nvPr>
        </p:nvPicPr>
        <p:blipFill>
          <a:blip r:embed="rId43">
            <a:alphaModFix/>
          </a:blip>
          <a:stretch>
            <a:fillRect/>
          </a:stretch>
        </p:blipFill>
        <p:spPr>
          <a:xfrm>
            <a:off x="10009683" y="3856867"/>
            <a:ext cx="817931" cy="817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46"/>
          <p:cNvPicPr preferRelativeResize="0"/>
          <p:nvPr>
            <p:custDataLst>
              <p:tags r:id="rId19"/>
            </p:custDataLst>
          </p:nvPr>
        </p:nvPicPr>
        <p:blipFill>
          <a:blip r:embed="rId44">
            <a:alphaModFix/>
          </a:blip>
          <a:stretch>
            <a:fillRect/>
          </a:stretch>
        </p:blipFill>
        <p:spPr>
          <a:xfrm>
            <a:off x="8828701" y="1710304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Google Shape;471;p46"/>
          <p:cNvSpPr txBox="1"/>
          <p:nvPr>
            <p:custDataLst>
              <p:tags r:id="rId20"/>
            </p:custDataLst>
          </p:nvPr>
        </p:nvSpPr>
        <p:spPr>
          <a:xfrm>
            <a:off x="8961667" y="5012700"/>
            <a:ext cx="4252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 dirty="0">
                <a:solidFill>
                  <a:srgbClr val="FFC000"/>
                </a:solidFill>
              </a:rPr>
              <a:t>k</a:t>
            </a:r>
            <a:r>
              <a:rPr lang="en-US" sz="1333" baseline="-25000" dirty="0">
                <a:solidFill>
                  <a:srgbClr val="FFC000"/>
                </a:solidFill>
              </a:rPr>
              <a:t>3</a:t>
            </a:r>
            <a:endParaRPr sz="1333" baseline="-25000" dirty="0">
              <a:solidFill>
                <a:srgbClr val="FFC000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pic>
        <p:nvPicPr>
          <p:cNvPr id="472" name="Google Shape;472;p46"/>
          <p:cNvPicPr preferRelativeResize="0"/>
          <p:nvPr>
            <p:custDataLst>
              <p:tags r:id="rId21"/>
            </p:custDataLst>
          </p:nvPr>
        </p:nvPicPr>
        <p:blipFill>
          <a:blip r:embed="rId44">
            <a:alphaModFix/>
          </a:blip>
          <a:stretch>
            <a:fillRect/>
          </a:stretch>
        </p:blipFill>
        <p:spPr>
          <a:xfrm>
            <a:off x="10206034" y="1710288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p46"/>
          <p:cNvSpPr txBox="1"/>
          <p:nvPr>
            <p:custDataLst>
              <p:tags r:id="rId22"/>
            </p:custDataLst>
          </p:nvPr>
        </p:nvSpPr>
        <p:spPr>
          <a:xfrm>
            <a:off x="10206033" y="1307000"/>
            <a:ext cx="4252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 dirty="0">
                <a:solidFill>
                  <a:srgbClr val="FFC000"/>
                </a:solidFill>
              </a:rPr>
              <a:t>k</a:t>
            </a:r>
            <a:r>
              <a:rPr lang="en-US" sz="1333" baseline="-25000" dirty="0">
                <a:solidFill>
                  <a:srgbClr val="FFC000"/>
                </a:solidFill>
              </a:rPr>
              <a:t>2</a:t>
            </a:r>
            <a:endParaRPr sz="1333" baseline="-25000" dirty="0">
              <a:solidFill>
                <a:srgbClr val="FFC000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pic>
        <p:nvPicPr>
          <p:cNvPr id="474" name="Google Shape;474;p46"/>
          <p:cNvPicPr preferRelativeResize="0"/>
          <p:nvPr>
            <p:custDataLst>
              <p:tags r:id="rId23"/>
            </p:custDataLst>
          </p:nvPr>
        </p:nvPicPr>
        <p:blipFill>
          <a:blip r:embed="rId44">
            <a:alphaModFix/>
          </a:blip>
          <a:stretch>
            <a:fillRect/>
          </a:stretch>
        </p:blipFill>
        <p:spPr>
          <a:xfrm>
            <a:off x="8961667" y="5363188"/>
            <a:ext cx="425199" cy="558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46"/>
          <p:cNvPicPr preferRelativeResize="0"/>
          <p:nvPr>
            <p:custDataLst>
              <p:tags r:id="rId24"/>
            </p:custDataLst>
          </p:nvPr>
        </p:nvPicPr>
        <p:blipFill>
          <a:blip r:embed="rId44">
            <a:alphaModFix/>
          </a:blip>
          <a:stretch>
            <a:fillRect/>
          </a:stretch>
        </p:blipFill>
        <p:spPr>
          <a:xfrm>
            <a:off x="10206034" y="5363155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46"/>
          <p:cNvSpPr txBox="1"/>
          <p:nvPr>
            <p:custDataLst>
              <p:tags r:id="rId25"/>
            </p:custDataLst>
          </p:nvPr>
        </p:nvSpPr>
        <p:spPr>
          <a:xfrm>
            <a:off x="10206033" y="5012700"/>
            <a:ext cx="4252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 dirty="0">
                <a:solidFill>
                  <a:srgbClr val="FFC000"/>
                </a:solidFill>
              </a:rPr>
              <a:t>k</a:t>
            </a:r>
            <a:r>
              <a:rPr lang="en-US" sz="1333" baseline="-25000" dirty="0">
                <a:solidFill>
                  <a:srgbClr val="FFC000"/>
                </a:solidFill>
              </a:rPr>
              <a:t>4</a:t>
            </a:r>
            <a:endParaRPr sz="1333" baseline="-25000" dirty="0">
              <a:solidFill>
                <a:srgbClr val="FFC000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sp>
        <p:nvSpPr>
          <p:cNvPr id="477" name="Google Shape;477;p46"/>
          <p:cNvSpPr txBox="1"/>
          <p:nvPr>
            <p:custDataLst>
              <p:tags r:id="rId26"/>
            </p:custDataLst>
          </p:nvPr>
        </p:nvSpPr>
        <p:spPr>
          <a:xfrm>
            <a:off x="8828700" y="1352900"/>
            <a:ext cx="4252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 dirty="0">
                <a:solidFill>
                  <a:srgbClr val="FFC000"/>
                </a:solidFill>
              </a:rPr>
              <a:t>k</a:t>
            </a:r>
            <a:r>
              <a:rPr lang="en-US" sz="1333" baseline="-25000" dirty="0">
                <a:solidFill>
                  <a:srgbClr val="FFC000"/>
                </a:solidFill>
              </a:rPr>
              <a:t>1</a:t>
            </a:r>
            <a:endParaRPr sz="1333" baseline="-25000" dirty="0">
              <a:solidFill>
                <a:srgbClr val="FFC000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sp>
        <p:nvSpPr>
          <p:cNvPr id="478" name="Google Shape;478;p46"/>
          <p:cNvSpPr/>
          <p:nvPr>
            <p:custDataLst>
              <p:tags r:id="rId27"/>
            </p:custDataLst>
          </p:nvPr>
        </p:nvSpPr>
        <p:spPr>
          <a:xfrm flipH="1">
            <a:off x="5964133" y="4567517"/>
            <a:ext cx="2676800" cy="6332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1333"/>
              <a:t>I solemnly swear I computed</a:t>
            </a:r>
            <a:endParaRPr sz="1333"/>
          </a:p>
          <a:p>
            <a:pPr algn="ctr"/>
            <a:r>
              <a:rPr lang="en-US" sz="1333"/>
              <a:t> everything correctly</a:t>
            </a:r>
            <a:endParaRPr sz="1333"/>
          </a:p>
        </p:txBody>
      </p:sp>
      <p:pic>
        <p:nvPicPr>
          <p:cNvPr id="479" name="Google Shape;479;p46"/>
          <p:cNvPicPr preferRelativeResize="0"/>
          <p:nvPr>
            <p:custDataLst>
              <p:tags r:id="rId28"/>
            </p:custDataLst>
          </p:nvPr>
        </p:nvPicPr>
        <p:blipFill>
          <a:blip r:embed="rId42">
            <a:alphaModFix/>
          </a:blip>
          <a:stretch>
            <a:fillRect/>
          </a:stretch>
        </p:blipFill>
        <p:spPr>
          <a:xfrm>
            <a:off x="5179067" y="4637967"/>
            <a:ext cx="492300" cy="492300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Google Shape;480;p46"/>
          <p:cNvSpPr/>
          <p:nvPr>
            <p:custDataLst>
              <p:tags r:id="rId29"/>
            </p:custDataLst>
          </p:nvPr>
        </p:nvSpPr>
        <p:spPr>
          <a:xfrm flipH="1">
            <a:off x="5964151" y="5339984"/>
            <a:ext cx="2676800" cy="6332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1333"/>
              <a:t>I solemnly swear I computed</a:t>
            </a:r>
            <a:endParaRPr sz="1333"/>
          </a:p>
          <a:p>
            <a:pPr algn="ctr"/>
            <a:r>
              <a:rPr lang="en-US" sz="1333"/>
              <a:t> everything correctly</a:t>
            </a:r>
            <a:endParaRPr sz="1333"/>
          </a:p>
        </p:txBody>
      </p:sp>
      <p:pic>
        <p:nvPicPr>
          <p:cNvPr id="481" name="Google Shape;481;p46"/>
          <p:cNvPicPr preferRelativeResize="0"/>
          <p:nvPr>
            <p:custDataLst>
              <p:tags r:id="rId30"/>
            </p:custDataLst>
          </p:nvPr>
        </p:nvPicPr>
        <p:blipFill>
          <a:blip r:embed="rId42">
            <a:alphaModFix/>
          </a:blip>
          <a:stretch>
            <a:fillRect/>
          </a:stretch>
        </p:blipFill>
        <p:spPr>
          <a:xfrm>
            <a:off x="5179085" y="5410434"/>
            <a:ext cx="492300" cy="492300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p46"/>
          <p:cNvSpPr/>
          <p:nvPr>
            <p:custDataLst>
              <p:tags r:id="rId31"/>
            </p:custDataLst>
          </p:nvPr>
        </p:nvSpPr>
        <p:spPr>
          <a:xfrm flipH="1">
            <a:off x="6013584" y="6112451"/>
            <a:ext cx="2676800" cy="6332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1333"/>
              <a:t>I solemnly swear I computed</a:t>
            </a:r>
            <a:endParaRPr sz="1333"/>
          </a:p>
          <a:p>
            <a:pPr algn="ctr"/>
            <a:r>
              <a:rPr lang="en-US" sz="1333"/>
              <a:t> everything correctly</a:t>
            </a:r>
            <a:endParaRPr sz="1333"/>
          </a:p>
        </p:txBody>
      </p:sp>
      <p:pic>
        <p:nvPicPr>
          <p:cNvPr id="483" name="Google Shape;483;p46"/>
          <p:cNvPicPr preferRelativeResize="0"/>
          <p:nvPr>
            <p:custDataLst>
              <p:tags r:id="rId32"/>
            </p:custDataLst>
          </p:nvPr>
        </p:nvPicPr>
        <p:blipFill>
          <a:blip r:embed="rId42">
            <a:alphaModFix/>
          </a:blip>
          <a:stretch>
            <a:fillRect/>
          </a:stretch>
        </p:blipFill>
        <p:spPr>
          <a:xfrm>
            <a:off x="5228518" y="6182901"/>
            <a:ext cx="492300" cy="49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p46"/>
          <p:cNvPicPr preferRelativeResize="0"/>
          <p:nvPr>
            <p:custDataLst>
              <p:tags r:id="rId33"/>
            </p:custDataLst>
          </p:nvPr>
        </p:nvPicPr>
        <p:blipFill>
          <a:blip r:embed="rId42">
            <a:alphaModFix/>
          </a:blip>
          <a:stretch>
            <a:fillRect/>
          </a:stretch>
        </p:blipFill>
        <p:spPr>
          <a:xfrm>
            <a:off x="748567" y="5188534"/>
            <a:ext cx="492300" cy="49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46"/>
          <p:cNvPicPr preferRelativeResize="0"/>
          <p:nvPr>
            <p:custDataLst>
              <p:tags r:id="rId34"/>
            </p:custDataLst>
          </p:nvPr>
        </p:nvPicPr>
        <p:blipFill>
          <a:blip r:embed="rId42">
            <a:alphaModFix/>
          </a:blip>
          <a:stretch>
            <a:fillRect/>
          </a:stretch>
        </p:blipFill>
        <p:spPr>
          <a:xfrm>
            <a:off x="748567" y="5761701"/>
            <a:ext cx="492300" cy="49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6" name="Google Shape;486;p46"/>
          <p:cNvPicPr preferRelativeResize="0"/>
          <p:nvPr>
            <p:custDataLst>
              <p:tags r:id="rId35"/>
            </p:custDataLst>
          </p:nvPr>
        </p:nvPicPr>
        <p:blipFill>
          <a:blip r:embed="rId42">
            <a:alphaModFix/>
          </a:blip>
          <a:stretch>
            <a:fillRect/>
          </a:stretch>
        </p:blipFill>
        <p:spPr>
          <a:xfrm>
            <a:off x="1396534" y="5761701"/>
            <a:ext cx="492300" cy="492300"/>
          </a:xfrm>
          <a:prstGeom prst="rect">
            <a:avLst/>
          </a:prstGeom>
          <a:noFill/>
          <a:ln>
            <a:noFill/>
          </a:ln>
        </p:spPr>
      </p:pic>
      <p:sp>
        <p:nvSpPr>
          <p:cNvPr id="487" name="Google Shape;487;p46"/>
          <p:cNvSpPr txBox="1"/>
          <p:nvPr>
            <p:custDataLst>
              <p:tags r:id="rId36"/>
            </p:custDataLst>
          </p:nvPr>
        </p:nvSpPr>
        <p:spPr>
          <a:xfrm>
            <a:off x="3676033" y="513867"/>
            <a:ext cx="5014400" cy="11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 dirty="0"/>
              <a:t>“n-out-of-n Threshold VOPRF”</a:t>
            </a:r>
            <a:endParaRPr sz="2667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292272-AF01-48F0-969B-2E9044ED3CAE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7"/>
            </p:custDataLst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1353840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7" name="Google Shape;517;p50"/>
          <p:cNvPicPr preferRelativeResize="0"/>
          <p:nvPr>
            <p:custDataLst>
              <p:tags r:id="rId2"/>
            </p:custDataLst>
          </p:nvPr>
        </p:nvPicPr>
        <p:blipFill>
          <a:blip r:embed="rId30">
            <a:alphaModFix/>
          </a:blip>
          <a:stretch>
            <a:fillRect/>
          </a:stretch>
        </p:blipFill>
        <p:spPr>
          <a:xfrm>
            <a:off x="1404784" y="2356780"/>
            <a:ext cx="2144432" cy="2144432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Google Shape;518;p50"/>
          <p:cNvSpPr txBox="1"/>
          <p:nvPr>
            <p:custDataLst>
              <p:tags r:id="rId3"/>
            </p:custDataLst>
          </p:nvPr>
        </p:nvSpPr>
        <p:spPr>
          <a:xfrm>
            <a:off x="2264384" y="1712267"/>
            <a:ext cx="425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 dirty="0">
                <a:solidFill>
                  <a:schemeClr val="accent1"/>
                </a:solidFill>
              </a:rPr>
              <a:t>x</a:t>
            </a:r>
            <a:endParaRPr sz="2667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cxnSp>
        <p:nvCxnSpPr>
          <p:cNvPr id="519" name="Google Shape;519;p50"/>
          <p:cNvCxnSpPr/>
          <p:nvPr>
            <p:custDataLst>
              <p:tags r:id="rId4"/>
            </p:custDataLst>
          </p:nvPr>
        </p:nvCxnSpPr>
        <p:spPr>
          <a:xfrm rot="10800000" flipH="1">
            <a:off x="4798451" y="3096467"/>
            <a:ext cx="2946800" cy="14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20" name="Google Shape;520;p50"/>
          <p:cNvCxnSpPr/>
          <p:nvPr>
            <p:custDataLst>
              <p:tags r:id="rId5"/>
            </p:custDataLst>
          </p:nvPr>
        </p:nvCxnSpPr>
        <p:spPr>
          <a:xfrm flipH="1">
            <a:off x="4783851" y="3785600"/>
            <a:ext cx="2909600" cy="31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21" name="Google Shape;521;p50"/>
          <p:cNvSpPr txBox="1"/>
          <p:nvPr>
            <p:custDataLst>
              <p:tags r:id="rId6"/>
            </p:custDataLst>
          </p:nvPr>
        </p:nvSpPr>
        <p:spPr>
          <a:xfrm>
            <a:off x="1635833" y="4357817"/>
            <a:ext cx="425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 dirty="0">
                <a:solidFill>
                  <a:schemeClr val="accent1"/>
                </a:solidFill>
              </a:rPr>
              <a:t>x</a:t>
            </a:r>
            <a:endParaRPr sz="2667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sp>
        <p:nvSpPr>
          <p:cNvPr id="523" name="Google Shape;523;p50"/>
          <p:cNvSpPr/>
          <p:nvPr>
            <p:custDataLst>
              <p:tags r:id="rId7"/>
            </p:custDataLst>
          </p:nvPr>
        </p:nvSpPr>
        <p:spPr>
          <a:xfrm flipH="1">
            <a:off x="5958584" y="3865517"/>
            <a:ext cx="2676800" cy="6332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1333"/>
              <a:t>I solemnly swear I computed</a:t>
            </a:r>
            <a:endParaRPr sz="1333"/>
          </a:p>
          <a:p>
            <a:pPr algn="ctr"/>
            <a:r>
              <a:rPr lang="en-US" sz="1333"/>
              <a:t> everything correctly</a:t>
            </a:r>
            <a:endParaRPr sz="1333"/>
          </a:p>
        </p:txBody>
      </p:sp>
      <p:pic>
        <p:nvPicPr>
          <p:cNvPr id="524" name="Google Shape;524;p50"/>
          <p:cNvPicPr preferRelativeResize="0"/>
          <p:nvPr>
            <p:custDataLst>
              <p:tags r:id="rId8"/>
            </p:custDataLst>
          </p:nvPr>
        </p:nvPicPr>
        <p:blipFill>
          <a:blip r:embed="rId31">
            <a:alphaModFix/>
          </a:blip>
          <a:stretch>
            <a:fillRect/>
          </a:stretch>
        </p:blipFill>
        <p:spPr>
          <a:xfrm>
            <a:off x="2689601" y="4431767"/>
            <a:ext cx="633300" cy="633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25" name="Google Shape;525;p50"/>
          <p:cNvCxnSpPr/>
          <p:nvPr>
            <p:custDataLst>
              <p:tags r:id="rId9"/>
            </p:custDataLst>
          </p:nvPr>
        </p:nvCxnSpPr>
        <p:spPr>
          <a:xfrm>
            <a:off x="2061017" y="4741617"/>
            <a:ext cx="573200" cy="13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526" name="Google Shape;526;p50"/>
          <p:cNvPicPr preferRelativeResize="0"/>
          <p:nvPr>
            <p:custDataLst>
              <p:tags r:id="rId10"/>
            </p:custDataLst>
          </p:nvPr>
        </p:nvPicPr>
        <p:blipFill>
          <a:blip r:embed="rId31">
            <a:alphaModFix/>
          </a:blip>
          <a:stretch>
            <a:fillRect/>
          </a:stretch>
        </p:blipFill>
        <p:spPr>
          <a:xfrm>
            <a:off x="5602961" y="2580008"/>
            <a:ext cx="492300" cy="492300"/>
          </a:xfrm>
          <a:prstGeom prst="rect">
            <a:avLst/>
          </a:prstGeom>
          <a:noFill/>
          <a:ln>
            <a:noFill/>
          </a:ln>
        </p:spPr>
      </p:pic>
      <p:sp>
        <p:nvSpPr>
          <p:cNvPr id="527" name="Google Shape;527;p50"/>
          <p:cNvSpPr txBox="1"/>
          <p:nvPr>
            <p:custDataLst>
              <p:tags r:id="rId11"/>
            </p:custDataLst>
          </p:nvPr>
        </p:nvSpPr>
        <p:spPr>
          <a:xfrm>
            <a:off x="2689600" y="5065067"/>
            <a:ext cx="9244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 dirty="0" err="1">
                <a:solidFill>
                  <a:schemeClr val="accent1"/>
                </a:solidFill>
              </a:rPr>
              <a:t>F</a:t>
            </a:r>
            <a:r>
              <a:rPr lang="en-US" sz="2667" baseline="-25000" dirty="0" err="1">
                <a:solidFill>
                  <a:schemeClr val="accent1"/>
                </a:solidFill>
              </a:rPr>
              <a:t>k</a:t>
            </a:r>
            <a:r>
              <a:rPr lang="en-US" sz="2667" dirty="0">
                <a:solidFill>
                  <a:schemeClr val="accent1"/>
                </a:solidFill>
              </a:rPr>
              <a:t>(x)</a:t>
            </a:r>
            <a:endParaRPr sz="2667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cxnSp>
        <p:nvCxnSpPr>
          <p:cNvPr id="528" name="Google Shape;528;p50"/>
          <p:cNvCxnSpPr/>
          <p:nvPr>
            <p:custDataLst>
              <p:tags r:id="rId12"/>
            </p:custDataLst>
          </p:nvPr>
        </p:nvCxnSpPr>
        <p:spPr>
          <a:xfrm>
            <a:off x="2061017" y="5427884"/>
            <a:ext cx="573200" cy="13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529" name="Google Shape;529;p50"/>
          <p:cNvPicPr preferRelativeResize="0"/>
          <p:nvPr>
            <p:custDataLst>
              <p:tags r:id="rId13"/>
            </p:custDataLst>
          </p:nvPr>
        </p:nvPicPr>
        <p:blipFill>
          <a:blip r:embed="rId32">
            <a:alphaModFix/>
          </a:blip>
          <a:stretch>
            <a:fillRect/>
          </a:stretch>
        </p:blipFill>
        <p:spPr>
          <a:xfrm>
            <a:off x="1404801" y="5188551"/>
            <a:ext cx="492300" cy="49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p50"/>
          <p:cNvPicPr preferRelativeResize="0"/>
          <p:nvPr>
            <p:custDataLst>
              <p:tags r:id="rId14"/>
            </p:custDataLst>
          </p:nvPr>
        </p:nvPicPr>
        <p:blipFill>
          <a:blip r:embed="rId32">
            <a:alphaModFix/>
          </a:blip>
          <a:stretch>
            <a:fillRect/>
          </a:stretch>
        </p:blipFill>
        <p:spPr>
          <a:xfrm>
            <a:off x="5173518" y="3935967"/>
            <a:ext cx="492300" cy="49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p50"/>
          <p:cNvPicPr preferRelativeResize="0"/>
          <p:nvPr>
            <p:custDataLst>
              <p:tags r:id="rId15"/>
            </p:custDataLst>
          </p:nvPr>
        </p:nvPicPr>
        <p:blipFill>
          <a:blip r:embed="rId33">
            <a:alphaModFix/>
          </a:blip>
          <a:stretch>
            <a:fillRect/>
          </a:stretch>
        </p:blipFill>
        <p:spPr>
          <a:xfrm>
            <a:off x="8765316" y="2511900"/>
            <a:ext cx="817931" cy="817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p50"/>
          <p:cNvPicPr preferRelativeResize="0"/>
          <p:nvPr>
            <p:custDataLst>
              <p:tags r:id="rId16"/>
            </p:custDataLst>
          </p:nvPr>
        </p:nvPicPr>
        <p:blipFill>
          <a:blip r:embed="rId33">
            <a:alphaModFix/>
          </a:blip>
          <a:stretch>
            <a:fillRect/>
          </a:stretch>
        </p:blipFill>
        <p:spPr>
          <a:xfrm>
            <a:off x="10009683" y="2511900"/>
            <a:ext cx="817931" cy="817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p50"/>
          <p:cNvPicPr preferRelativeResize="0"/>
          <p:nvPr>
            <p:custDataLst>
              <p:tags r:id="rId17"/>
            </p:custDataLst>
          </p:nvPr>
        </p:nvPicPr>
        <p:blipFill>
          <a:blip r:embed="rId33">
            <a:alphaModFix/>
          </a:blip>
          <a:stretch>
            <a:fillRect/>
          </a:stretch>
        </p:blipFill>
        <p:spPr>
          <a:xfrm>
            <a:off x="8765316" y="3856867"/>
            <a:ext cx="817931" cy="817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p50"/>
          <p:cNvPicPr preferRelativeResize="0"/>
          <p:nvPr>
            <p:custDataLst>
              <p:tags r:id="rId18"/>
            </p:custDataLst>
          </p:nvPr>
        </p:nvPicPr>
        <p:blipFill>
          <a:blip r:embed="rId33">
            <a:alphaModFix/>
          </a:blip>
          <a:stretch>
            <a:fillRect/>
          </a:stretch>
        </p:blipFill>
        <p:spPr>
          <a:xfrm>
            <a:off x="10009683" y="3856867"/>
            <a:ext cx="817931" cy="817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50"/>
          <p:cNvPicPr preferRelativeResize="0"/>
          <p:nvPr>
            <p:custDataLst>
              <p:tags r:id="rId19"/>
            </p:custDataLst>
          </p:nvPr>
        </p:nvPicPr>
        <p:blipFill>
          <a:blip r:embed="rId34">
            <a:alphaModFix/>
          </a:blip>
          <a:stretch>
            <a:fillRect/>
          </a:stretch>
        </p:blipFill>
        <p:spPr>
          <a:xfrm>
            <a:off x="8828701" y="1710304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Google Shape;536;p50"/>
          <p:cNvSpPr txBox="1"/>
          <p:nvPr>
            <p:custDataLst>
              <p:tags r:id="rId20"/>
            </p:custDataLst>
          </p:nvPr>
        </p:nvSpPr>
        <p:spPr>
          <a:xfrm>
            <a:off x="8961667" y="5012700"/>
            <a:ext cx="4252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 dirty="0">
                <a:solidFill>
                  <a:srgbClr val="FFC000"/>
                </a:solidFill>
              </a:rPr>
              <a:t>k</a:t>
            </a:r>
            <a:r>
              <a:rPr lang="en-US" sz="1333" baseline="-25000" dirty="0">
                <a:solidFill>
                  <a:srgbClr val="FFC000"/>
                </a:solidFill>
              </a:rPr>
              <a:t>3</a:t>
            </a:r>
            <a:endParaRPr sz="1333" baseline="-25000" dirty="0">
              <a:solidFill>
                <a:srgbClr val="FFC000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pic>
        <p:nvPicPr>
          <p:cNvPr id="537" name="Google Shape;537;p50"/>
          <p:cNvPicPr preferRelativeResize="0"/>
          <p:nvPr>
            <p:custDataLst>
              <p:tags r:id="rId21"/>
            </p:custDataLst>
          </p:nvPr>
        </p:nvPicPr>
        <p:blipFill>
          <a:blip r:embed="rId34">
            <a:alphaModFix/>
          </a:blip>
          <a:stretch>
            <a:fillRect/>
          </a:stretch>
        </p:blipFill>
        <p:spPr>
          <a:xfrm>
            <a:off x="10206034" y="1710304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538" name="Google Shape;538;p50"/>
          <p:cNvSpPr txBox="1"/>
          <p:nvPr>
            <p:custDataLst>
              <p:tags r:id="rId22"/>
            </p:custDataLst>
          </p:nvPr>
        </p:nvSpPr>
        <p:spPr>
          <a:xfrm>
            <a:off x="10206033" y="1307000"/>
            <a:ext cx="4252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 dirty="0">
                <a:solidFill>
                  <a:srgbClr val="FFC000"/>
                </a:solidFill>
              </a:rPr>
              <a:t>k</a:t>
            </a:r>
            <a:r>
              <a:rPr lang="en-US" sz="1333" baseline="-25000" dirty="0">
                <a:solidFill>
                  <a:srgbClr val="FFC000"/>
                </a:solidFill>
              </a:rPr>
              <a:t>2</a:t>
            </a:r>
            <a:endParaRPr sz="1333" baseline="-25000" dirty="0">
              <a:solidFill>
                <a:srgbClr val="FFC000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pic>
        <p:nvPicPr>
          <p:cNvPr id="539" name="Google Shape;539;p50"/>
          <p:cNvPicPr preferRelativeResize="0"/>
          <p:nvPr>
            <p:custDataLst>
              <p:tags r:id="rId23"/>
            </p:custDataLst>
          </p:nvPr>
        </p:nvPicPr>
        <p:blipFill>
          <a:blip r:embed="rId34">
            <a:alphaModFix/>
          </a:blip>
          <a:stretch>
            <a:fillRect/>
          </a:stretch>
        </p:blipFill>
        <p:spPr>
          <a:xfrm>
            <a:off x="8961667" y="5363188"/>
            <a:ext cx="425199" cy="558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p50"/>
          <p:cNvPicPr preferRelativeResize="0"/>
          <p:nvPr>
            <p:custDataLst>
              <p:tags r:id="rId24"/>
            </p:custDataLst>
          </p:nvPr>
        </p:nvPicPr>
        <p:blipFill>
          <a:blip r:embed="rId34">
            <a:alphaModFix/>
          </a:blip>
          <a:stretch>
            <a:fillRect/>
          </a:stretch>
        </p:blipFill>
        <p:spPr>
          <a:xfrm>
            <a:off x="10206034" y="5363155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541" name="Google Shape;541;p50"/>
          <p:cNvSpPr txBox="1"/>
          <p:nvPr>
            <p:custDataLst>
              <p:tags r:id="rId25"/>
            </p:custDataLst>
          </p:nvPr>
        </p:nvSpPr>
        <p:spPr>
          <a:xfrm>
            <a:off x="10206033" y="5012700"/>
            <a:ext cx="4252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 dirty="0">
                <a:solidFill>
                  <a:srgbClr val="FFC000"/>
                </a:solidFill>
              </a:rPr>
              <a:t>k</a:t>
            </a:r>
            <a:r>
              <a:rPr lang="en-US" sz="1333" baseline="-25000" dirty="0">
                <a:solidFill>
                  <a:srgbClr val="FFC000"/>
                </a:solidFill>
              </a:rPr>
              <a:t>4</a:t>
            </a:r>
            <a:endParaRPr sz="1333" baseline="-25000" dirty="0">
              <a:solidFill>
                <a:srgbClr val="FFC000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sp>
        <p:nvSpPr>
          <p:cNvPr id="542" name="Google Shape;542;p50"/>
          <p:cNvSpPr txBox="1"/>
          <p:nvPr>
            <p:custDataLst>
              <p:tags r:id="rId26"/>
            </p:custDataLst>
          </p:nvPr>
        </p:nvSpPr>
        <p:spPr>
          <a:xfrm>
            <a:off x="8828700" y="1352900"/>
            <a:ext cx="4252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 dirty="0">
                <a:solidFill>
                  <a:srgbClr val="FFC000"/>
                </a:solidFill>
              </a:rPr>
              <a:t>k</a:t>
            </a:r>
            <a:r>
              <a:rPr lang="en-US" sz="1333" baseline="-25000" dirty="0">
                <a:solidFill>
                  <a:srgbClr val="FFC000"/>
                </a:solidFill>
              </a:rPr>
              <a:t>1</a:t>
            </a:r>
            <a:endParaRPr sz="1333" baseline="-25000" dirty="0">
              <a:solidFill>
                <a:srgbClr val="FFC000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366B01B-ADC7-3CCC-DBE3-A1297CFAE69E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7"/>
            </p:custDataLst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1565962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7" name="Google Shape;517;p50"/>
          <p:cNvPicPr preferRelativeResize="0"/>
          <p:nvPr>
            <p:custDataLst>
              <p:tags r:id="rId2"/>
            </p:custDataLst>
          </p:nvPr>
        </p:nvPicPr>
        <p:blipFill>
          <a:blip r:embed="rId31">
            <a:alphaModFix/>
          </a:blip>
          <a:stretch>
            <a:fillRect/>
          </a:stretch>
        </p:blipFill>
        <p:spPr>
          <a:xfrm>
            <a:off x="1404784" y="2356780"/>
            <a:ext cx="2144432" cy="2144432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Google Shape;518;p50"/>
          <p:cNvSpPr txBox="1"/>
          <p:nvPr>
            <p:custDataLst>
              <p:tags r:id="rId3"/>
            </p:custDataLst>
          </p:nvPr>
        </p:nvSpPr>
        <p:spPr>
          <a:xfrm>
            <a:off x="2264384" y="1712267"/>
            <a:ext cx="425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 dirty="0">
                <a:solidFill>
                  <a:schemeClr val="accent1"/>
                </a:solidFill>
              </a:rPr>
              <a:t>x</a:t>
            </a:r>
            <a:endParaRPr sz="2667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cxnSp>
        <p:nvCxnSpPr>
          <p:cNvPr id="519" name="Google Shape;519;p50"/>
          <p:cNvCxnSpPr/>
          <p:nvPr>
            <p:custDataLst>
              <p:tags r:id="rId4"/>
            </p:custDataLst>
          </p:nvPr>
        </p:nvCxnSpPr>
        <p:spPr>
          <a:xfrm rot="10800000" flipH="1">
            <a:off x="4798451" y="3096467"/>
            <a:ext cx="2946800" cy="14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20" name="Google Shape;520;p50"/>
          <p:cNvCxnSpPr/>
          <p:nvPr>
            <p:custDataLst>
              <p:tags r:id="rId5"/>
            </p:custDataLst>
          </p:nvPr>
        </p:nvCxnSpPr>
        <p:spPr>
          <a:xfrm flipH="1">
            <a:off x="4783851" y="3785600"/>
            <a:ext cx="2909600" cy="31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21" name="Google Shape;521;p50"/>
          <p:cNvSpPr txBox="1"/>
          <p:nvPr>
            <p:custDataLst>
              <p:tags r:id="rId6"/>
            </p:custDataLst>
          </p:nvPr>
        </p:nvSpPr>
        <p:spPr>
          <a:xfrm>
            <a:off x="1635833" y="4357817"/>
            <a:ext cx="425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 dirty="0">
                <a:solidFill>
                  <a:schemeClr val="accent1"/>
                </a:solidFill>
              </a:rPr>
              <a:t>x</a:t>
            </a:r>
            <a:endParaRPr sz="2667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sp>
        <p:nvSpPr>
          <p:cNvPr id="523" name="Google Shape;523;p50"/>
          <p:cNvSpPr/>
          <p:nvPr>
            <p:custDataLst>
              <p:tags r:id="rId7"/>
            </p:custDataLst>
          </p:nvPr>
        </p:nvSpPr>
        <p:spPr>
          <a:xfrm flipH="1">
            <a:off x="5958584" y="3865517"/>
            <a:ext cx="2676800" cy="6332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1333"/>
              <a:t>I solemnly swear I computed</a:t>
            </a:r>
            <a:endParaRPr sz="1333"/>
          </a:p>
          <a:p>
            <a:pPr algn="ctr"/>
            <a:r>
              <a:rPr lang="en-US" sz="1333"/>
              <a:t> everything correctly</a:t>
            </a:r>
            <a:endParaRPr sz="1333"/>
          </a:p>
        </p:txBody>
      </p:sp>
      <p:pic>
        <p:nvPicPr>
          <p:cNvPr id="524" name="Google Shape;524;p50"/>
          <p:cNvPicPr preferRelativeResize="0"/>
          <p:nvPr>
            <p:custDataLst>
              <p:tags r:id="rId8"/>
            </p:custDataLst>
          </p:nvPr>
        </p:nvPicPr>
        <p:blipFill>
          <a:blip r:embed="rId32">
            <a:alphaModFix/>
          </a:blip>
          <a:stretch>
            <a:fillRect/>
          </a:stretch>
        </p:blipFill>
        <p:spPr>
          <a:xfrm>
            <a:off x="2689601" y="4431767"/>
            <a:ext cx="633300" cy="633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25" name="Google Shape;525;p50"/>
          <p:cNvCxnSpPr/>
          <p:nvPr>
            <p:custDataLst>
              <p:tags r:id="rId9"/>
            </p:custDataLst>
          </p:nvPr>
        </p:nvCxnSpPr>
        <p:spPr>
          <a:xfrm>
            <a:off x="2061017" y="4741617"/>
            <a:ext cx="573200" cy="13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526" name="Google Shape;526;p50"/>
          <p:cNvPicPr preferRelativeResize="0"/>
          <p:nvPr>
            <p:custDataLst>
              <p:tags r:id="rId10"/>
            </p:custDataLst>
          </p:nvPr>
        </p:nvPicPr>
        <p:blipFill>
          <a:blip r:embed="rId32">
            <a:alphaModFix/>
          </a:blip>
          <a:stretch>
            <a:fillRect/>
          </a:stretch>
        </p:blipFill>
        <p:spPr>
          <a:xfrm>
            <a:off x="5602961" y="2580008"/>
            <a:ext cx="492300" cy="492300"/>
          </a:xfrm>
          <a:prstGeom prst="rect">
            <a:avLst/>
          </a:prstGeom>
          <a:noFill/>
          <a:ln>
            <a:noFill/>
          </a:ln>
        </p:spPr>
      </p:pic>
      <p:sp>
        <p:nvSpPr>
          <p:cNvPr id="527" name="Google Shape;527;p50"/>
          <p:cNvSpPr txBox="1"/>
          <p:nvPr>
            <p:custDataLst>
              <p:tags r:id="rId11"/>
            </p:custDataLst>
          </p:nvPr>
        </p:nvSpPr>
        <p:spPr>
          <a:xfrm>
            <a:off x="2689600" y="5065067"/>
            <a:ext cx="9244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 dirty="0" err="1">
                <a:solidFill>
                  <a:schemeClr val="accent1"/>
                </a:solidFill>
              </a:rPr>
              <a:t>F</a:t>
            </a:r>
            <a:r>
              <a:rPr lang="en-US" sz="2667" baseline="-25000" dirty="0" err="1">
                <a:solidFill>
                  <a:schemeClr val="accent1"/>
                </a:solidFill>
              </a:rPr>
              <a:t>k</a:t>
            </a:r>
            <a:r>
              <a:rPr lang="en-US" sz="2667" dirty="0">
                <a:solidFill>
                  <a:schemeClr val="accent1"/>
                </a:solidFill>
              </a:rPr>
              <a:t>(x)</a:t>
            </a:r>
            <a:endParaRPr sz="2667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cxnSp>
        <p:nvCxnSpPr>
          <p:cNvPr id="528" name="Google Shape;528;p50"/>
          <p:cNvCxnSpPr/>
          <p:nvPr>
            <p:custDataLst>
              <p:tags r:id="rId12"/>
            </p:custDataLst>
          </p:nvPr>
        </p:nvCxnSpPr>
        <p:spPr>
          <a:xfrm>
            <a:off x="2061017" y="5427884"/>
            <a:ext cx="573200" cy="13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529" name="Google Shape;529;p50"/>
          <p:cNvPicPr preferRelativeResize="0"/>
          <p:nvPr>
            <p:custDataLst>
              <p:tags r:id="rId13"/>
            </p:custDataLst>
          </p:nvPr>
        </p:nvPicPr>
        <p:blipFill>
          <a:blip r:embed="rId33">
            <a:alphaModFix/>
          </a:blip>
          <a:stretch>
            <a:fillRect/>
          </a:stretch>
        </p:blipFill>
        <p:spPr>
          <a:xfrm>
            <a:off x="1404801" y="5188551"/>
            <a:ext cx="492300" cy="49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p50"/>
          <p:cNvPicPr preferRelativeResize="0"/>
          <p:nvPr>
            <p:custDataLst>
              <p:tags r:id="rId14"/>
            </p:custDataLst>
          </p:nvPr>
        </p:nvPicPr>
        <p:blipFill>
          <a:blip r:embed="rId33">
            <a:alphaModFix/>
          </a:blip>
          <a:stretch>
            <a:fillRect/>
          </a:stretch>
        </p:blipFill>
        <p:spPr>
          <a:xfrm>
            <a:off x="5173518" y="3935967"/>
            <a:ext cx="492300" cy="49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p50"/>
          <p:cNvPicPr preferRelativeResize="0"/>
          <p:nvPr>
            <p:custDataLst>
              <p:tags r:id="rId15"/>
            </p:custDataLst>
          </p:nvPr>
        </p:nvPicPr>
        <p:blipFill>
          <a:blip r:embed="rId34">
            <a:alphaModFix/>
          </a:blip>
          <a:stretch>
            <a:fillRect/>
          </a:stretch>
        </p:blipFill>
        <p:spPr>
          <a:xfrm>
            <a:off x="8765316" y="2511900"/>
            <a:ext cx="817931" cy="817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p50"/>
          <p:cNvPicPr preferRelativeResize="0"/>
          <p:nvPr>
            <p:custDataLst>
              <p:tags r:id="rId16"/>
            </p:custDataLst>
          </p:nvPr>
        </p:nvPicPr>
        <p:blipFill>
          <a:blip r:embed="rId34">
            <a:alphaModFix/>
          </a:blip>
          <a:stretch>
            <a:fillRect/>
          </a:stretch>
        </p:blipFill>
        <p:spPr>
          <a:xfrm>
            <a:off x="10009683" y="2511900"/>
            <a:ext cx="817931" cy="817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p50"/>
          <p:cNvPicPr preferRelativeResize="0"/>
          <p:nvPr>
            <p:custDataLst>
              <p:tags r:id="rId17"/>
            </p:custDataLst>
          </p:nvPr>
        </p:nvPicPr>
        <p:blipFill>
          <a:blip r:embed="rId34">
            <a:alphaModFix/>
          </a:blip>
          <a:stretch>
            <a:fillRect/>
          </a:stretch>
        </p:blipFill>
        <p:spPr>
          <a:xfrm>
            <a:off x="8765316" y="3856867"/>
            <a:ext cx="817931" cy="817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p50"/>
          <p:cNvPicPr preferRelativeResize="0"/>
          <p:nvPr>
            <p:custDataLst>
              <p:tags r:id="rId18"/>
            </p:custDataLst>
          </p:nvPr>
        </p:nvPicPr>
        <p:blipFill>
          <a:blip r:embed="rId34">
            <a:alphaModFix/>
          </a:blip>
          <a:stretch>
            <a:fillRect/>
          </a:stretch>
        </p:blipFill>
        <p:spPr>
          <a:xfrm>
            <a:off x="10009683" y="3856867"/>
            <a:ext cx="817931" cy="817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50"/>
          <p:cNvPicPr preferRelativeResize="0"/>
          <p:nvPr>
            <p:custDataLst>
              <p:tags r:id="rId19"/>
            </p:custDataLst>
          </p:nvPr>
        </p:nvPicPr>
        <p:blipFill>
          <a:blip r:embed="rId35">
            <a:alphaModFix/>
          </a:blip>
          <a:stretch>
            <a:fillRect/>
          </a:stretch>
        </p:blipFill>
        <p:spPr>
          <a:xfrm>
            <a:off x="8828701" y="1710304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Google Shape;536;p50"/>
          <p:cNvSpPr txBox="1"/>
          <p:nvPr>
            <p:custDataLst>
              <p:tags r:id="rId20"/>
            </p:custDataLst>
          </p:nvPr>
        </p:nvSpPr>
        <p:spPr>
          <a:xfrm>
            <a:off x="8961667" y="5012700"/>
            <a:ext cx="4252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 dirty="0">
                <a:solidFill>
                  <a:srgbClr val="FFC000"/>
                </a:solidFill>
              </a:rPr>
              <a:t>k</a:t>
            </a:r>
            <a:r>
              <a:rPr lang="en-US" sz="1333" baseline="-25000" dirty="0">
                <a:solidFill>
                  <a:srgbClr val="FFC000"/>
                </a:solidFill>
              </a:rPr>
              <a:t>3</a:t>
            </a:r>
            <a:endParaRPr sz="1333" baseline="-25000" dirty="0">
              <a:solidFill>
                <a:srgbClr val="FFC000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pic>
        <p:nvPicPr>
          <p:cNvPr id="537" name="Google Shape;537;p50"/>
          <p:cNvPicPr preferRelativeResize="0"/>
          <p:nvPr>
            <p:custDataLst>
              <p:tags r:id="rId21"/>
            </p:custDataLst>
          </p:nvPr>
        </p:nvPicPr>
        <p:blipFill>
          <a:blip r:embed="rId35">
            <a:alphaModFix/>
          </a:blip>
          <a:stretch>
            <a:fillRect/>
          </a:stretch>
        </p:blipFill>
        <p:spPr>
          <a:xfrm>
            <a:off x="10206034" y="1710304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538" name="Google Shape;538;p50"/>
          <p:cNvSpPr txBox="1"/>
          <p:nvPr>
            <p:custDataLst>
              <p:tags r:id="rId22"/>
            </p:custDataLst>
          </p:nvPr>
        </p:nvSpPr>
        <p:spPr>
          <a:xfrm>
            <a:off x="10206033" y="1307000"/>
            <a:ext cx="4252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 dirty="0">
                <a:solidFill>
                  <a:srgbClr val="FFC000"/>
                </a:solidFill>
              </a:rPr>
              <a:t>k</a:t>
            </a:r>
            <a:r>
              <a:rPr lang="en-US" sz="1333" baseline="-25000" dirty="0">
                <a:solidFill>
                  <a:srgbClr val="FFC000"/>
                </a:solidFill>
              </a:rPr>
              <a:t>2</a:t>
            </a:r>
            <a:endParaRPr sz="1333" baseline="-25000" dirty="0">
              <a:solidFill>
                <a:srgbClr val="FFC000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pic>
        <p:nvPicPr>
          <p:cNvPr id="539" name="Google Shape;539;p50"/>
          <p:cNvPicPr preferRelativeResize="0"/>
          <p:nvPr>
            <p:custDataLst>
              <p:tags r:id="rId23"/>
            </p:custDataLst>
          </p:nvPr>
        </p:nvPicPr>
        <p:blipFill>
          <a:blip r:embed="rId35">
            <a:alphaModFix/>
          </a:blip>
          <a:stretch>
            <a:fillRect/>
          </a:stretch>
        </p:blipFill>
        <p:spPr>
          <a:xfrm>
            <a:off x="8961667" y="5363188"/>
            <a:ext cx="425199" cy="558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p50"/>
          <p:cNvPicPr preferRelativeResize="0"/>
          <p:nvPr>
            <p:custDataLst>
              <p:tags r:id="rId24"/>
            </p:custDataLst>
          </p:nvPr>
        </p:nvPicPr>
        <p:blipFill>
          <a:blip r:embed="rId35">
            <a:alphaModFix/>
          </a:blip>
          <a:stretch>
            <a:fillRect/>
          </a:stretch>
        </p:blipFill>
        <p:spPr>
          <a:xfrm>
            <a:off x="10206034" y="5363155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541" name="Google Shape;541;p50"/>
          <p:cNvSpPr txBox="1"/>
          <p:nvPr>
            <p:custDataLst>
              <p:tags r:id="rId25"/>
            </p:custDataLst>
          </p:nvPr>
        </p:nvSpPr>
        <p:spPr>
          <a:xfrm>
            <a:off x="10206033" y="5012700"/>
            <a:ext cx="4252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 dirty="0">
                <a:solidFill>
                  <a:srgbClr val="FFC000"/>
                </a:solidFill>
              </a:rPr>
              <a:t>k</a:t>
            </a:r>
            <a:r>
              <a:rPr lang="en-US" sz="1333" baseline="-25000" dirty="0">
                <a:solidFill>
                  <a:srgbClr val="FFC000"/>
                </a:solidFill>
              </a:rPr>
              <a:t>4</a:t>
            </a:r>
            <a:endParaRPr sz="1333" baseline="-25000" dirty="0">
              <a:solidFill>
                <a:srgbClr val="FFC000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sp>
        <p:nvSpPr>
          <p:cNvPr id="542" name="Google Shape;542;p50"/>
          <p:cNvSpPr txBox="1"/>
          <p:nvPr>
            <p:custDataLst>
              <p:tags r:id="rId26"/>
            </p:custDataLst>
          </p:nvPr>
        </p:nvSpPr>
        <p:spPr>
          <a:xfrm>
            <a:off x="8828700" y="1352900"/>
            <a:ext cx="4252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 dirty="0">
                <a:solidFill>
                  <a:srgbClr val="FFC000"/>
                </a:solidFill>
              </a:rPr>
              <a:t>k</a:t>
            </a:r>
            <a:r>
              <a:rPr lang="en-US" sz="1333" baseline="-25000" dirty="0">
                <a:solidFill>
                  <a:srgbClr val="FFC000"/>
                </a:solidFill>
              </a:rPr>
              <a:t>1</a:t>
            </a:r>
            <a:endParaRPr sz="1333" baseline="-25000" dirty="0">
              <a:solidFill>
                <a:srgbClr val="FFC000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sp>
        <p:nvSpPr>
          <p:cNvPr id="547" name="Google Shape;547;p50"/>
          <p:cNvSpPr/>
          <p:nvPr>
            <p:custDataLst>
              <p:tags r:id="rId27"/>
            </p:custDataLst>
          </p:nvPr>
        </p:nvSpPr>
        <p:spPr>
          <a:xfrm>
            <a:off x="8419333" y="2183900"/>
            <a:ext cx="1522000" cy="2828800"/>
          </a:xfrm>
          <a:prstGeom prst="ellipse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>
              <a:solidFill>
                <a:schemeClr val="accent3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366B01B-ADC7-3CCC-DBE3-A1297CFAE69E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8"/>
            </p:custDataLst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6776228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7" name="Google Shape;517;p50"/>
          <p:cNvPicPr preferRelativeResize="0"/>
          <p:nvPr>
            <p:custDataLst>
              <p:tags r:id="rId2"/>
            </p:custDataLst>
          </p:nvPr>
        </p:nvPicPr>
        <p:blipFill>
          <a:blip r:embed="rId31">
            <a:alphaModFix/>
          </a:blip>
          <a:stretch>
            <a:fillRect/>
          </a:stretch>
        </p:blipFill>
        <p:spPr>
          <a:xfrm>
            <a:off x="1404784" y="2356780"/>
            <a:ext cx="2144432" cy="2144432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Google Shape;518;p50"/>
          <p:cNvSpPr txBox="1"/>
          <p:nvPr>
            <p:custDataLst>
              <p:tags r:id="rId3"/>
            </p:custDataLst>
          </p:nvPr>
        </p:nvSpPr>
        <p:spPr>
          <a:xfrm>
            <a:off x="2264384" y="1712267"/>
            <a:ext cx="425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 dirty="0">
                <a:solidFill>
                  <a:schemeClr val="accent1"/>
                </a:solidFill>
              </a:rPr>
              <a:t>x</a:t>
            </a:r>
            <a:endParaRPr sz="2667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cxnSp>
        <p:nvCxnSpPr>
          <p:cNvPr id="519" name="Google Shape;519;p50"/>
          <p:cNvCxnSpPr/>
          <p:nvPr>
            <p:custDataLst>
              <p:tags r:id="rId4"/>
            </p:custDataLst>
          </p:nvPr>
        </p:nvCxnSpPr>
        <p:spPr>
          <a:xfrm rot="10800000" flipH="1">
            <a:off x="4798451" y="3096467"/>
            <a:ext cx="2946800" cy="14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20" name="Google Shape;520;p50"/>
          <p:cNvCxnSpPr/>
          <p:nvPr>
            <p:custDataLst>
              <p:tags r:id="rId5"/>
            </p:custDataLst>
          </p:nvPr>
        </p:nvCxnSpPr>
        <p:spPr>
          <a:xfrm flipH="1">
            <a:off x="4783851" y="3785600"/>
            <a:ext cx="2909600" cy="31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21" name="Google Shape;521;p50"/>
          <p:cNvSpPr txBox="1"/>
          <p:nvPr>
            <p:custDataLst>
              <p:tags r:id="rId6"/>
            </p:custDataLst>
          </p:nvPr>
        </p:nvSpPr>
        <p:spPr>
          <a:xfrm>
            <a:off x="1635833" y="4357817"/>
            <a:ext cx="425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 dirty="0">
                <a:solidFill>
                  <a:schemeClr val="accent1"/>
                </a:solidFill>
              </a:rPr>
              <a:t>x</a:t>
            </a:r>
            <a:endParaRPr sz="2667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sp>
        <p:nvSpPr>
          <p:cNvPr id="523" name="Google Shape;523;p50"/>
          <p:cNvSpPr/>
          <p:nvPr>
            <p:custDataLst>
              <p:tags r:id="rId7"/>
            </p:custDataLst>
          </p:nvPr>
        </p:nvSpPr>
        <p:spPr>
          <a:xfrm flipH="1">
            <a:off x="5958584" y="3865517"/>
            <a:ext cx="2676800" cy="6332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1333"/>
              <a:t>I solemnly swear I computed</a:t>
            </a:r>
            <a:endParaRPr sz="1333"/>
          </a:p>
          <a:p>
            <a:pPr algn="ctr"/>
            <a:r>
              <a:rPr lang="en-US" sz="1333"/>
              <a:t> everything correctly</a:t>
            </a:r>
            <a:endParaRPr sz="1333"/>
          </a:p>
        </p:txBody>
      </p:sp>
      <p:pic>
        <p:nvPicPr>
          <p:cNvPr id="524" name="Google Shape;524;p50"/>
          <p:cNvPicPr preferRelativeResize="0"/>
          <p:nvPr>
            <p:custDataLst>
              <p:tags r:id="rId8"/>
            </p:custDataLst>
          </p:nvPr>
        </p:nvPicPr>
        <p:blipFill>
          <a:blip r:embed="rId32">
            <a:alphaModFix/>
          </a:blip>
          <a:stretch>
            <a:fillRect/>
          </a:stretch>
        </p:blipFill>
        <p:spPr>
          <a:xfrm>
            <a:off x="2689601" y="4431767"/>
            <a:ext cx="633300" cy="633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25" name="Google Shape;525;p50"/>
          <p:cNvCxnSpPr/>
          <p:nvPr>
            <p:custDataLst>
              <p:tags r:id="rId9"/>
            </p:custDataLst>
          </p:nvPr>
        </p:nvCxnSpPr>
        <p:spPr>
          <a:xfrm>
            <a:off x="2061017" y="4741617"/>
            <a:ext cx="573200" cy="13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526" name="Google Shape;526;p50"/>
          <p:cNvPicPr preferRelativeResize="0"/>
          <p:nvPr>
            <p:custDataLst>
              <p:tags r:id="rId10"/>
            </p:custDataLst>
          </p:nvPr>
        </p:nvPicPr>
        <p:blipFill>
          <a:blip r:embed="rId32">
            <a:alphaModFix/>
          </a:blip>
          <a:stretch>
            <a:fillRect/>
          </a:stretch>
        </p:blipFill>
        <p:spPr>
          <a:xfrm>
            <a:off x="5602961" y="2580008"/>
            <a:ext cx="492300" cy="492300"/>
          </a:xfrm>
          <a:prstGeom prst="rect">
            <a:avLst/>
          </a:prstGeom>
          <a:noFill/>
          <a:ln>
            <a:noFill/>
          </a:ln>
        </p:spPr>
      </p:pic>
      <p:sp>
        <p:nvSpPr>
          <p:cNvPr id="527" name="Google Shape;527;p50"/>
          <p:cNvSpPr txBox="1"/>
          <p:nvPr>
            <p:custDataLst>
              <p:tags r:id="rId11"/>
            </p:custDataLst>
          </p:nvPr>
        </p:nvSpPr>
        <p:spPr>
          <a:xfrm>
            <a:off x="2689600" y="5065067"/>
            <a:ext cx="9244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 dirty="0" err="1">
                <a:solidFill>
                  <a:schemeClr val="accent1"/>
                </a:solidFill>
              </a:rPr>
              <a:t>F</a:t>
            </a:r>
            <a:r>
              <a:rPr lang="en-US" sz="2667" baseline="-25000" dirty="0" err="1">
                <a:solidFill>
                  <a:schemeClr val="accent1"/>
                </a:solidFill>
              </a:rPr>
              <a:t>k</a:t>
            </a:r>
            <a:r>
              <a:rPr lang="en-US" sz="2667" dirty="0">
                <a:solidFill>
                  <a:schemeClr val="accent1"/>
                </a:solidFill>
              </a:rPr>
              <a:t>(x)</a:t>
            </a:r>
            <a:endParaRPr sz="2667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cxnSp>
        <p:nvCxnSpPr>
          <p:cNvPr id="528" name="Google Shape;528;p50"/>
          <p:cNvCxnSpPr/>
          <p:nvPr>
            <p:custDataLst>
              <p:tags r:id="rId12"/>
            </p:custDataLst>
          </p:nvPr>
        </p:nvCxnSpPr>
        <p:spPr>
          <a:xfrm>
            <a:off x="2061017" y="5427884"/>
            <a:ext cx="573200" cy="13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529" name="Google Shape;529;p50"/>
          <p:cNvPicPr preferRelativeResize="0"/>
          <p:nvPr>
            <p:custDataLst>
              <p:tags r:id="rId13"/>
            </p:custDataLst>
          </p:nvPr>
        </p:nvPicPr>
        <p:blipFill>
          <a:blip r:embed="rId33">
            <a:alphaModFix/>
          </a:blip>
          <a:stretch>
            <a:fillRect/>
          </a:stretch>
        </p:blipFill>
        <p:spPr>
          <a:xfrm>
            <a:off x="1404801" y="5188551"/>
            <a:ext cx="492300" cy="49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p50"/>
          <p:cNvPicPr preferRelativeResize="0"/>
          <p:nvPr>
            <p:custDataLst>
              <p:tags r:id="rId14"/>
            </p:custDataLst>
          </p:nvPr>
        </p:nvPicPr>
        <p:blipFill>
          <a:blip r:embed="rId33">
            <a:alphaModFix/>
          </a:blip>
          <a:stretch>
            <a:fillRect/>
          </a:stretch>
        </p:blipFill>
        <p:spPr>
          <a:xfrm>
            <a:off x="5173518" y="3935967"/>
            <a:ext cx="492300" cy="49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p50"/>
          <p:cNvPicPr preferRelativeResize="0"/>
          <p:nvPr>
            <p:custDataLst>
              <p:tags r:id="rId15"/>
            </p:custDataLst>
          </p:nvPr>
        </p:nvPicPr>
        <p:blipFill>
          <a:blip r:embed="rId34">
            <a:alphaModFix/>
          </a:blip>
          <a:stretch>
            <a:fillRect/>
          </a:stretch>
        </p:blipFill>
        <p:spPr>
          <a:xfrm>
            <a:off x="8765316" y="2511900"/>
            <a:ext cx="817931" cy="817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p50"/>
          <p:cNvPicPr preferRelativeResize="0"/>
          <p:nvPr>
            <p:custDataLst>
              <p:tags r:id="rId16"/>
            </p:custDataLst>
          </p:nvPr>
        </p:nvPicPr>
        <p:blipFill>
          <a:blip r:embed="rId34">
            <a:alphaModFix/>
          </a:blip>
          <a:stretch>
            <a:fillRect/>
          </a:stretch>
        </p:blipFill>
        <p:spPr>
          <a:xfrm>
            <a:off x="10009683" y="2511900"/>
            <a:ext cx="817931" cy="817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p50"/>
          <p:cNvPicPr preferRelativeResize="0"/>
          <p:nvPr>
            <p:custDataLst>
              <p:tags r:id="rId17"/>
            </p:custDataLst>
          </p:nvPr>
        </p:nvPicPr>
        <p:blipFill>
          <a:blip r:embed="rId34">
            <a:alphaModFix/>
          </a:blip>
          <a:stretch>
            <a:fillRect/>
          </a:stretch>
        </p:blipFill>
        <p:spPr>
          <a:xfrm>
            <a:off x="8765316" y="3856867"/>
            <a:ext cx="817931" cy="817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p50"/>
          <p:cNvPicPr preferRelativeResize="0"/>
          <p:nvPr>
            <p:custDataLst>
              <p:tags r:id="rId18"/>
            </p:custDataLst>
          </p:nvPr>
        </p:nvPicPr>
        <p:blipFill>
          <a:blip r:embed="rId34">
            <a:alphaModFix/>
          </a:blip>
          <a:stretch>
            <a:fillRect/>
          </a:stretch>
        </p:blipFill>
        <p:spPr>
          <a:xfrm>
            <a:off x="10009683" y="3856867"/>
            <a:ext cx="817931" cy="817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50"/>
          <p:cNvPicPr preferRelativeResize="0"/>
          <p:nvPr>
            <p:custDataLst>
              <p:tags r:id="rId19"/>
            </p:custDataLst>
          </p:nvPr>
        </p:nvPicPr>
        <p:blipFill>
          <a:blip r:embed="rId35">
            <a:alphaModFix/>
          </a:blip>
          <a:stretch>
            <a:fillRect/>
          </a:stretch>
        </p:blipFill>
        <p:spPr>
          <a:xfrm>
            <a:off x="8828701" y="1710304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Google Shape;536;p50"/>
          <p:cNvSpPr txBox="1"/>
          <p:nvPr>
            <p:custDataLst>
              <p:tags r:id="rId20"/>
            </p:custDataLst>
          </p:nvPr>
        </p:nvSpPr>
        <p:spPr>
          <a:xfrm>
            <a:off x="8961667" y="5012700"/>
            <a:ext cx="4252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 dirty="0">
                <a:solidFill>
                  <a:srgbClr val="FFC000"/>
                </a:solidFill>
              </a:rPr>
              <a:t>k</a:t>
            </a:r>
            <a:r>
              <a:rPr lang="en-US" sz="1333" baseline="-25000" dirty="0">
                <a:solidFill>
                  <a:srgbClr val="FFC000"/>
                </a:solidFill>
              </a:rPr>
              <a:t>3</a:t>
            </a:r>
            <a:endParaRPr sz="1333" baseline="-25000" dirty="0">
              <a:solidFill>
                <a:srgbClr val="FFC000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pic>
        <p:nvPicPr>
          <p:cNvPr id="537" name="Google Shape;537;p50"/>
          <p:cNvPicPr preferRelativeResize="0"/>
          <p:nvPr>
            <p:custDataLst>
              <p:tags r:id="rId21"/>
            </p:custDataLst>
          </p:nvPr>
        </p:nvPicPr>
        <p:blipFill>
          <a:blip r:embed="rId35">
            <a:alphaModFix/>
          </a:blip>
          <a:stretch>
            <a:fillRect/>
          </a:stretch>
        </p:blipFill>
        <p:spPr>
          <a:xfrm>
            <a:off x="10206034" y="1710304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538" name="Google Shape;538;p50"/>
          <p:cNvSpPr txBox="1"/>
          <p:nvPr>
            <p:custDataLst>
              <p:tags r:id="rId22"/>
            </p:custDataLst>
          </p:nvPr>
        </p:nvSpPr>
        <p:spPr>
          <a:xfrm>
            <a:off x="10206033" y="1307000"/>
            <a:ext cx="4252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 dirty="0">
                <a:solidFill>
                  <a:srgbClr val="FFC000"/>
                </a:solidFill>
              </a:rPr>
              <a:t>k</a:t>
            </a:r>
            <a:r>
              <a:rPr lang="en-US" sz="1333" baseline="-25000" dirty="0">
                <a:solidFill>
                  <a:srgbClr val="FFC000"/>
                </a:solidFill>
              </a:rPr>
              <a:t>2</a:t>
            </a:r>
            <a:endParaRPr sz="1333" baseline="-25000" dirty="0">
              <a:solidFill>
                <a:srgbClr val="FFC000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pic>
        <p:nvPicPr>
          <p:cNvPr id="539" name="Google Shape;539;p50"/>
          <p:cNvPicPr preferRelativeResize="0"/>
          <p:nvPr>
            <p:custDataLst>
              <p:tags r:id="rId23"/>
            </p:custDataLst>
          </p:nvPr>
        </p:nvPicPr>
        <p:blipFill>
          <a:blip r:embed="rId35">
            <a:alphaModFix/>
          </a:blip>
          <a:stretch>
            <a:fillRect/>
          </a:stretch>
        </p:blipFill>
        <p:spPr>
          <a:xfrm>
            <a:off x="8961667" y="5363188"/>
            <a:ext cx="425199" cy="558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p50"/>
          <p:cNvPicPr preferRelativeResize="0"/>
          <p:nvPr>
            <p:custDataLst>
              <p:tags r:id="rId24"/>
            </p:custDataLst>
          </p:nvPr>
        </p:nvPicPr>
        <p:blipFill>
          <a:blip r:embed="rId35">
            <a:alphaModFix/>
          </a:blip>
          <a:stretch>
            <a:fillRect/>
          </a:stretch>
        </p:blipFill>
        <p:spPr>
          <a:xfrm>
            <a:off x="10206034" y="5363155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541" name="Google Shape;541;p50"/>
          <p:cNvSpPr txBox="1"/>
          <p:nvPr>
            <p:custDataLst>
              <p:tags r:id="rId25"/>
            </p:custDataLst>
          </p:nvPr>
        </p:nvSpPr>
        <p:spPr>
          <a:xfrm>
            <a:off x="10206033" y="5012700"/>
            <a:ext cx="4252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 dirty="0">
                <a:solidFill>
                  <a:srgbClr val="FFC000"/>
                </a:solidFill>
              </a:rPr>
              <a:t>k</a:t>
            </a:r>
            <a:r>
              <a:rPr lang="en-US" sz="1333" baseline="-25000" dirty="0">
                <a:solidFill>
                  <a:srgbClr val="FFC000"/>
                </a:solidFill>
              </a:rPr>
              <a:t>4</a:t>
            </a:r>
            <a:endParaRPr sz="1333" baseline="-25000" dirty="0">
              <a:solidFill>
                <a:srgbClr val="FFC000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sp>
        <p:nvSpPr>
          <p:cNvPr id="542" name="Google Shape;542;p50"/>
          <p:cNvSpPr txBox="1"/>
          <p:nvPr>
            <p:custDataLst>
              <p:tags r:id="rId26"/>
            </p:custDataLst>
          </p:nvPr>
        </p:nvSpPr>
        <p:spPr>
          <a:xfrm>
            <a:off x="8828700" y="1352900"/>
            <a:ext cx="4252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 dirty="0">
                <a:solidFill>
                  <a:srgbClr val="FFC000"/>
                </a:solidFill>
              </a:rPr>
              <a:t>k</a:t>
            </a:r>
            <a:r>
              <a:rPr lang="en-US" sz="1333" baseline="-25000" dirty="0">
                <a:solidFill>
                  <a:srgbClr val="FFC000"/>
                </a:solidFill>
              </a:rPr>
              <a:t>1</a:t>
            </a:r>
            <a:endParaRPr sz="1333" baseline="-25000" dirty="0">
              <a:solidFill>
                <a:srgbClr val="FFC000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sp>
        <p:nvSpPr>
          <p:cNvPr id="548" name="Google Shape;548;p50"/>
          <p:cNvSpPr/>
          <p:nvPr>
            <p:custDataLst>
              <p:tags r:id="rId27"/>
            </p:custDataLst>
          </p:nvPr>
        </p:nvSpPr>
        <p:spPr>
          <a:xfrm>
            <a:off x="9657633" y="2268667"/>
            <a:ext cx="1522000" cy="2828800"/>
          </a:xfrm>
          <a:prstGeom prst="ellipse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>
              <a:solidFill>
                <a:schemeClr val="accent3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366B01B-ADC7-3CCC-DBE3-A1297CFAE69E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8"/>
            </p:custDataLst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6236638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7" name="Google Shape;517;p50"/>
          <p:cNvPicPr preferRelativeResize="0"/>
          <p:nvPr>
            <p:custDataLst>
              <p:tags r:id="rId2"/>
            </p:custDataLst>
          </p:nvPr>
        </p:nvPicPr>
        <p:blipFill>
          <a:blip r:embed="rId31">
            <a:alphaModFix/>
          </a:blip>
          <a:stretch>
            <a:fillRect/>
          </a:stretch>
        </p:blipFill>
        <p:spPr>
          <a:xfrm>
            <a:off x="1404784" y="2356780"/>
            <a:ext cx="2144432" cy="2144432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Google Shape;518;p50"/>
          <p:cNvSpPr txBox="1"/>
          <p:nvPr>
            <p:custDataLst>
              <p:tags r:id="rId3"/>
            </p:custDataLst>
          </p:nvPr>
        </p:nvSpPr>
        <p:spPr>
          <a:xfrm>
            <a:off x="2264384" y="1712267"/>
            <a:ext cx="425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 dirty="0">
                <a:solidFill>
                  <a:schemeClr val="accent1"/>
                </a:solidFill>
              </a:rPr>
              <a:t>x</a:t>
            </a:r>
            <a:endParaRPr sz="2667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cxnSp>
        <p:nvCxnSpPr>
          <p:cNvPr id="519" name="Google Shape;519;p50"/>
          <p:cNvCxnSpPr/>
          <p:nvPr>
            <p:custDataLst>
              <p:tags r:id="rId4"/>
            </p:custDataLst>
          </p:nvPr>
        </p:nvCxnSpPr>
        <p:spPr>
          <a:xfrm rot="10800000" flipH="1">
            <a:off x="4798451" y="3096467"/>
            <a:ext cx="2946800" cy="14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20" name="Google Shape;520;p50"/>
          <p:cNvCxnSpPr/>
          <p:nvPr>
            <p:custDataLst>
              <p:tags r:id="rId5"/>
            </p:custDataLst>
          </p:nvPr>
        </p:nvCxnSpPr>
        <p:spPr>
          <a:xfrm flipH="1">
            <a:off x="4783851" y="3785600"/>
            <a:ext cx="2909600" cy="31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21" name="Google Shape;521;p50"/>
          <p:cNvSpPr txBox="1"/>
          <p:nvPr>
            <p:custDataLst>
              <p:tags r:id="rId6"/>
            </p:custDataLst>
          </p:nvPr>
        </p:nvSpPr>
        <p:spPr>
          <a:xfrm>
            <a:off x="1635833" y="4357817"/>
            <a:ext cx="425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 dirty="0">
                <a:solidFill>
                  <a:schemeClr val="accent1"/>
                </a:solidFill>
              </a:rPr>
              <a:t>x</a:t>
            </a:r>
            <a:endParaRPr sz="2667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sp>
        <p:nvSpPr>
          <p:cNvPr id="523" name="Google Shape;523;p50"/>
          <p:cNvSpPr/>
          <p:nvPr>
            <p:custDataLst>
              <p:tags r:id="rId7"/>
            </p:custDataLst>
          </p:nvPr>
        </p:nvSpPr>
        <p:spPr>
          <a:xfrm flipH="1">
            <a:off x="5958584" y="3865517"/>
            <a:ext cx="2676800" cy="6332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1333"/>
              <a:t>I solemnly swear I computed</a:t>
            </a:r>
            <a:endParaRPr sz="1333"/>
          </a:p>
          <a:p>
            <a:pPr algn="ctr"/>
            <a:r>
              <a:rPr lang="en-US" sz="1333"/>
              <a:t> everything correctly</a:t>
            </a:r>
            <a:endParaRPr sz="1333"/>
          </a:p>
        </p:txBody>
      </p:sp>
      <p:pic>
        <p:nvPicPr>
          <p:cNvPr id="524" name="Google Shape;524;p50"/>
          <p:cNvPicPr preferRelativeResize="0"/>
          <p:nvPr>
            <p:custDataLst>
              <p:tags r:id="rId8"/>
            </p:custDataLst>
          </p:nvPr>
        </p:nvPicPr>
        <p:blipFill>
          <a:blip r:embed="rId32">
            <a:alphaModFix/>
          </a:blip>
          <a:stretch>
            <a:fillRect/>
          </a:stretch>
        </p:blipFill>
        <p:spPr>
          <a:xfrm>
            <a:off x="2689601" y="4431767"/>
            <a:ext cx="633300" cy="633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25" name="Google Shape;525;p50"/>
          <p:cNvCxnSpPr/>
          <p:nvPr>
            <p:custDataLst>
              <p:tags r:id="rId9"/>
            </p:custDataLst>
          </p:nvPr>
        </p:nvCxnSpPr>
        <p:spPr>
          <a:xfrm>
            <a:off x="2061017" y="4741617"/>
            <a:ext cx="573200" cy="13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526" name="Google Shape;526;p50"/>
          <p:cNvPicPr preferRelativeResize="0"/>
          <p:nvPr>
            <p:custDataLst>
              <p:tags r:id="rId10"/>
            </p:custDataLst>
          </p:nvPr>
        </p:nvPicPr>
        <p:blipFill>
          <a:blip r:embed="rId32">
            <a:alphaModFix/>
          </a:blip>
          <a:stretch>
            <a:fillRect/>
          </a:stretch>
        </p:blipFill>
        <p:spPr>
          <a:xfrm>
            <a:off x="5602961" y="2580008"/>
            <a:ext cx="492300" cy="492300"/>
          </a:xfrm>
          <a:prstGeom prst="rect">
            <a:avLst/>
          </a:prstGeom>
          <a:noFill/>
          <a:ln>
            <a:noFill/>
          </a:ln>
        </p:spPr>
      </p:pic>
      <p:sp>
        <p:nvSpPr>
          <p:cNvPr id="527" name="Google Shape;527;p50"/>
          <p:cNvSpPr txBox="1"/>
          <p:nvPr>
            <p:custDataLst>
              <p:tags r:id="rId11"/>
            </p:custDataLst>
          </p:nvPr>
        </p:nvSpPr>
        <p:spPr>
          <a:xfrm>
            <a:off x="2689600" y="5065067"/>
            <a:ext cx="9244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 dirty="0" err="1">
                <a:solidFill>
                  <a:schemeClr val="accent1"/>
                </a:solidFill>
              </a:rPr>
              <a:t>F</a:t>
            </a:r>
            <a:r>
              <a:rPr lang="en-US" sz="2667" baseline="-25000" dirty="0" err="1">
                <a:solidFill>
                  <a:schemeClr val="accent1"/>
                </a:solidFill>
              </a:rPr>
              <a:t>k</a:t>
            </a:r>
            <a:r>
              <a:rPr lang="en-US" sz="2667" dirty="0">
                <a:solidFill>
                  <a:schemeClr val="accent1"/>
                </a:solidFill>
              </a:rPr>
              <a:t>(x)</a:t>
            </a:r>
            <a:endParaRPr sz="2667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cxnSp>
        <p:nvCxnSpPr>
          <p:cNvPr id="528" name="Google Shape;528;p50"/>
          <p:cNvCxnSpPr/>
          <p:nvPr>
            <p:custDataLst>
              <p:tags r:id="rId12"/>
            </p:custDataLst>
          </p:nvPr>
        </p:nvCxnSpPr>
        <p:spPr>
          <a:xfrm>
            <a:off x="2061017" y="5427884"/>
            <a:ext cx="573200" cy="13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529" name="Google Shape;529;p50"/>
          <p:cNvPicPr preferRelativeResize="0"/>
          <p:nvPr>
            <p:custDataLst>
              <p:tags r:id="rId13"/>
            </p:custDataLst>
          </p:nvPr>
        </p:nvPicPr>
        <p:blipFill>
          <a:blip r:embed="rId33">
            <a:alphaModFix/>
          </a:blip>
          <a:stretch>
            <a:fillRect/>
          </a:stretch>
        </p:blipFill>
        <p:spPr>
          <a:xfrm>
            <a:off x="1404801" y="5188551"/>
            <a:ext cx="492300" cy="49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p50"/>
          <p:cNvPicPr preferRelativeResize="0"/>
          <p:nvPr>
            <p:custDataLst>
              <p:tags r:id="rId14"/>
            </p:custDataLst>
          </p:nvPr>
        </p:nvPicPr>
        <p:blipFill>
          <a:blip r:embed="rId33">
            <a:alphaModFix/>
          </a:blip>
          <a:stretch>
            <a:fillRect/>
          </a:stretch>
        </p:blipFill>
        <p:spPr>
          <a:xfrm>
            <a:off x="5173518" y="3935967"/>
            <a:ext cx="492300" cy="49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p50"/>
          <p:cNvPicPr preferRelativeResize="0"/>
          <p:nvPr>
            <p:custDataLst>
              <p:tags r:id="rId15"/>
            </p:custDataLst>
          </p:nvPr>
        </p:nvPicPr>
        <p:blipFill>
          <a:blip r:embed="rId34">
            <a:alphaModFix/>
          </a:blip>
          <a:stretch>
            <a:fillRect/>
          </a:stretch>
        </p:blipFill>
        <p:spPr>
          <a:xfrm>
            <a:off x="8765316" y="2511900"/>
            <a:ext cx="817931" cy="817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p50"/>
          <p:cNvPicPr preferRelativeResize="0"/>
          <p:nvPr>
            <p:custDataLst>
              <p:tags r:id="rId16"/>
            </p:custDataLst>
          </p:nvPr>
        </p:nvPicPr>
        <p:blipFill>
          <a:blip r:embed="rId34">
            <a:alphaModFix/>
          </a:blip>
          <a:stretch>
            <a:fillRect/>
          </a:stretch>
        </p:blipFill>
        <p:spPr>
          <a:xfrm>
            <a:off x="10009683" y="2511900"/>
            <a:ext cx="817931" cy="817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p50"/>
          <p:cNvPicPr preferRelativeResize="0"/>
          <p:nvPr>
            <p:custDataLst>
              <p:tags r:id="rId17"/>
            </p:custDataLst>
          </p:nvPr>
        </p:nvPicPr>
        <p:blipFill>
          <a:blip r:embed="rId34">
            <a:alphaModFix/>
          </a:blip>
          <a:stretch>
            <a:fillRect/>
          </a:stretch>
        </p:blipFill>
        <p:spPr>
          <a:xfrm>
            <a:off x="8765316" y="3856867"/>
            <a:ext cx="817931" cy="817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p50"/>
          <p:cNvPicPr preferRelativeResize="0"/>
          <p:nvPr>
            <p:custDataLst>
              <p:tags r:id="rId18"/>
            </p:custDataLst>
          </p:nvPr>
        </p:nvPicPr>
        <p:blipFill>
          <a:blip r:embed="rId34">
            <a:alphaModFix/>
          </a:blip>
          <a:stretch>
            <a:fillRect/>
          </a:stretch>
        </p:blipFill>
        <p:spPr>
          <a:xfrm>
            <a:off x="10009683" y="3856867"/>
            <a:ext cx="817931" cy="817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50"/>
          <p:cNvPicPr preferRelativeResize="0"/>
          <p:nvPr>
            <p:custDataLst>
              <p:tags r:id="rId19"/>
            </p:custDataLst>
          </p:nvPr>
        </p:nvPicPr>
        <p:blipFill>
          <a:blip r:embed="rId35">
            <a:alphaModFix/>
          </a:blip>
          <a:stretch>
            <a:fillRect/>
          </a:stretch>
        </p:blipFill>
        <p:spPr>
          <a:xfrm>
            <a:off x="8828701" y="1710304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Google Shape;536;p50"/>
          <p:cNvSpPr txBox="1"/>
          <p:nvPr>
            <p:custDataLst>
              <p:tags r:id="rId20"/>
            </p:custDataLst>
          </p:nvPr>
        </p:nvSpPr>
        <p:spPr>
          <a:xfrm>
            <a:off x="8961667" y="5012700"/>
            <a:ext cx="4252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 dirty="0">
                <a:solidFill>
                  <a:srgbClr val="FFC000"/>
                </a:solidFill>
              </a:rPr>
              <a:t>k</a:t>
            </a:r>
            <a:r>
              <a:rPr lang="en-US" sz="1333" baseline="-25000" dirty="0">
                <a:solidFill>
                  <a:srgbClr val="FFC000"/>
                </a:solidFill>
              </a:rPr>
              <a:t>3</a:t>
            </a:r>
            <a:endParaRPr sz="1333" baseline="-25000" dirty="0">
              <a:solidFill>
                <a:srgbClr val="FFC000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pic>
        <p:nvPicPr>
          <p:cNvPr id="537" name="Google Shape;537;p50"/>
          <p:cNvPicPr preferRelativeResize="0"/>
          <p:nvPr>
            <p:custDataLst>
              <p:tags r:id="rId21"/>
            </p:custDataLst>
          </p:nvPr>
        </p:nvPicPr>
        <p:blipFill>
          <a:blip r:embed="rId35">
            <a:alphaModFix/>
          </a:blip>
          <a:stretch>
            <a:fillRect/>
          </a:stretch>
        </p:blipFill>
        <p:spPr>
          <a:xfrm>
            <a:off x="10206034" y="1710304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538" name="Google Shape;538;p50"/>
          <p:cNvSpPr txBox="1"/>
          <p:nvPr>
            <p:custDataLst>
              <p:tags r:id="rId22"/>
            </p:custDataLst>
          </p:nvPr>
        </p:nvSpPr>
        <p:spPr>
          <a:xfrm>
            <a:off x="10206033" y="1307000"/>
            <a:ext cx="4252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 dirty="0">
                <a:solidFill>
                  <a:srgbClr val="FFC000"/>
                </a:solidFill>
              </a:rPr>
              <a:t>k</a:t>
            </a:r>
            <a:r>
              <a:rPr lang="en-US" sz="1333" baseline="-25000" dirty="0">
                <a:solidFill>
                  <a:srgbClr val="FFC000"/>
                </a:solidFill>
              </a:rPr>
              <a:t>2</a:t>
            </a:r>
            <a:endParaRPr sz="1333" baseline="-25000" dirty="0">
              <a:solidFill>
                <a:srgbClr val="FFC000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pic>
        <p:nvPicPr>
          <p:cNvPr id="539" name="Google Shape;539;p50"/>
          <p:cNvPicPr preferRelativeResize="0"/>
          <p:nvPr>
            <p:custDataLst>
              <p:tags r:id="rId23"/>
            </p:custDataLst>
          </p:nvPr>
        </p:nvPicPr>
        <p:blipFill>
          <a:blip r:embed="rId35">
            <a:alphaModFix/>
          </a:blip>
          <a:stretch>
            <a:fillRect/>
          </a:stretch>
        </p:blipFill>
        <p:spPr>
          <a:xfrm>
            <a:off x="8961667" y="5363188"/>
            <a:ext cx="425199" cy="558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p50"/>
          <p:cNvPicPr preferRelativeResize="0"/>
          <p:nvPr>
            <p:custDataLst>
              <p:tags r:id="rId24"/>
            </p:custDataLst>
          </p:nvPr>
        </p:nvPicPr>
        <p:blipFill>
          <a:blip r:embed="rId35">
            <a:alphaModFix/>
          </a:blip>
          <a:stretch>
            <a:fillRect/>
          </a:stretch>
        </p:blipFill>
        <p:spPr>
          <a:xfrm>
            <a:off x="10206034" y="5363155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541" name="Google Shape;541;p50"/>
          <p:cNvSpPr txBox="1"/>
          <p:nvPr>
            <p:custDataLst>
              <p:tags r:id="rId25"/>
            </p:custDataLst>
          </p:nvPr>
        </p:nvSpPr>
        <p:spPr>
          <a:xfrm>
            <a:off x="10206033" y="5012700"/>
            <a:ext cx="4252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 dirty="0">
                <a:solidFill>
                  <a:srgbClr val="FFC000"/>
                </a:solidFill>
              </a:rPr>
              <a:t>k</a:t>
            </a:r>
            <a:r>
              <a:rPr lang="en-US" sz="1333" baseline="-25000" dirty="0">
                <a:solidFill>
                  <a:srgbClr val="FFC000"/>
                </a:solidFill>
              </a:rPr>
              <a:t>4</a:t>
            </a:r>
            <a:endParaRPr sz="1333" baseline="-25000" dirty="0">
              <a:solidFill>
                <a:srgbClr val="FFC000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sp>
        <p:nvSpPr>
          <p:cNvPr id="542" name="Google Shape;542;p50"/>
          <p:cNvSpPr txBox="1"/>
          <p:nvPr>
            <p:custDataLst>
              <p:tags r:id="rId26"/>
            </p:custDataLst>
          </p:nvPr>
        </p:nvSpPr>
        <p:spPr>
          <a:xfrm>
            <a:off x="8828700" y="1352900"/>
            <a:ext cx="4252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 dirty="0">
                <a:solidFill>
                  <a:srgbClr val="FFC000"/>
                </a:solidFill>
              </a:rPr>
              <a:t>k</a:t>
            </a:r>
            <a:r>
              <a:rPr lang="en-US" sz="1333" baseline="-25000" dirty="0">
                <a:solidFill>
                  <a:srgbClr val="FFC000"/>
                </a:solidFill>
              </a:rPr>
              <a:t>1</a:t>
            </a:r>
            <a:endParaRPr sz="1333" baseline="-25000" dirty="0">
              <a:solidFill>
                <a:srgbClr val="FFC000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sp>
        <p:nvSpPr>
          <p:cNvPr id="549" name="Google Shape;549;p50"/>
          <p:cNvSpPr/>
          <p:nvPr>
            <p:custDataLst>
              <p:tags r:id="rId27"/>
            </p:custDataLst>
          </p:nvPr>
        </p:nvSpPr>
        <p:spPr>
          <a:xfrm rot="-1939956">
            <a:off x="9137870" y="2039314"/>
            <a:ext cx="1521969" cy="3287529"/>
          </a:xfrm>
          <a:prstGeom prst="ellipse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>
              <a:solidFill>
                <a:schemeClr val="accent3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366B01B-ADC7-3CCC-DBE3-A1297CFAE69E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8"/>
            </p:custDataLst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1686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>
          <a:extLst>
            <a:ext uri="{FF2B5EF4-FFF2-40B4-BE49-F238E27FC236}">
              <a16:creationId xmlns:a16="http://schemas.microsoft.com/office/drawing/2014/main" id="{067B521E-75E9-B79A-D52C-13E3D913DA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19">
            <a:extLst>
              <a:ext uri="{FF2B5EF4-FFF2-40B4-BE49-F238E27FC236}">
                <a16:creationId xmlns:a16="http://schemas.microsoft.com/office/drawing/2014/main" id="{8832F2D0-D856-4CF5-EE22-8ACDCEA9AD2A}"/>
              </a:ext>
            </a:extLst>
          </p:cNvPr>
          <p:cNvPicPr preferRelativeResize="0"/>
          <p:nvPr>
            <p:custDataLst>
              <p:tags r:id="rId2"/>
            </p:custDataLst>
          </p:nvPr>
        </p:nvPicPr>
        <p:blipFill>
          <a:blip r:embed="rId25">
            <a:alphaModFix/>
          </a:blip>
          <a:stretch>
            <a:fillRect/>
          </a:stretch>
        </p:blipFill>
        <p:spPr>
          <a:xfrm>
            <a:off x="8928133" y="2426233"/>
            <a:ext cx="2005531" cy="2005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9">
            <a:extLst>
              <a:ext uri="{FF2B5EF4-FFF2-40B4-BE49-F238E27FC236}">
                <a16:creationId xmlns:a16="http://schemas.microsoft.com/office/drawing/2014/main" id="{A8048FFD-07CE-21BD-CC4A-9B772ED368D6}"/>
              </a:ext>
            </a:extLst>
          </p:cNvPr>
          <p:cNvPicPr preferRelativeResize="0"/>
          <p:nvPr>
            <p:custDataLst>
              <p:tags r:id="rId3"/>
            </p:custDataLst>
          </p:nvPr>
        </p:nvPicPr>
        <p:blipFill>
          <a:blip r:embed="rId26">
            <a:alphaModFix/>
          </a:blip>
          <a:stretch>
            <a:fillRect/>
          </a:stretch>
        </p:blipFill>
        <p:spPr>
          <a:xfrm>
            <a:off x="1404784" y="2356780"/>
            <a:ext cx="2144432" cy="2144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9">
            <a:extLst>
              <a:ext uri="{FF2B5EF4-FFF2-40B4-BE49-F238E27FC236}">
                <a16:creationId xmlns:a16="http://schemas.microsoft.com/office/drawing/2014/main" id="{1CB4F935-F59A-9CF3-24F1-992F58C18AB2}"/>
              </a:ext>
            </a:extLst>
          </p:cNvPr>
          <p:cNvPicPr preferRelativeResize="0"/>
          <p:nvPr>
            <p:custDataLst>
              <p:tags r:id="rId4"/>
            </p:custDataLst>
          </p:nvPr>
        </p:nvPicPr>
        <p:blipFill>
          <a:blip r:embed="rId27">
            <a:alphaModFix/>
          </a:blip>
          <a:stretch>
            <a:fillRect/>
          </a:stretch>
        </p:blipFill>
        <p:spPr>
          <a:xfrm>
            <a:off x="10933668" y="1612868"/>
            <a:ext cx="753233" cy="753233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9">
            <a:extLst>
              <a:ext uri="{FF2B5EF4-FFF2-40B4-BE49-F238E27FC236}">
                <a16:creationId xmlns:a16="http://schemas.microsoft.com/office/drawing/2014/main" id="{4A9F2C76-F48C-E6C1-D97B-5B04A24215D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264384" y="1712267"/>
            <a:ext cx="425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>
                <a:solidFill>
                  <a:schemeClr val="accent1"/>
                </a:solidFill>
              </a:rPr>
              <a:t>x</a:t>
            </a:r>
            <a:endParaRPr sz="2667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sp>
        <p:nvSpPr>
          <p:cNvPr id="174" name="Google Shape;174;p19">
            <a:extLst>
              <a:ext uri="{FF2B5EF4-FFF2-40B4-BE49-F238E27FC236}">
                <a16:creationId xmlns:a16="http://schemas.microsoft.com/office/drawing/2014/main" id="{069880FD-8C09-78A0-6DEF-560B356A93F2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1097667" y="1166933"/>
            <a:ext cx="425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>
                <a:solidFill>
                  <a:schemeClr val="accent1"/>
                </a:solidFill>
              </a:rPr>
              <a:t>k</a:t>
            </a:r>
            <a:endParaRPr sz="2667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cxnSp>
        <p:nvCxnSpPr>
          <p:cNvPr id="175" name="Google Shape;175;p19">
            <a:extLst>
              <a:ext uri="{FF2B5EF4-FFF2-40B4-BE49-F238E27FC236}">
                <a16:creationId xmlns:a16="http://schemas.microsoft.com/office/drawing/2014/main" id="{6268BE29-DE02-B668-C202-DF9BD2350980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 rot="10800000" flipH="1">
            <a:off x="4798451" y="3096467"/>
            <a:ext cx="2946800" cy="14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6" name="Google Shape;176;p19">
            <a:extLst>
              <a:ext uri="{FF2B5EF4-FFF2-40B4-BE49-F238E27FC236}">
                <a16:creationId xmlns:a16="http://schemas.microsoft.com/office/drawing/2014/main" id="{92472E15-7DE4-E92F-033E-4C0F96A472DA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 flipH="1">
            <a:off x="4783851" y="3785600"/>
            <a:ext cx="2909600" cy="31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7" name="Google Shape;177;p19">
            <a:extLst>
              <a:ext uri="{FF2B5EF4-FFF2-40B4-BE49-F238E27FC236}">
                <a16:creationId xmlns:a16="http://schemas.microsoft.com/office/drawing/2014/main" id="{D3C1D361-9737-F5D0-0791-4E5E8C9F9119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635833" y="4357817"/>
            <a:ext cx="425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 dirty="0">
                <a:solidFill>
                  <a:schemeClr val="accent1"/>
                </a:solidFill>
              </a:rPr>
              <a:t>x</a:t>
            </a:r>
            <a:endParaRPr sz="2667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sp>
        <p:nvSpPr>
          <p:cNvPr id="179" name="Google Shape;179;p19">
            <a:extLst>
              <a:ext uri="{FF2B5EF4-FFF2-40B4-BE49-F238E27FC236}">
                <a16:creationId xmlns:a16="http://schemas.microsoft.com/office/drawing/2014/main" id="{4B77C8FE-8E7B-E051-74A4-0C4DFE9198C5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 flipH="1">
            <a:off x="5958584" y="3865517"/>
            <a:ext cx="2676800" cy="6332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1333"/>
              <a:t>I solemnly swear I computed</a:t>
            </a:r>
            <a:endParaRPr sz="1333"/>
          </a:p>
          <a:p>
            <a:pPr algn="ctr"/>
            <a:r>
              <a:rPr lang="en-US" sz="1333"/>
              <a:t> everything correctly</a:t>
            </a:r>
            <a:endParaRPr sz="1333"/>
          </a:p>
        </p:txBody>
      </p:sp>
      <p:pic>
        <p:nvPicPr>
          <p:cNvPr id="180" name="Google Shape;180;p19">
            <a:extLst>
              <a:ext uri="{FF2B5EF4-FFF2-40B4-BE49-F238E27FC236}">
                <a16:creationId xmlns:a16="http://schemas.microsoft.com/office/drawing/2014/main" id="{5DF591AE-B7C8-28FA-84B2-1D73FEAC8493}"/>
              </a:ext>
            </a:extLst>
          </p:cNvPr>
          <p:cNvPicPr preferRelativeResize="0"/>
          <p:nvPr>
            <p:custDataLst>
              <p:tags r:id="rId11"/>
            </p:custDataLst>
          </p:nvPr>
        </p:nvPicPr>
        <p:blipFill>
          <a:blip r:embed="rId28">
            <a:alphaModFix/>
          </a:blip>
          <a:stretch>
            <a:fillRect/>
          </a:stretch>
        </p:blipFill>
        <p:spPr>
          <a:xfrm>
            <a:off x="2689601" y="4431767"/>
            <a:ext cx="633300" cy="633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1" name="Google Shape;181;p19">
            <a:extLst>
              <a:ext uri="{FF2B5EF4-FFF2-40B4-BE49-F238E27FC236}">
                <a16:creationId xmlns:a16="http://schemas.microsoft.com/office/drawing/2014/main" id="{1B182381-239E-BD87-1C94-312973D8EE82}"/>
              </a:ext>
            </a:extLst>
          </p:cNvPr>
          <p:cNvCxnSpPr/>
          <p:nvPr>
            <p:custDataLst>
              <p:tags r:id="rId12"/>
            </p:custDataLst>
          </p:nvPr>
        </p:nvCxnSpPr>
        <p:spPr>
          <a:xfrm>
            <a:off x="2061017" y="4741617"/>
            <a:ext cx="573200" cy="13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82" name="Google Shape;182;p19">
            <a:extLst>
              <a:ext uri="{FF2B5EF4-FFF2-40B4-BE49-F238E27FC236}">
                <a16:creationId xmlns:a16="http://schemas.microsoft.com/office/drawing/2014/main" id="{FFD174A2-CBE1-475D-D8EE-19301D9AFCB2}"/>
              </a:ext>
            </a:extLst>
          </p:cNvPr>
          <p:cNvPicPr preferRelativeResize="0"/>
          <p:nvPr>
            <p:custDataLst>
              <p:tags r:id="rId13"/>
            </p:custDataLst>
          </p:nvPr>
        </p:nvPicPr>
        <p:blipFill>
          <a:blip r:embed="rId28">
            <a:alphaModFix/>
          </a:blip>
          <a:stretch>
            <a:fillRect/>
          </a:stretch>
        </p:blipFill>
        <p:spPr>
          <a:xfrm>
            <a:off x="6025701" y="2580008"/>
            <a:ext cx="492300" cy="4923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9">
            <a:extLst>
              <a:ext uri="{FF2B5EF4-FFF2-40B4-BE49-F238E27FC236}">
                <a16:creationId xmlns:a16="http://schemas.microsoft.com/office/drawing/2014/main" id="{56A59760-B6FF-8585-8D59-6EC0AE367FD3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2689600" y="5065067"/>
            <a:ext cx="9244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 dirty="0" err="1">
                <a:solidFill>
                  <a:schemeClr val="accent1"/>
                </a:solidFill>
              </a:rPr>
              <a:t>F</a:t>
            </a:r>
            <a:r>
              <a:rPr lang="en-US" sz="2667" baseline="-25000" dirty="0" err="1">
                <a:solidFill>
                  <a:schemeClr val="accent1"/>
                </a:solidFill>
              </a:rPr>
              <a:t>k</a:t>
            </a:r>
            <a:r>
              <a:rPr lang="en-US" sz="2667" dirty="0">
                <a:solidFill>
                  <a:schemeClr val="accent1"/>
                </a:solidFill>
              </a:rPr>
              <a:t>(x)</a:t>
            </a:r>
            <a:endParaRPr sz="2667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pic>
        <p:nvPicPr>
          <p:cNvPr id="184" name="Google Shape;184;p19">
            <a:extLst>
              <a:ext uri="{FF2B5EF4-FFF2-40B4-BE49-F238E27FC236}">
                <a16:creationId xmlns:a16="http://schemas.microsoft.com/office/drawing/2014/main" id="{671F1F12-F5C0-BAF6-02C9-FBC1E838F9CA}"/>
              </a:ext>
            </a:extLst>
          </p:cNvPr>
          <p:cNvPicPr preferRelativeResize="0"/>
          <p:nvPr>
            <p:custDataLst>
              <p:tags r:id="rId15"/>
            </p:custDataLst>
          </p:nvPr>
        </p:nvPicPr>
        <p:blipFill>
          <a:blip r:embed="rId28">
            <a:alphaModFix/>
          </a:blip>
          <a:stretch>
            <a:fillRect/>
          </a:stretch>
        </p:blipFill>
        <p:spPr>
          <a:xfrm>
            <a:off x="8928134" y="4651318"/>
            <a:ext cx="492300" cy="49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9">
            <a:extLst>
              <a:ext uri="{FF2B5EF4-FFF2-40B4-BE49-F238E27FC236}">
                <a16:creationId xmlns:a16="http://schemas.microsoft.com/office/drawing/2014/main" id="{580472FF-B65E-1B2A-5F91-6BE79AC68FCD}"/>
              </a:ext>
            </a:extLst>
          </p:cNvPr>
          <p:cNvPicPr preferRelativeResize="0"/>
          <p:nvPr>
            <p:custDataLst>
              <p:tags r:id="rId16"/>
            </p:custDataLst>
          </p:nvPr>
        </p:nvPicPr>
        <p:blipFill>
          <a:blip r:embed="rId27">
            <a:alphaModFix/>
          </a:blip>
          <a:stretch>
            <a:fillRect/>
          </a:stretch>
        </p:blipFill>
        <p:spPr>
          <a:xfrm>
            <a:off x="9565734" y="4714867"/>
            <a:ext cx="365189" cy="3651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6" name="Google Shape;186;p19">
            <a:extLst>
              <a:ext uri="{FF2B5EF4-FFF2-40B4-BE49-F238E27FC236}">
                <a16:creationId xmlns:a16="http://schemas.microsoft.com/office/drawing/2014/main" id="{A1A532B4-8D57-FCFE-1C33-4A3737206CC3}"/>
              </a:ext>
            </a:extLst>
          </p:cNvPr>
          <p:cNvCxnSpPr/>
          <p:nvPr>
            <p:custDataLst>
              <p:tags r:id="rId17"/>
            </p:custDataLst>
          </p:nvPr>
        </p:nvCxnSpPr>
        <p:spPr>
          <a:xfrm>
            <a:off x="10009651" y="4890651"/>
            <a:ext cx="573200" cy="13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87" name="Google Shape;187;p19">
            <a:extLst>
              <a:ext uri="{FF2B5EF4-FFF2-40B4-BE49-F238E27FC236}">
                <a16:creationId xmlns:a16="http://schemas.microsoft.com/office/drawing/2014/main" id="{78CD553E-D4F1-AAB2-7A2D-EE98FCBA1CDA}"/>
              </a:ext>
            </a:extLst>
          </p:cNvPr>
          <p:cNvPicPr preferRelativeResize="0"/>
          <p:nvPr>
            <p:custDataLst>
              <p:tags r:id="rId18"/>
            </p:custDataLst>
          </p:nvPr>
        </p:nvPicPr>
        <p:blipFill>
          <a:blip r:embed="rId29">
            <a:alphaModFix/>
          </a:blip>
          <a:stretch>
            <a:fillRect/>
          </a:stretch>
        </p:blipFill>
        <p:spPr>
          <a:xfrm>
            <a:off x="10661601" y="4651301"/>
            <a:ext cx="492300" cy="492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8" name="Google Shape;188;p19">
            <a:extLst>
              <a:ext uri="{FF2B5EF4-FFF2-40B4-BE49-F238E27FC236}">
                <a16:creationId xmlns:a16="http://schemas.microsoft.com/office/drawing/2014/main" id="{B42931BA-1BEE-DED0-E0EB-40136FF49DC3}"/>
              </a:ext>
            </a:extLst>
          </p:cNvPr>
          <p:cNvCxnSpPr/>
          <p:nvPr>
            <p:custDataLst>
              <p:tags r:id="rId19"/>
            </p:custDataLst>
          </p:nvPr>
        </p:nvCxnSpPr>
        <p:spPr>
          <a:xfrm>
            <a:off x="2061017" y="5427884"/>
            <a:ext cx="573200" cy="13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89" name="Google Shape;189;p19">
            <a:extLst>
              <a:ext uri="{FF2B5EF4-FFF2-40B4-BE49-F238E27FC236}">
                <a16:creationId xmlns:a16="http://schemas.microsoft.com/office/drawing/2014/main" id="{FB354BAA-1F0F-327E-6B2A-A4915EB0F12E}"/>
              </a:ext>
            </a:extLst>
          </p:cNvPr>
          <p:cNvPicPr preferRelativeResize="0"/>
          <p:nvPr>
            <p:custDataLst>
              <p:tags r:id="rId20"/>
            </p:custDataLst>
          </p:nvPr>
        </p:nvPicPr>
        <p:blipFill>
          <a:blip r:embed="rId29">
            <a:alphaModFix/>
          </a:blip>
          <a:stretch>
            <a:fillRect/>
          </a:stretch>
        </p:blipFill>
        <p:spPr>
          <a:xfrm>
            <a:off x="1404801" y="5188551"/>
            <a:ext cx="492300" cy="49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9">
            <a:extLst>
              <a:ext uri="{FF2B5EF4-FFF2-40B4-BE49-F238E27FC236}">
                <a16:creationId xmlns:a16="http://schemas.microsoft.com/office/drawing/2014/main" id="{2F1EB444-77DD-FC6A-9F0F-6360D6A0840B}"/>
              </a:ext>
            </a:extLst>
          </p:cNvPr>
          <p:cNvPicPr preferRelativeResize="0"/>
          <p:nvPr>
            <p:custDataLst>
              <p:tags r:id="rId21"/>
            </p:custDataLst>
          </p:nvPr>
        </p:nvPicPr>
        <p:blipFill>
          <a:blip r:embed="rId29">
            <a:alphaModFix/>
          </a:blip>
          <a:stretch>
            <a:fillRect/>
          </a:stretch>
        </p:blipFill>
        <p:spPr>
          <a:xfrm>
            <a:off x="5173518" y="3935967"/>
            <a:ext cx="492300" cy="4923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ABA81-FEA5-07C6-6D7A-93215E5937DE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2"/>
            </p:custDataLst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5D8B47-FE05-2FF8-962C-7FE593206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5154730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7" name="Google Shape;517;p50"/>
          <p:cNvPicPr preferRelativeResize="0"/>
          <p:nvPr>
            <p:custDataLst>
              <p:tags r:id="rId2"/>
            </p:custDataLst>
          </p:nvPr>
        </p:nvPicPr>
        <p:blipFill>
          <a:blip r:embed="rId33">
            <a:alphaModFix/>
          </a:blip>
          <a:stretch>
            <a:fillRect/>
          </a:stretch>
        </p:blipFill>
        <p:spPr>
          <a:xfrm>
            <a:off x="1404784" y="2356780"/>
            <a:ext cx="2144432" cy="2144432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Google Shape;518;p50"/>
          <p:cNvSpPr txBox="1"/>
          <p:nvPr>
            <p:custDataLst>
              <p:tags r:id="rId3"/>
            </p:custDataLst>
          </p:nvPr>
        </p:nvSpPr>
        <p:spPr>
          <a:xfrm>
            <a:off x="2264384" y="1712267"/>
            <a:ext cx="425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 dirty="0">
                <a:solidFill>
                  <a:schemeClr val="accent1"/>
                </a:solidFill>
              </a:rPr>
              <a:t>x</a:t>
            </a:r>
            <a:endParaRPr sz="2667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cxnSp>
        <p:nvCxnSpPr>
          <p:cNvPr id="519" name="Google Shape;519;p50"/>
          <p:cNvCxnSpPr/>
          <p:nvPr>
            <p:custDataLst>
              <p:tags r:id="rId4"/>
            </p:custDataLst>
          </p:nvPr>
        </p:nvCxnSpPr>
        <p:spPr>
          <a:xfrm rot="10800000" flipH="1">
            <a:off x="4798451" y="3096467"/>
            <a:ext cx="2946800" cy="14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20" name="Google Shape;520;p50"/>
          <p:cNvCxnSpPr/>
          <p:nvPr>
            <p:custDataLst>
              <p:tags r:id="rId5"/>
            </p:custDataLst>
          </p:nvPr>
        </p:nvCxnSpPr>
        <p:spPr>
          <a:xfrm flipH="1">
            <a:off x="4783851" y="3785600"/>
            <a:ext cx="2909600" cy="31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21" name="Google Shape;521;p50"/>
          <p:cNvSpPr txBox="1"/>
          <p:nvPr>
            <p:custDataLst>
              <p:tags r:id="rId6"/>
            </p:custDataLst>
          </p:nvPr>
        </p:nvSpPr>
        <p:spPr>
          <a:xfrm>
            <a:off x="1635833" y="4357817"/>
            <a:ext cx="425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 dirty="0">
                <a:solidFill>
                  <a:schemeClr val="accent1"/>
                </a:solidFill>
              </a:rPr>
              <a:t>x</a:t>
            </a:r>
            <a:endParaRPr sz="2667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sp>
        <p:nvSpPr>
          <p:cNvPr id="523" name="Google Shape;523;p50"/>
          <p:cNvSpPr/>
          <p:nvPr>
            <p:custDataLst>
              <p:tags r:id="rId7"/>
            </p:custDataLst>
          </p:nvPr>
        </p:nvSpPr>
        <p:spPr>
          <a:xfrm flipH="1">
            <a:off x="5958584" y="3865517"/>
            <a:ext cx="2676800" cy="6332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1333"/>
              <a:t>I solemnly swear I computed</a:t>
            </a:r>
            <a:endParaRPr sz="1333"/>
          </a:p>
          <a:p>
            <a:pPr algn="ctr"/>
            <a:r>
              <a:rPr lang="en-US" sz="1333"/>
              <a:t> everything correctly</a:t>
            </a:r>
            <a:endParaRPr sz="1333"/>
          </a:p>
        </p:txBody>
      </p:sp>
      <p:pic>
        <p:nvPicPr>
          <p:cNvPr id="524" name="Google Shape;524;p50"/>
          <p:cNvPicPr preferRelativeResize="0"/>
          <p:nvPr>
            <p:custDataLst>
              <p:tags r:id="rId8"/>
            </p:custDataLst>
          </p:nvPr>
        </p:nvPicPr>
        <p:blipFill>
          <a:blip r:embed="rId34">
            <a:alphaModFix/>
          </a:blip>
          <a:stretch>
            <a:fillRect/>
          </a:stretch>
        </p:blipFill>
        <p:spPr>
          <a:xfrm>
            <a:off x="2689601" y="4431767"/>
            <a:ext cx="633300" cy="633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25" name="Google Shape;525;p50"/>
          <p:cNvCxnSpPr/>
          <p:nvPr>
            <p:custDataLst>
              <p:tags r:id="rId9"/>
            </p:custDataLst>
          </p:nvPr>
        </p:nvCxnSpPr>
        <p:spPr>
          <a:xfrm>
            <a:off x="2061017" y="4741617"/>
            <a:ext cx="573200" cy="13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526" name="Google Shape;526;p50"/>
          <p:cNvPicPr preferRelativeResize="0"/>
          <p:nvPr>
            <p:custDataLst>
              <p:tags r:id="rId10"/>
            </p:custDataLst>
          </p:nvPr>
        </p:nvPicPr>
        <p:blipFill>
          <a:blip r:embed="rId34">
            <a:alphaModFix/>
          </a:blip>
          <a:stretch>
            <a:fillRect/>
          </a:stretch>
        </p:blipFill>
        <p:spPr>
          <a:xfrm>
            <a:off x="5602961" y="2580008"/>
            <a:ext cx="492300" cy="492300"/>
          </a:xfrm>
          <a:prstGeom prst="rect">
            <a:avLst/>
          </a:prstGeom>
          <a:noFill/>
          <a:ln>
            <a:noFill/>
          </a:ln>
        </p:spPr>
      </p:pic>
      <p:sp>
        <p:nvSpPr>
          <p:cNvPr id="527" name="Google Shape;527;p50"/>
          <p:cNvSpPr txBox="1"/>
          <p:nvPr>
            <p:custDataLst>
              <p:tags r:id="rId11"/>
            </p:custDataLst>
          </p:nvPr>
        </p:nvSpPr>
        <p:spPr>
          <a:xfrm>
            <a:off x="2689600" y="5065067"/>
            <a:ext cx="9244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 dirty="0" err="1">
                <a:solidFill>
                  <a:schemeClr val="accent1"/>
                </a:solidFill>
              </a:rPr>
              <a:t>F</a:t>
            </a:r>
            <a:r>
              <a:rPr lang="en-US" sz="2667" baseline="-25000" dirty="0" err="1">
                <a:solidFill>
                  <a:schemeClr val="accent1"/>
                </a:solidFill>
              </a:rPr>
              <a:t>k</a:t>
            </a:r>
            <a:r>
              <a:rPr lang="en-US" sz="2667" dirty="0">
                <a:solidFill>
                  <a:schemeClr val="accent1"/>
                </a:solidFill>
              </a:rPr>
              <a:t>(x)</a:t>
            </a:r>
            <a:endParaRPr sz="2667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cxnSp>
        <p:nvCxnSpPr>
          <p:cNvPr id="528" name="Google Shape;528;p50"/>
          <p:cNvCxnSpPr/>
          <p:nvPr>
            <p:custDataLst>
              <p:tags r:id="rId12"/>
            </p:custDataLst>
          </p:nvPr>
        </p:nvCxnSpPr>
        <p:spPr>
          <a:xfrm>
            <a:off x="2061017" y="5427884"/>
            <a:ext cx="573200" cy="13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529" name="Google Shape;529;p50"/>
          <p:cNvPicPr preferRelativeResize="0"/>
          <p:nvPr>
            <p:custDataLst>
              <p:tags r:id="rId13"/>
            </p:custDataLst>
          </p:nvPr>
        </p:nvPicPr>
        <p:blipFill>
          <a:blip r:embed="rId35">
            <a:alphaModFix/>
          </a:blip>
          <a:stretch>
            <a:fillRect/>
          </a:stretch>
        </p:blipFill>
        <p:spPr>
          <a:xfrm>
            <a:off x="1404801" y="5188551"/>
            <a:ext cx="492300" cy="49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p50"/>
          <p:cNvPicPr preferRelativeResize="0"/>
          <p:nvPr>
            <p:custDataLst>
              <p:tags r:id="rId14"/>
            </p:custDataLst>
          </p:nvPr>
        </p:nvPicPr>
        <p:blipFill>
          <a:blip r:embed="rId35">
            <a:alphaModFix/>
          </a:blip>
          <a:stretch>
            <a:fillRect/>
          </a:stretch>
        </p:blipFill>
        <p:spPr>
          <a:xfrm>
            <a:off x="5173518" y="3935967"/>
            <a:ext cx="492300" cy="49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p50"/>
          <p:cNvPicPr preferRelativeResize="0"/>
          <p:nvPr>
            <p:custDataLst>
              <p:tags r:id="rId15"/>
            </p:custDataLst>
          </p:nvPr>
        </p:nvPicPr>
        <p:blipFill>
          <a:blip r:embed="rId36">
            <a:alphaModFix/>
          </a:blip>
          <a:stretch>
            <a:fillRect/>
          </a:stretch>
        </p:blipFill>
        <p:spPr>
          <a:xfrm>
            <a:off x="8765316" y="2511900"/>
            <a:ext cx="817931" cy="817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p50"/>
          <p:cNvPicPr preferRelativeResize="0"/>
          <p:nvPr>
            <p:custDataLst>
              <p:tags r:id="rId16"/>
            </p:custDataLst>
          </p:nvPr>
        </p:nvPicPr>
        <p:blipFill>
          <a:blip r:embed="rId36">
            <a:alphaModFix/>
          </a:blip>
          <a:stretch>
            <a:fillRect/>
          </a:stretch>
        </p:blipFill>
        <p:spPr>
          <a:xfrm>
            <a:off x="10009683" y="2511900"/>
            <a:ext cx="817931" cy="817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p50"/>
          <p:cNvPicPr preferRelativeResize="0"/>
          <p:nvPr>
            <p:custDataLst>
              <p:tags r:id="rId17"/>
            </p:custDataLst>
          </p:nvPr>
        </p:nvPicPr>
        <p:blipFill>
          <a:blip r:embed="rId36">
            <a:alphaModFix/>
          </a:blip>
          <a:stretch>
            <a:fillRect/>
          </a:stretch>
        </p:blipFill>
        <p:spPr>
          <a:xfrm>
            <a:off x="8765316" y="3856867"/>
            <a:ext cx="817931" cy="817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p50"/>
          <p:cNvPicPr preferRelativeResize="0"/>
          <p:nvPr>
            <p:custDataLst>
              <p:tags r:id="rId18"/>
            </p:custDataLst>
          </p:nvPr>
        </p:nvPicPr>
        <p:blipFill>
          <a:blip r:embed="rId36">
            <a:alphaModFix/>
          </a:blip>
          <a:stretch>
            <a:fillRect/>
          </a:stretch>
        </p:blipFill>
        <p:spPr>
          <a:xfrm>
            <a:off x="10009683" y="3856867"/>
            <a:ext cx="817931" cy="817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50"/>
          <p:cNvPicPr preferRelativeResize="0"/>
          <p:nvPr>
            <p:custDataLst>
              <p:tags r:id="rId19"/>
            </p:custDataLst>
          </p:nvPr>
        </p:nvPicPr>
        <p:blipFill>
          <a:blip r:embed="rId37">
            <a:alphaModFix/>
          </a:blip>
          <a:stretch>
            <a:fillRect/>
          </a:stretch>
        </p:blipFill>
        <p:spPr>
          <a:xfrm>
            <a:off x="8828701" y="1710304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Google Shape;536;p50"/>
          <p:cNvSpPr txBox="1"/>
          <p:nvPr>
            <p:custDataLst>
              <p:tags r:id="rId20"/>
            </p:custDataLst>
          </p:nvPr>
        </p:nvSpPr>
        <p:spPr>
          <a:xfrm>
            <a:off x="8961667" y="5012700"/>
            <a:ext cx="4252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 dirty="0">
                <a:solidFill>
                  <a:srgbClr val="FFC000"/>
                </a:solidFill>
              </a:rPr>
              <a:t>k</a:t>
            </a:r>
            <a:r>
              <a:rPr lang="en-US" sz="1333" baseline="-25000" dirty="0">
                <a:solidFill>
                  <a:srgbClr val="FFC000"/>
                </a:solidFill>
              </a:rPr>
              <a:t>3</a:t>
            </a:r>
            <a:endParaRPr sz="1333" baseline="-25000" dirty="0">
              <a:solidFill>
                <a:srgbClr val="FFC000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pic>
        <p:nvPicPr>
          <p:cNvPr id="537" name="Google Shape;537;p50"/>
          <p:cNvPicPr preferRelativeResize="0"/>
          <p:nvPr>
            <p:custDataLst>
              <p:tags r:id="rId21"/>
            </p:custDataLst>
          </p:nvPr>
        </p:nvPicPr>
        <p:blipFill>
          <a:blip r:embed="rId37">
            <a:alphaModFix/>
          </a:blip>
          <a:stretch>
            <a:fillRect/>
          </a:stretch>
        </p:blipFill>
        <p:spPr>
          <a:xfrm>
            <a:off x="10206034" y="1710304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538" name="Google Shape;538;p50"/>
          <p:cNvSpPr txBox="1"/>
          <p:nvPr>
            <p:custDataLst>
              <p:tags r:id="rId22"/>
            </p:custDataLst>
          </p:nvPr>
        </p:nvSpPr>
        <p:spPr>
          <a:xfrm>
            <a:off x="10206033" y="1307000"/>
            <a:ext cx="4252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 dirty="0">
                <a:solidFill>
                  <a:srgbClr val="FFC000"/>
                </a:solidFill>
              </a:rPr>
              <a:t>k</a:t>
            </a:r>
            <a:r>
              <a:rPr lang="en-US" sz="1333" baseline="-25000" dirty="0">
                <a:solidFill>
                  <a:srgbClr val="FFC000"/>
                </a:solidFill>
              </a:rPr>
              <a:t>2</a:t>
            </a:r>
            <a:endParaRPr sz="1333" baseline="-25000" dirty="0">
              <a:solidFill>
                <a:srgbClr val="FFC000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pic>
        <p:nvPicPr>
          <p:cNvPr id="539" name="Google Shape;539;p50"/>
          <p:cNvPicPr preferRelativeResize="0"/>
          <p:nvPr>
            <p:custDataLst>
              <p:tags r:id="rId23"/>
            </p:custDataLst>
          </p:nvPr>
        </p:nvPicPr>
        <p:blipFill>
          <a:blip r:embed="rId37">
            <a:alphaModFix/>
          </a:blip>
          <a:stretch>
            <a:fillRect/>
          </a:stretch>
        </p:blipFill>
        <p:spPr>
          <a:xfrm>
            <a:off x="8961667" y="5363188"/>
            <a:ext cx="425199" cy="558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p50"/>
          <p:cNvPicPr preferRelativeResize="0"/>
          <p:nvPr>
            <p:custDataLst>
              <p:tags r:id="rId24"/>
            </p:custDataLst>
          </p:nvPr>
        </p:nvPicPr>
        <p:blipFill>
          <a:blip r:embed="rId37">
            <a:alphaModFix/>
          </a:blip>
          <a:stretch>
            <a:fillRect/>
          </a:stretch>
        </p:blipFill>
        <p:spPr>
          <a:xfrm>
            <a:off x="10206034" y="5363155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541" name="Google Shape;541;p50"/>
          <p:cNvSpPr txBox="1"/>
          <p:nvPr>
            <p:custDataLst>
              <p:tags r:id="rId25"/>
            </p:custDataLst>
          </p:nvPr>
        </p:nvSpPr>
        <p:spPr>
          <a:xfrm>
            <a:off x="10206033" y="5012700"/>
            <a:ext cx="4252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 dirty="0">
                <a:solidFill>
                  <a:srgbClr val="FFC000"/>
                </a:solidFill>
              </a:rPr>
              <a:t>k</a:t>
            </a:r>
            <a:r>
              <a:rPr lang="en-US" sz="1333" baseline="-25000" dirty="0">
                <a:solidFill>
                  <a:srgbClr val="FFC000"/>
                </a:solidFill>
              </a:rPr>
              <a:t>4</a:t>
            </a:r>
            <a:endParaRPr sz="1333" baseline="-25000" dirty="0">
              <a:solidFill>
                <a:srgbClr val="FFC000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sp>
        <p:nvSpPr>
          <p:cNvPr id="542" name="Google Shape;542;p50"/>
          <p:cNvSpPr txBox="1"/>
          <p:nvPr>
            <p:custDataLst>
              <p:tags r:id="rId26"/>
            </p:custDataLst>
          </p:nvPr>
        </p:nvSpPr>
        <p:spPr>
          <a:xfrm>
            <a:off x="8828700" y="1352900"/>
            <a:ext cx="4252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 dirty="0">
                <a:solidFill>
                  <a:srgbClr val="FFC000"/>
                </a:solidFill>
              </a:rPr>
              <a:t>k</a:t>
            </a:r>
            <a:r>
              <a:rPr lang="en-US" sz="1333" baseline="-25000" dirty="0">
                <a:solidFill>
                  <a:srgbClr val="FFC000"/>
                </a:solidFill>
              </a:rPr>
              <a:t>1</a:t>
            </a:r>
            <a:endParaRPr sz="1333" baseline="-25000" dirty="0">
              <a:solidFill>
                <a:srgbClr val="FFC000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sp>
        <p:nvSpPr>
          <p:cNvPr id="543" name="Google Shape;543;p50"/>
          <p:cNvSpPr/>
          <p:nvPr>
            <p:custDataLst>
              <p:tags r:id="rId27"/>
            </p:custDataLst>
          </p:nvPr>
        </p:nvSpPr>
        <p:spPr>
          <a:xfrm flipH="1">
            <a:off x="5964133" y="4567517"/>
            <a:ext cx="2676800" cy="6332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1333"/>
              <a:t>I solemnly swear I computed</a:t>
            </a:r>
            <a:endParaRPr sz="1333"/>
          </a:p>
          <a:p>
            <a:pPr algn="ctr"/>
            <a:r>
              <a:rPr lang="en-US" sz="1333"/>
              <a:t> everything correctly</a:t>
            </a:r>
            <a:endParaRPr sz="1333"/>
          </a:p>
        </p:txBody>
      </p:sp>
      <p:pic>
        <p:nvPicPr>
          <p:cNvPr id="544" name="Google Shape;544;p50"/>
          <p:cNvPicPr preferRelativeResize="0"/>
          <p:nvPr>
            <p:custDataLst>
              <p:tags r:id="rId28"/>
            </p:custDataLst>
          </p:nvPr>
        </p:nvPicPr>
        <p:blipFill>
          <a:blip r:embed="rId35">
            <a:alphaModFix/>
          </a:blip>
          <a:stretch>
            <a:fillRect/>
          </a:stretch>
        </p:blipFill>
        <p:spPr>
          <a:xfrm>
            <a:off x="5179067" y="4637967"/>
            <a:ext cx="492300" cy="492300"/>
          </a:xfrm>
          <a:prstGeom prst="rect">
            <a:avLst/>
          </a:prstGeom>
          <a:noFill/>
          <a:ln>
            <a:noFill/>
          </a:ln>
        </p:spPr>
      </p:pic>
      <p:sp>
        <p:nvSpPr>
          <p:cNvPr id="549" name="Google Shape;549;p50"/>
          <p:cNvSpPr/>
          <p:nvPr>
            <p:custDataLst>
              <p:tags r:id="rId29"/>
            </p:custDataLst>
          </p:nvPr>
        </p:nvSpPr>
        <p:spPr>
          <a:xfrm rot="-1939956">
            <a:off x="9137870" y="2039314"/>
            <a:ext cx="1521969" cy="3287529"/>
          </a:xfrm>
          <a:prstGeom prst="ellipse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>
              <a:solidFill>
                <a:schemeClr val="accent3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366B01B-ADC7-3CCC-DBE3-A1297CFAE69E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0"/>
            </p:custDataLst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5556089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7" name="Google Shape;517;p50"/>
          <p:cNvPicPr preferRelativeResize="0"/>
          <p:nvPr>
            <p:custDataLst>
              <p:tags r:id="rId2"/>
            </p:custDataLst>
          </p:nvPr>
        </p:nvPicPr>
        <p:blipFill>
          <a:blip r:embed="rId34">
            <a:alphaModFix/>
          </a:blip>
          <a:stretch>
            <a:fillRect/>
          </a:stretch>
        </p:blipFill>
        <p:spPr>
          <a:xfrm>
            <a:off x="1404784" y="2356780"/>
            <a:ext cx="2144432" cy="2144432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Google Shape;518;p50"/>
          <p:cNvSpPr txBox="1"/>
          <p:nvPr>
            <p:custDataLst>
              <p:tags r:id="rId3"/>
            </p:custDataLst>
          </p:nvPr>
        </p:nvSpPr>
        <p:spPr>
          <a:xfrm>
            <a:off x="2264384" y="1712267"/>
            <a:ext cx="425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 dirty="0">
                <a:solidFill>
                  <a:schemeClr val="accent1"/>
                </a:solidFill>
              </a:rPr>
              <a:t>x</a:t>
            </a:r>
            <a:endParaRPr sz="2667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cxnSp>
        <p:nvCxnSpPr>
          <p:cNvPr id="519" name="Google Shape;519;p50"/>
          <p:cNvCxnSpPr/>
          <p:nvPr>
            <p:custDataLst>
              <p:tags r:id="rId4"/>
            </p:custDataLst>
          </p:nvPr>
        </p:nvCxnSpPr>
        <p:spPr>
          <a:xfrm rot="10800000" flipH="1">
            <a:off x="4798451" y="3096467"/>
            <a:ext cx="2946800" cy="14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20" name="Google Shape;520;p50"/>
          <p:cNvCxnSpPr/>
          <p:nvPr>
            <p:custDataLst>
              <p:tags r:id="rId5"/>
            </p:custDataLst>
          </p:nvPr>
        </p:nvCxnSpPr>
        <p:spPr>
          <a:xfrm flipH="1">
            <a:off x="4783851" y="3785600"/>
            <a:ext cx="2909600" cy="31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21" name="Google Shape;521;p50"/>
          <p:cNvSpPr txBox="1"/>
          <p:nvPr>
            <p:custDataLst>
              <p:tags r:id="rId6"/>
            </p:custDataLst>
          </p:nvPr>
        </p:nvSpPr>
        <p:spPr>
          <a:xfrm>
            <a:off x="1635833" y="4357817"/>
            <a:ext cx="425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 dirty="0">
                <a:solidFill>
                  <a:schemeClr val="accent1"/>
                </a:solidFill>
              </a:rPr>
              <a:t>x</a:t>
            </a:r>
            <a:endParaRPr sz="2667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sp>
        <p:nvSpPr>
          <p:cNvPr id="523" name="Google Shape;523;p50"/>
          <p:cNvSpPr/>
          <p:nvPr>
            <p:custDataLst>
              <p:tags r:id="rId7"/>
            </p:custDataLst>
          </p:nvPr>
        </p:nvSpPr>
        <p:spPr>
          <a:xfrm flipH="1">
            <a:off x="5958584" y="3865517"/>
            <a:ext cx="2676800" cy="6332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1333"/>
              <a:t>I solemnly swear I computed</a:t>
            </a:r>
            <a:endParaRPr sz="1333"/>
          </a:p>
          <a:p>
            <a:pPr algn="ctr"/>
            <a:r>
              <a:rPr lang="en-US" sz="1333"/>
              <a:t> everything correctly</a:t>
            </a:r>
            <a:endParaRPr sz="1333"/>
          </a:p>
        </p:txBody>
      </p:sp>
      <p:pic>
        <p:nvPicPr>
          <p:cNvPr id="524" name="Google Shape;524;p50"/>
          <p:cNvPicPr preferRelativeResize="0"/>
          <p:nvPr>
            <p:custDataLst>
              <p:tags r:id="rId8"/>
            </p:custDataLst>
          </p:nvPr>
        </p:nvPicPr>
        <p:blipFill>
          <a:blip r:embed="rId35">
            <a:alphaModFix/>
          </a:blip>
          <a:stretch>
            <a:fillRect/>
          </a:stretch>
        </p:blipFill>
        <p:spPr>
          <a:xfrm>
            <a:off x="2689601" y="4431767"/>
            <a:ext cx="633300" cy="633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25" name="Google Shape;525;p50"/>
          <p:cNvCxnSpPr/>
          <p:nvPr>
            <p:custDataLst>
              <p:tags r:id="rId9"/>
            </p:custDataLst>
          </p:nvPr>
        </p:nvCxnSpPr>
        <p:spPr>
          <a:xfrm>
            <a:off x="2061017" y="4741617"/>
            <a:ext cx="573200" cy="13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526" name="Google Shape;526;p50"/>
          <p:cNvPicPr preferRelativeResize="0"/>
          <p:nvPr>
            <p:custDataLst>
              <p:tags r:id="rId10"/>
            </p:custDataLst>
          </p:nvPr>
        </p:nvPicPr>
        <p:blipFill>
          <a:blip r:embed="rId35">
            <a:alphaModFix/>
          </a:blip>
          <a:stretch>
            <a:fillRect/>
          </a:stretch>
        </p:blipFill>
        <p:spPr>
          <a:xfrm>
            <a:off x="5602961" y="2580008"/>
            <a:ext cx="492300" cy="492300"/>
          </a:xfrm>
          <a:prstGeom prst="rect">
            <a:avLst/>
          </a:prstGeom>
          <a:noFill/>
          <a:ln>
            <a:noFill/>
          </a:ln>
        </p:spPr>
      </p:pic>
      <p:sp>
        <p:nvSpPr>
          <p:cNvPr id="527" name="Google Shape;527;p50"/>
          <p:cNvSpPr txBox="1"/>
          <p:nvPr>
            <p:custDataLst>
              <p:tags r:id="rId11"/>
            </p:custDataLst>
          </p:nvPr>
        </p:nvSpPr>
        <p:spPr>
          <a:xfrm>
            <a:off x="2689600" y="5065067"/>
            <a:ext cx="9244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 dirty="0" err="1">
                <a:solidFill>
                  <a:schemeClr val="accent1"/>
                </a:solidFill>
              </a:rPr>
              <a:t>F</a:t>
            </a:r>
            <a:r>
              <a:rPr lang="en-US" sz="2667" baseline="-25000" dirty="0" err="1">
                <a:solidFill>
                  <a:schemeClr val="accent1"/>
                </a:solidFill>
              </a:rPr>
              <a:t>k</a:t>
            </a:r>
            <a:r>
              <a:rPr lang="en-US" sz="2667" dirty="0">
                <a:solidFill>
                  <a:schemeClr val="accent1"/>
                </a:solidFill>
              </a:rPr>
              <a:t>(x)</a:t>
            </a:r>
            <a:endParaRPr sz="2667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cxnSp>
        <p:nvCxnSpPr>
          <p:cNvPr id="528" name="Google Shape;528;p50"/>
          <p:cNvCxnSpPr/>
          <p:nvPr>
            <p:custDataLst>
              <p:tags r:id="rId12"/>
            </p:custDataLst>
          </p:nvPr>
        </p:nvCxnSpPr>
        <p:spPr>
          <a:xfrm>
            <a:off x="2061017" y="5427884"/>
            <a:ext cx="573200" cy="13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529" name="Google Shape;529;p50"/>
          <p:cNvPicPr preferRelativeResize="0"/>
          <p:nvPr>
            <p:custDataLst>
              <p:tags r:id="rId13"/>
            </p:custDataLst>
          </p:nvPr>
        </p:nvPicPr>
        <p:blipFill>
          <a:blip r:embed="rId36">
            <a:alphaModFix/>
          </a:blip>
          <a:stretch>
            <a:fillRect/>
          </a:stretch>
        </p:blipFill>
        <p:spPr>
          <a:xfrm>
            <a:off x="1404801" y="5188551"/>
            <a:ext cx="492300" cy="49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p50"/>
          <p:cNvPicPr preferRelativeResize="0"/>
          <p:nvPr>
            <p:custDataLst>
              <p:tags r:id="rId14"/>
            </p:custDataLst>
          </p:nvPr>
        </p:nvPicPr>
        <p:blipFill>
          <a:blip r:embed="rId36">
            <a:alphaModFix/>
          </a:blip>
          <a:stretch>
            <a:fillRect/>
          </a:stretch>
        </p:blipFill>
        <p:spPr>
          <a:xfrm>
            <a:off x="5173518" y="3935967"/>
            <a:ext cx="492300" cy="49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p50"/>
          <p:cNvPicPr preferRelativeResize="0"/>
          <p:nvPr>
            <p:custDataLst>
              <p:tags r:id="rId15"/>
            </p:custDataLst>
          </p:nvPr>
        </p:nvPicPr>
        <p:blipFill>
          <a:blip r:embed="rId37">
            <a:alphaModFix/>
          </a:blip>
          <a:stretch>
            <a:fillRect/>
          </a:stretch>
        </p:blipFill>
        <p:spPr>
          <a:xfrm>
            <a:off x="8765316" y="2511900"/>
            <a:ext cx="817931" cy="817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p50"/>
          <p:cNvPicPr preferRelativeResize="0"/>
          <p:nvPr>
            <p:custDataLst>
              <p:tags r:id="rId16"/>
            </p:custDataLst>
          </p:nvPr>
        </p:nvPicPr>
        <p:blipFill>
          <a:blip r:embed="rId37">
            <a:alphaModFix/>
          </a:blip>
          <a:stretch>
            <a:fillRect/>
          </a:stretch>
        </p:blipFill>
        <p:spPr>
          <a:xfrm>
            <a:off x="10009683" y="2511900"/>
            <a:ext cx="817931" cy="817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p50"/>
          <p:cNvPicPr preferRelativeResize="0"/>
          <p:nvPr>
            <p:custDataLst>
              <p:tags r:id="rId17"/>
            </p:custDataLst>
          </p:nvPr>
        </p:nvPicPr>
        <p:blipFill>
          <a:blip r:embed="rId37">
            <a:alphaModFix/>
          </a:blip>
          <a:stretch>
            <a:fillRect/>
          </a:stretch>
        </p:blipFill>
        <p:spPr>
          <a:xfrm>
            <a:off x="8765316" y="3856867"/>
            <a:ext cx="817931" cy="817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p50"/>
          <p:cNvPicPr preferRelativeResize="0"/>
          <p:nvPr>
            <p:custDataLst>
              <p:tags r:id="rId18"/>
            </p:custDataLst>
          </p:nvPr>
        </p:nvPicPr>
        <p:blipFill>
          <a:blip r:embed="rId37">
            <a:alphaModFix/>
          </a:blip>
          <a:stretch>
            <a:fillRect/>
          </a:stretch>
        </p:blipFill>
        <p:spPr>
          <a:xfrm>
            <a:off x="10009683" y="3856867"/>
            <a:ext cx="817931" cy="817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50"/>
          <p:cNvPicPr preferRelativeResize="0"/>
          <p:nvPr>
            <p:custDataLst>
              <p:tags r:id="rId19"/>
            </p:custDataLst>
          </p:nvPr>
        </p:nvPicPr>
        <p:blipFill>
          <a:blip r:embed="rId38">
            <a:alphaModFix/>
          </a:blip>
          <a:stretch>
            <a:fillRect/>
          </a:stretch>
        </p:blipFill>
        <p:spPr>
          <a:xfrm>
            <a:off x="8828701" y="1710304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Google Shape;536;p50"/>
          <p:cNvSpPr txBox="1"/>
          <p:nvPr>
            <p:custDataLst>
              <p:tags r:id="rId20"/>
            </p:custDataLst>
          </p:nvPr>
        </p:nvSpPr>
        <p:spPr>
          <a:xfrm>
            <a:off x="8961667" y="5012700"/>
            <a:ext cx="4252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 dirty="0">
                <a:solidFill>
                  <a:srgbClr val="FFC000"/>
                </a:solidFill>
              </a:rPr>
              <a:t>k</a:t>
            </a:r>
            <a:r>
              <a:rPr lang="en-US" sz="1333" baseline="-25000" dirty="0">
                <a:solidFill>
                  <a:srgbClr val="FFC000"/>
                </a:solidFill>
              </a:rPr>
              <a:t>3</a:t>
            </a:r>
            <a:endParaRPr sz="1333" baseline="-25000" dirty="0">
              <a:solidFill>
                <a:srgbClr val="FFC000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pic>
        <p:nvPicPr>
          <p:cNvPr id="537" name="Google Shape;537;p50"/>
          <p:cNvPicPr preferRelativeResize="0"/>
          <p:nvPr>
            <p:custDataLst>
              <p:tags r:id="rId21"/>
            </p:custDataLst>
          </p:nvPr>
        </p:nvPicPr>
        <p:blipFill>
          <a:blip r:embed="rId38">
            <a:alphaModFix/>
          </a:blip>
          <a:stretch>
            <a:fillRect/>
          </a:stretch>
        </p:blipFill>
        <p:spPr>
          <a:xfrm>
            <a:off x="10206034" y="1710304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538" name="Google Shape;538;p50"/>
          <p:cNvSpPr txBox="1"/>
          <p:nvPr>
            <p:custDataLst>
              <p:tags r:id="rId22"/>
            </p:custDataLst>
          </p:nvPr>
        </p:nvSpPr>
        <p:spPr>
          <a:xfrm>
            <a:off x="10206033" y="1307000"/>
            <a:ext cx="4252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 dirty="0">
                <a:solidFill>
                  <a:srgbClr val="FFC000"/>
                </a:solidFill>
              </a:rPr>
              <a:t>k</a:t>
            </a:r>
            <a:r>
              <a:rPr lang="en-US" sz="1333" baseline="-25000" dirty="0">
                <a:solidFill>
                  <a:srgbClr val="FFC000"/>
                </a:solidFill>
              </a:rPr>
              <a:t>2</a:t>
            </a:r>
            <a:endParaRPr sz="1333" baseline="-25000" dirty="0">
              <a:solidFill>
                <a:srgbClr val="FFC000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pic>
        <p:nvPicPr>
          <p:cNvPr id="539" name="Google Shape;539;p50"/>
          <p:cNvPicPr preferRelativeResize="0"/>
          <p:nvPr>
            <p:custDataLst>
              <p:tags r:id="rId23"/>
            </p:custDataLst>
          </p:nvPr>
        </p:nvPicPr>
        <p:blipFill>
          <a:blip r:embed="rId38">
            <a:alphaModFix/>
          </a:blip>
          <a:stretch>
            <a:fillRect/>
          </a:stretch>
        </p:blipFill>
        <p:spPr>
          <a:xfrm>
            <a:off x="8961667" y="5363188"/>
            <a:ext cx="425199" cy="558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p50"/>
          <p:cNvPicPr preferRelativeResize="0"/>
          <p:nvPr>
            <p:custDataLst>
              <p:tags r:id="rId24"/>
            </p:custDataLst>
          </p:nvPr>
        </p:nvPicPr>
        <p:blipFill>
          <a:blip r:embed="rId38">
            <a:alphaModFix/>
          </a:blip>
          <a:stretch>
            <a:fillRect/>
          </a:stretch>
        </p:blipFill>
        <p:spPr>
          <a:xfrm>
            <a:off x="10206034" y="5363155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541" name="Google Shape;541;p50"/>
          <p:cNvSpPr txBox="1"/>
          <p:nvPr>
            <p:custDataLst>
              <p:tags r:id="rId25"/>
            </p:custDataLst>
          </p:nvPr>
        </p:nvSpPr>
        <p:spPr>
          <a:xfrm>
            <a:off x="10206033" y="5012700"/>
            <a:ext cx="4252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 dirty="0">
                <a:solidFill>
                  <a:srgbClr val="FFC000"/>
                </a:solidFill>
              </a:rPr>
              <a:t>k</a:t>
            </a:r>
            <a:r>
              <a:rPr lang="en-US" sz="1333" baseline="-25000" dirty="0">
                <a:solidFill>
                  <a:srgbClr val="FFC000"/>
                </a:solidFill>
              </a:rPr>
              <a:t>4</a:t>
            </a:r>
            <a:endParaRPr sz="1333" baseline="-25000" dirty="0">
              <a:solidFill>
                <a:srgbClr val="FFC000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sp>
        <p:nvSpPr>
          <p:cNvPr id="542" name="Google Shape;542;p50"/>
          <p:cNvSpPr txBox="1"/>
          <p:nvPr>
            <p:custDataLst>
              <p:tags r:id="rId26"/>
            </p:custDataLst>
          </p:nvPr>
        </p:nvSpPr>
        <p:spPr>
          <a:xfrm>
            <a:off x="8828700" y="1352900"/>
            <a:ext cx="4252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 dirty="0">
                <a:solidFill>
                  <a:srgbClr val="FFC000"/>
                </a:solidFill>
              </a:rPr>
              <a:t>k</a:t>
            </a:r>
            <a:r>
              <a:rPr lang="en-US" sz="1333" baseline="-25000" dirty="0">
                <a:solidFill>
                  <a:srgbClr val="FFC000"/>
                </a:solidFill>
              </a:rPr>
              <a:t>1</a:t>
            </a:r>
            <a:endParaRPr sz="1333" baseline="-25000" dirty="0">
              <a:solidFill>
                <a:srgbClr val="FFC000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sp>
        <p:nvSpPr>
          <p:cNvPr id="543" name="Google Shape;543;p50"/>
          <p:cNvSpPr/>
          <p:nvPr>
            <p:custDataLst>
              <p:tags r:id="rId27"/>
            </p:custDataLst>
          </p:nvPr>
        </p:nvSpPr>
        <p:spPr>
          <a:xfrm flipH="1">
            <a:off x="5964133" y="4567517"/>
            <a:ext cx="2676800" cy="6332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1333"/>
              <a:t>I solemnly swear I computed</a:t>
            </a:r>
            <a:endParaRPr sz="1333"/>
          </a:p>
          <a:p>
            <a:pPr algn="ctr"/>
            <a:r>
              <a:rPr lang="en-US" sz="1333"/>
              <a:t> everything correctly</a:t>
            </a:r>
            <a:endParaRPr sz="1333"/>
          </a:p>
        </p:txBody>
      </p:sp>
      <p:pic>
        <p:nvPicPr>
          <p:cNvPr id="544" name="Google Shape;544;p50"/>
          <p:cNvPicPr preferRelativeResize="0"/>
          <p:nvPr>
            <p:custDataLst>
              <p:tags r:id="rId28"/>
            </p:custDataLst>
          </p:nvPr>
        </p:nvPicPr>
        <p:blipFill>
          <a:blip r:embed="rId36">
            <a:alphaModFix/>
          </a:blip>
          <a:stretch>
            <a:fillRect/>
          </a:stretch>
        </p:blipFill>
        <p:spPr>
          <a:xfrm>
            <a:off x="5179067" y="4637967"/>
            <a:ext cx="492300" cy="49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Google Shape;545;p50"/>
          <p:cNvPicPr preferRelativeResize="0"/>
          <p:nvPr>
            <p:custDataLst>
              <p:tags r:id="rId29"/>
            </p:custDataLst>
          </p:nvPr>
        </p:nvPicPr>
        <p:blipFill>
          <a:blip r:embed="rId36">
            <a:alphaModFix/>
          </a:blip>
          <a:stretch>
            <a:fillRect/>
          </a:stretch>
        </p:blipFill>
        <p:spPr>
          <a:xfrm>
            <a:off x="748567" y="5188534"/>
            <a:ext cx="492300" cy="492300"/>
          </a:xfrm>
          <a:prstGeom prst="rect">
            <a:avLst/>
          </a:prstGeom>
          <a:noFill/>
          <a:ln>
            <a:noFill/>
          </a:ln>
        </p:spPr>
      </p:pic>
      <p:sp>
        <p:nvSpPr>
          <p:cNvPr id="549" name="Google Shape;549;p50"/>
          <p:cNvSpPr/>
          <p:nvPr>
            <p:custDataLst>
              <p:tags r:id="rId30"/>
            </p:custDataLst>
          </p:nvPr>
        </p:nvSpPr>
        <p:spPr>
          <a:xfrm rot="-1939956">
            <a:off x="9137870" y="2039314"/>
            <a:ext cx="1521969" cy="3287529"/>
          </a:xfrm>
          <a:prstGeom prst="ellipse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>
              <a:solidFill>
                <a:schemeClr val="accent3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366B01B-ADC7-3CCC-DBE3-A1297CFAE69E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1"/>
            </p:custDataLst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3829536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7" name="Google Shape;517;p50"/>
          <p:cNvPicPr preferRelativeResize="0"/>
          <p:nvPr>
            <p:custDataLst>
              <p:tags r:id="rId2"/>
            </p:custDataLst>
          </p:nvPr>
        </p:nvPicPr>
        <p:blipFill>
          <a:blip r:embed="rId35">
            <a:alphaModFix/>
          </a:blip>
          <a:stretch>
            <a:fillRect/>
          </a:stretch>
        </p:blipFill>
        <p:spPr>
          <a:xfrm>
            <a:off x="1404784" y="2356780"/>
            <a:ext cx="2144432" cy="2144432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Google Shape;518;p50"/>
          <p:cNvSpPr txBox="1"/>
          <p:nvPr>
            <p:custDataLst>
              <p:tags r:id="rId3"/>
            </p:custDataLst>
          </p:nvPr>
        </p:nvSpPr>
        <p:spPr>
          <a:xfrm>
            <a:off x="2264384" y="1712267"/>
            <a:ext cx="425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 dirty="0">
                <a:solidFill>
                  <a:schemeClr val="accent1"/>
                </a:solidFill>
              </a:rPr>
              <a:t>x</a:t>
            </a:r>
            <a:endParaRPr sz="2667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cxnSp>
        <p:nvCxnSpPr>
          <p:cNvPr id="519" name="Google Shape;519;p50"/>
          <p:cNvCxnSpPr/>
          <p:nvPr>
            <p:custDataLst>
              <p:tags r:id="rId4"/>
            </p:custDataLst>
          </p:nvPr>
        </p:nvCxnSpPr>
        <p:spPr>
          <a:xfrm rot="10800000" flipH="1">
            <a:off x="4798451" y="3096467"/>
            <a:ext cx="2946800" cy="14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20" name="Google Shape;520;p50"/>
          <p:cNvCxnSpPr/>
          <p:nvPr>
            <p:custDataLst>
              <p:tags r:id="rId5"/>
            </p:custDataLst>
          </p:nvPr>
        </p:nvCxnSpPr>
        <p:spPr>
          <a:xfrm flipH="1">
            <a:off x="4783851" y="3785600"/>
            <a:ext cx="2909600" cy="31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21" name="Google Shape;521;p50"/>
          <p:cNvSpPr txBox="1"/>
          <p:nvPr>
            <p:custDataLst>
              <p:tags r:id="rId6"/>
            </p:custDataLst>
          </p:nvPr>
        </p:nvSpPr>
        <p:spPr>
          <a:xfrm>
            <a:off x="1635833" y="4357817"/>
            <a:ext cx="425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 dirty="0">
                <a:solidFill>
                  <a:schemeClr val="accent1"/>
                </a:solidFill>
              </a:rPr>
              <a:t>x</a:t>
            </a:r>
            <a:endParaRPr sz="2667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sp>
        <p:nvSpPr>
          <p:cNvPr id="523" name="Google Shape;523;p50"/>
          <p:cNvSpPr/>
          <p:nvPr>
            <p:custDataLst>
              <p:tags r:id="rId7"/>
            </p:custDataLst>
          </p:nvPr>
        </p:nvSpPr>
        <p:spPr>
          <a:xfrm flipH="1">
            <a:off x="5958584" y="3865517"/>
            <a:ext cx="2676800" cy="6332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1333"/>
              <a:t>I solemnly swear I computed</a:t>
            </a:r>
            <a:endParaRPr sz="1333"/>
          </a:p>
          <a:p>
            <a:pPr algn="ctr"/>
            <a:r>
              <a:rPr lang="en-US" sz="1333"/>
              <a:t> everything correctly</a:t>
            </a:r>
            <a:endParaRPr sz="1333"/>
          </a:p>
        </p:txBody>
      </p:sp>
      <p:pic>
        <p:nvPicPr>
          <p:cNvPr id="524" name="Google Shape;524;p50"/>
          <p:cNvPicPr preferRelativeResize="0"/>
          <p:nvPr>
            <p:custDataLst>
              <p:tags r:id="rId8"/>
            </p:custDataLst>
          </p:nvPr>
        </p:nvPicPr>
        <p:blipFill>
          <a:blip r:embed="rId36">
            <a:alphaModFix/>
          </a:blip>
          <a:stretch>
            <a:fillRect/>
          </a:stretch>
        </p:blipFill>
        <p:spPr>
          <a:xfrm>
            <a:off x="2689601" y="4431767"/>
            <a:ext cx="633300" cy="633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25" name="Google Shape;525;p50"/>
          <p:cNvCxnSpPr/>
          <p:nvPr>
            <p:custDataLst>
              <p:tags r:id="rId9"/>
            </p:custDataLst>
          </p:nvPr>
        </p:nvCxnSpPr>
        <p:spPr>
          <a:xfrm>
            <a:off x="2061017" y="4741617"/>
            <a:ext cx="573200" cy="13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526" name="Google Shape;526;p50"/>
          <p:cNvPicPr preferRelativeResize="0"/>
          <p:nvPr>
            <p:custDataLst>
              <p:tags r:id="rId10"/>
            </p:custDataLst>
          </p:nvPr>
        </p:nvPicPr>
        <p:blipFill>
          <a:blip r:embed="rId36">
            <a:alphaModFix/>
          </a:blip>
          <a:stretch>
            <a:fillRect/>
          </a:stretch>
        </p:blipFill>
        <p:spPr>
          <a:xfrm>
            <a:off x="5602961" y="2580008"/>
            <a:ext cx="492300" cy="492300"/>
          </a:xfrm>
          <a:prstGeom prst="rect">
            <a:avLst/>
          </a:prstGeom>
          <a:noFill/>
          <a:ln>
            <a:noFill/>
          </a:ln>
        </p:spPr>
      </p:pic>
      <p:sp>
        <p:nvSpPr>
          <p:cNvPr id="527" name="Google Shape;527;p50"/>
          <p:cNvSpPr txBox="1"/>
          <p:nvPr>
            <p:custDataLst>
              <p:tags r:id="rId11"/>
            </p:custDataLst>
          </p:nvPr>
        </p:nvSpPr>
        <p:spPr>
          <a:xfrm>
            <a:off x="2689600" y="5065067"/>
            <a:ext cx="9244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 dirty="0" err="1">
                <a:solidFill>
                  <a:schemeClr val="accent1"/>
                </a:solidFill>
              </a:rPr>
              <a:t>F</a:t>
            </a:r>
            <a:r>
              <a:rPr lang="en-US" sz="2667" baseline="-25000" dirty="0" err="1">
                <a:solidFill>
                  <a:schemeClr val="accent1"/>
                </a:solidFill>
              </a:rPr>
              <a:t>k</a:t>
            </a:r>
            <a:r>
              <a:rPr lang="en-US" sz="2667" dirty="0">
                <a:solidFill>
                  <a:schemeClr val="accent1"/>
                </a:solidFill>
              </a:rPr>
              <a:t>(x)</a:t>
            </a:r>
            <a:endParaRPr sz="2667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cxnSp>
        <p:nvCxnSpPr>
          <p:cNvPr id="528" name="Google Shape;528;p50"/>
          <p:cNvCxnSpPr/>
          <p:nvPr>
            <p:custDataLst>
              <p:tags r:id="rId12"/>
            </p:custDataLst>
          </p:nvPr>
        </p:nvCxnSpPr>
        <p:spPr>
          <a:xfrm>
            <a:off x="2061017" y="5427884"/>
            <a:ext cx="573200" cy="13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529" name="Google Shape;529;p50"/>
          <p:cNvPicPr preferRelativeResize="0"/>
          <p:nvPr>
            <p:custDataLst>
              <p:tags r:id="rId13"/>
            </p:custDataLst>
          </p:nvPr>
        </p:nvPicPr>
        <p:blipFill>
          <a:blip r:embed="rId37">
            <a:alphaModFix/>
          </a:blip>
          <a:stretch>
            <a:fillRect/>
          </a:stretch>
        </p:blipFill>
        <p:spPr>
          <a:xfrm>
            <a:off x="1404801" y="5188551"/>
            <a:ext cx="492300" cy="49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p50"/>
          <p:cNvPicPr preferRelativeResize="0"/>
          <p:nvPr>
            <p:custDataLst>
              <p:tags r:id="rId14"/>
            </p:custDataLst>
          </p:nvPr>
        </p:nvPicPr>
        <p:blipFill>
          <a:blip r:embed="rId37">
            <a:alphaModFix/>
          </a:blip>
          <a:stretch>
            <a:fillRect/>
          </a:stretch>
        </p:blipFill>
        <p:spPr>
          <a:xfrm>
            <a:off x="5173518" y="3935967"/>
            <a:ext cx="492300" cy="49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p50"/>
          <p:cNvPicPr preferRelativeResize="0"/>
          <p:nvPr>
            <p:custDataLst>
              <p:tags r:id="rId15"/>
            </p:custDataLst>
          </p:nvPr>
        </p:nvPicPr>
        <p:blipFill>
          <a:blip r:embed="rId38">
            <a:alphaModFix/>
          </a:blip>
          <a:stretch>
            <a:fillRect/>
          </a:stretch>
        </p:blipFill>
        <p:spPr>
          <a:xfrm>
            <a:off x="8765316" y="2511900"/>
            <a:ext cx="817931" cy="817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p50"/>
          <p:cNvPicPr preferRelativeResize="0"/>
          <p:nvPr>
            <p:custDataLst>
              <p:tags r:id="rId16"/>
            </p:custDataLst>
          </p:nvPr>
        </p:nvPicPr>
        <p:blipFill>
          <a:blip r:embed="rId38">
            <a:alphaModFix/>
          </a:blip>
          <a:stretch>
            <a:fillRect/>
          </a:stretch>
        </p:blipFill>
        <p:spPr>
          <a:xfrm>
            <a:off x="10009683" y="2511900"/>
            <a:ext cx="817931" cy="817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p50"/>
          <p:cNvPicPr preferRelativeResize="0"/>
          <p:nvPr>
            <p:custDataLst>
              <p:tags r:id="rId17"/>
            </p:custDataLst>
          </p:nvPr>
        </p:nvPicPr>
        <p:blipFill>
          <a:blip r:embed="rId38">
            <a:alphaModFix/>
          </a:blip>
          <a:stretch>
            <a:fillRect/>
          </a:stretch>
        </p:blipFill>
        <p:spPr>
          <a:xfrm>
            <a:off x="8765316" y="3856867"/>
            <a:ext cx="817931" cy="817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p50"/>
          <p:cNvPicPr preferRelativeResize="0"/>
          <p:nvPr>
            <p:custDataLst>
              <p:tags r:id="rId18"/>
            </p:custDataLst>
          </p:nvPr>
        </p:nvPicPr>
        <p:blipFill>
          <a:blip r:embed="rId38">
            <a:alphaModFix/>
          </a:blip>
          <a:stretch>
            <a:fillRect/>
          </a:stretch>
        </p:blipFill>
        <p:spPr>
          <a:xfrm>
            <a:off x="10009683" y="3856867"/>
            <a:ext cx="817931" cy="817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50"/>
          <p:cNvPicPr preferRelativeResize="0"/>
          <p:nvPr>
            <p:custDataLst>
              <p:tags r:id="rId19"/>
            </p:custDataLst>
          </p:nvPr>
        </p:nvPicPr>
        <p:blipFill>
          <a:blip r:embed="rId39">
            <a:alphaModFix/>
          </a:blip>
          <a:stretch>
            <a:fillRect/>
          </a:stretch>
        </p:blipFill>
        <p:spPr>
          <a:xfrm>
            <a:off x="8828701" y="1710304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Google Shape;536;p50"/>
          <p:cNvSpPr txBox="1"/>
          <p:nvPr>
            <p:custDataLst>
              <p:tags r:id="rId20"/>
            </p:custDataLst>
          </p:nvPr>
        </p:nvSpPr>
        <p:spPr>
          <a:xfrm>
            <a:off x="8961667" y="5012700"/>
            <a:ext cx="4252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 dirty="0">
                <a:solidFill>
                  <a:srgbClr val="FFC000"/>
                </a:solidFill>
              </a:rPr>
              <a:t>k</a:t>
            </a:r>
            <a:r>
              <a:rPr lang="en-US" sz="1333" baseline="-25000" dirty="0">
                <a:solidFill>
                  <a:srgbClr val="FFC000"/>
                </a:solidFill>
              </a:rPr>
              <a:t>3</a:t>
            </a:r>
            <a:endParaRPr sz="1333" baseline="-25000" dirty="0">
              <a:solidFill>
                <a:srgbClr val="FFC000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pic>
        <p:nvPicPr>
          <p:cNvPr id="537" name="Google Shape;537;p50"/>
          <p:cNvPicPr preferRelativeResize="0"/>
          <p:nvPr>
            <p:custDataLst>
              <p:tags r:id="rId21"/>
            </p:custDataLst>
          </p:nvPr>
        </p:nvPicPr>
        <p:blipFill>
          <a:blip r:embed="rId39">
            <a:alphaModFix/>
          </a:blip>
          <a:stretch>
            <a:fillRect/>
          </a:stretch>
        </p:blipFill>
        <p:spPr>
          <a:xfrm>
            <a:off x="10206034" y="1710304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538" name="Google Shape;538;p50"/>
          <p:cNvSpPr txBox="1"/>
          <p:nvPr>
            <p:custDataLst>
              <p:tags r:id="rId22"/>
            </p:custDataLst>
          </p:nvPr>
        </p:nvSpPr>
        <p:spPr>
          <a:xfrm>
            <a:off x="10206033" y="1307000"/>
            <a:ext cx="4252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 dirty="0">
                <a:solidFill>
                  <a:srgbClr val="FFC000"/>
                </a:solidFill>
              </a:rPr>
              <a:t>k</a:t>
            </a:r>
            <a:r>
              <a:rPr lang="en-US" sz="1333" baseline="-25000" dirty="0">
                <a:solidFill>
                  <a:srgbClr val="FFC000"/>
                </a:solidFill>
              </a:rPr>
              <a:t>2</a:t>
            </a:r>
            <a:endParaRPr sz="1333" baseline="-25000" dirty="0">
              <a:solidFill>
                <a:srgbClr val="FFC000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pic>
        <p:nvPicPr>
          <p:cNvPr id="539" name="Google Shape;539;p50"/>
          <p:cNvPicPr preferRelativeResize="0"/>
          <p:nvPr>
            <p:custDataLst>
              <p:tags r:id="rId23"/>
            </p:custDataLst>
          </p:nvPr>
        </p:nvPicPr>
        <p:blipFill>
          <a:blip r:embed="rId39">
            <a:alphaModFix/>
          </a:blip>
          <a:stretch>
            <a:fillRect/>
          </a:stretch>
        </p:blipFill>
        <p:spPr>
          <a:xfrm>
            <a:off x="8961667" y="5363188"/>
            <a:ext cx="425199" cy="558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p50"/>
          <p:cNvPicPr preferRelativeResize="0"/>
          <p:nvPr>
            <p:custDataLst>
              <p:tags r:id="rId24"/>
            </p:custDataLst>
          </p:nvPr>
        </p:nvPicPr>
        <p:blipFill>
          <a:blip r:embed="rId39">
            <a:alphaModFix/>
          </a:blip>
          <a:stretch>
            <a:fillRect/>
          </a:stretch>
        </p:blipFill>
        <p:spPr>
          <a:xfrm>
            <a:off x="10206034" y="5363155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541" name="Google Shape;541;p50"/>
          <p:cNvSpPr txBox="1"/>
          <p:nvPr>
            <p:custDataLst>
              <p:tags r:id="rId25"/>
            </p:custDataLst>
          </p:nvPr>
        </p:nvSpPr>
        <p:spPr>
          <a:xfrm>
            <a:off x="10206033" y="5012700"/>
            <a:ext cx="4252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 dirty="0">
                <a:solidFill>
                  <a:srgbClr val="FFC000"/>
                </a:solidFill>
              </a:rPr>
              <a:t>k</a:t>
            </a:r>
            <a:r>
              <a:rPr lang="en-US" sz="1333" baseline="-25000" dirty="0">
                <a:solidFill>
                  <a:srgbClr val="FFC000"/>
                </a:solidFill>
              </a:rPr>
              <a:t>4</a:t>
            </a:r>
            <a:endParaRPr sz="1333" baseline="-25000" dirty="0">
              <a:solidFill>
                <a:srgbClr val="FFC000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sp>
        <p:nvSpPr>
          <p:cNvPr id="542" name="Google Shape;542;p50"/>
          <p:cNvSpPr txBox="1"/>
          <p:nvPr>
            <p:custDataLst>
              <p:tags r:id="rId26"/>
            </p:custDataLst>
          </p:nvPr>
        </p:nvSpPr>
        <p:spPr>
          <a:xfrm>
            <a:off x="8828700" y="1352900"/>
            <a:ext cx="4252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 dirty="0">
                <a:solidFill>
                  <a:srgbClr val="FFC000"/>
                </a:solidFill>
              </a:rPr>
              <a:t>k</a:t>
            </a:r>
            <a:r>
              <a:rPr lang="en-US" sz="1333" baseline="-25000" dirty="0">
                <a:solidFill>
                  <a:srgbClr val="FFC000"/>
                </a:solidFill>
              </a:rPr>
              <a:t>1</a:t>
            </a:r>
            <a:endParaRPr sz="1333" baseline="-25000" dirty="0">
              <a:solidFill>
                <a:srgbClr val="FFC000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sp>
        <p:nvSpPr>
          <p:cNvPr id="543" name="Google Shape;543;p50"/>
          <p:cNvSpPr/>
          <p:nvPr>
            <p:custDataLst>
              <p:tags r:id="rId27"/>
            </p:custDataLst>
          </p:nvPr>
        </p:nvSpPr>
        <p:spPr>
          <a:xfrm flipH="1">
            <a:off x="5964133" y="4567517"/>
            <a:ext cx="2676800" cy="6332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1333"/>
              <a:t>I solemnly swear I computed</a:t>
            </a:r>
            <a:endParaRPr sz="1333"/>
          </a:p>
          <a:p>
            <a:pPr algn="ctr"/>
            <a:r>
              <a:rPr lang="en-US" sz="1333"/>
              <a:t> everything correctly</a:t>
            </a:r>
            <a:endParaRPr sz="1333"/>
          </a:p>
        </p:txBody>
      </p:sp>
      <p:pic>
        <p:nvPicPr>
          <p:cNvPr id="544" name="Google Shape;544;p50"/>
          <p:cNvPicPr preferRelativeResize="0"/>
          <p:nvPr>
            <p:custDataLst>
              <p:tags r:id="rId28"/>
            </p:custDataLst>
          </p:nvPr>
        </p:nvPicPr>
        <p:blipFill>
          <a:blip r:embed="rId37">
            <a:alphaModFix/>
          </a:blip>
          <a:stretch>
            <a:fillRect/>
          </a:stretch>
        </p:blipFill>
        <p:spPr>
          <a:xfrm>
            <a:off x="5179067" y="4637967"/>
            <a:ext cx="492300" cy="49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Google Shape;545;p50"/>
          <p:cNvPicPr preferRelativeResize="0"/>
          <p:nvPr>
            <p:custDataLst>
              <p:tags r:id="rId29"/>
            </p:custDataLst>
          </p:nvPr>
        </p:nvPicPr>
        <p:blipFill>
          <a:blip r:embed="rId37">
            <a:alphaModFix/>
          </a:blip>
          <a:stretch>
            <a:fillRect/>
          </a:stretch>
        </p:blipFill>
        <p:spPr>
          <a:xfrm>
            <a:off x="748567" y="5188534"/>
            <a:ext cx="492300" cy="492300"/>
          </a:xfrm>
          <a:prstGeom prst="rect">
            <a:avLst/>
          </a:prstGeom>
          <a:noFill/>
          <a:ln>
            <a:noFill/>
          </a:ln>
        </p:spPr>
      </p:pic>
      <p:sp>
        <p:nvSpPr>
          <p:cNvPr id="546" name="Google Shape;546;p50"/>
          <p:cNvSpPr txBox="1"/>
          <p:nvPr>
            <p:custDataLst>
              <p:tags r:id="rId30"/>
            </p:custDataLst>
          </p:nvPr>
        </p:nvSpPr>
        <p:spPr>
          <a:xfrm>
            <a:off x="3676033" y="513867"/>
            <a:ext cx="5014400" cy="11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 dirty="0"/>
              <a:t>“t-out-of-n Threshold VOPRF”</a:t>
            </a:r>
            <a:endParaRPr sz="2667" dirty="0"/>
          </a:p>
        </p:txBody>
      </p:sp>
      <p:sp>
        <p:nvSpPr>
          <p:cNvPr id="549" name="Google Shape;549;p50"/>
          <p:cNvSpPr/>
          <p:nvPr>
            <p:custDataLst>
              <p:tags r:id="rId31"/>
            </p:custDataLst>
          </p:nvPr>
        </p:nvSpPr>
        <p:spPr>
          <a:xfrm rot="-1939956">
            <a:off x="9137870" y="2039314"/>
            <a:ext cx="1521969" cy="3287529"/>
          </a:xfrm>
          <a:prstGeom prst="ellipse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>
              <a:solidFill>
                <a:schemeClr val="accent3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366B01B-ADC7-3CCC-DBE3-A1297CFAE69E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2"/>
            </p:custDataLst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1303557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9F4CD-66D4-D6E6-578C-D387CF5F720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Building Threshold VOPRF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84C66-9184-7320-7C8D-013923EA72C6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>
              <a:buSzPts val="100"/>
            </a:pPr>
            <a:r>
              <a:rPr lang="en-US" dirty="0">
                <a:noFill/>
              </a:rPr>
              <a:t>Inherent additive homomorphism</a:t>
            </a:r>
          </a:p>
          <a:p>
            <a:pPr>
              <a:buSzPts val="100"/>
            </a:pPr>
            <a:r>
              <a:rPr lang="en-US" dirty="0">
                <a:noFill/>
              </a:rPr>
              <a:t>Small number of parties compared to other threshold protocols</a:t>
            </a:r>
          </a:p>
          <a:p>
            <a:pPr>
              <a:buSzPts val="100"/>
            </a:pPr>
            <a:r>
              <a:rPr lang="en-US" dirty="0">
                <a:noFill/>
              </a:rPr>
              <a:t>New security notions</a:t>
            </a:r>
          </a:p>
          <a:p>
            <a:pPr lvl="1">
              <a:buSzPts val="100"/>
            </a:pPr>
            <a:r>
              <a:rPr lang="en-US" b="1" dirty="0">
                <a:noFill/>
              </a:rPr>
              <a:t>Threshold one-more unpredictability: </a:t>
            </a:r>
            <a:r>
              <a:rPr lang="en-US" dirty="0">
                <a:noFill/>
              </a:rPr>
              <a:t>After corrupting n-1(or t-1)       and seeing Q (</a:t>
            </a:r>
            <a:r>
              <a:rPr lang="en-US" dirty="0" err="1">
                <a:noFill/>
              </a:rPr>
              <a:t>x</a:t>
            </a:r>
            <a:r>
              <a:rPr lang="en-US" baseline="-25000" dirty="0" err="1">
                <a:noFill/>
              </a:rPr>
              <a:t>i</a:t>
            </a:r>
            <a:r>
              <a:rPr lang="en-US" dirty="0" err="1">
                <a:noFill/>
              </a:rPr>
              <a:t>,F</a:t>
            </a:r>
            <a:r>
              <a:rPr lang="en-US" baseline="-25000" dirty="0" err="1">
                <a:noFill/>
              </a:rPr>
              <a:t>k</a:t>
            </a:r>
            <a:r>
              <a:rPr lang="en-US" dirty="0">
                <a:noFill/>
              </a:rPr>
              <a:t>(x</a:t>
            </a:r>
            <a:r>
              <a:rPr lang="en-US" baseline="-25000" dirty="0">
                <a:noFill/>
              </a:rPr>
              <a:t>i</a:t>
            </a:r>
            <a:r>
              <a:rPr lang="en-US" dirty="0">
                <a:noFill/>
              </a:rPr>
              <a:t>)) pairs 	     cannot find Q+1 valid (</a:t>
            </a:r>
            <a:r>
              <a:rPr lang="en-US" dirty="0" err="1">
                <a:noFill/>
              </a:rPr>
              <a:t>x</a:t>
            </a:r>
            <a:r>
              <a:rPr lang="en-US" baseline="-25000" dirty="0" err="1">
                <a:noFill/>
              </a:rPr>
              <a:t>i</a:t>
            </a:r>
            <a:r>
              <a:rPr lang="en-US" dirty="0" err="1">
                <a:noFill/>
              </a:rPr>
              <a:t>,F</a:t>
            </a:r>
            <a:r>
              <a:rPr lang="en-US" baseline="-25000" dirty="0" err="1">
                <a:noFill/>
              </a:rPr>
              <a:t>k</a:t>
            </a:r>
            <a:r>
              <a:rPr lang="en-US" dirty="0">
                <a:noFill/>
              </a:rPr>
              <a:t>(x</a:t>
            </a:r>
            <a:r>
              <a:rPr lang="en-US" baseline="-25000" dirty="0">
                <a:noFill/>
              </a:rPr>
              <a:t>i</a:t>
            </a:r>
            <a:r>
              <a:rPr lang="en-US" dirty="0">
                <a:noFill/>
              </a:rPr>
              <a:t>)) pairs.</a:t>
            </a:r>
          </a:p>
          <a:p>
            <a:pPr lvl="1">
              <a:buSzPts val="100"/>
            </a:pPr>
            <a:r>
              <a:rPr lang="en-US" b="1" dirty="0">
                <a:noFill/>
              </a:rPr>
              <a:t>Threshold one-more PRF security:</a:t>
            </a:r>
            <a:r>
              <a:rPr lang="en-US" dirty="0">
                <a:noFill/>
              </a:rPr>
              <a:t> After corrupting n-1(or t-1)        and seeing Q (</a:t>
            </a:r>
            <a:r>
              <a:rPr lang="en-US" dirty="0" err="1">
                <a:noFill/>
              </a:rPr>
              <a:t>x</a:t>
            </a:r>
            <a:r>
              <a:rPr lang="en-US" baseline="-25000" dirty="0" err="1">
                <a:noFill/>
              </a:rPr>
              <a:t>i</a:t>
            </a:r>
            <a:r>
              <a:rPr lang="en-US" dirty="0" err="1">
                <a:noFill/>
              </a:rPr>
              <a:t>,y</a:t>
            </a:r>
            <a:r>
              <a:rPr lang="en-US" baseline="-25000" dirty="0" err="1">
                <a:noFill/>
              </a:rPr>
              <a:t>i</a:t>
            </a:r>
            <a:r>
              <a:rPr lang="en-US" dirty="0">
                <a:noFill/>
              </a:rPr>
              <a:t>) and ctr&lt;Q (</a:t>
            </a:r>
            <a:r>
              <a:rPr lang="en-US" dirty="0" err="1">
                <a:noFill/>
              </a:rPr>
              <a:t>x</a:t>
            </a:r>
            <a:r>
              <a:rPr lang="en-US" baseline="-25000" dirty="0" err="1">
                <a:noFill/>
              </a:rPr>
              <a:t>i</a:t>
            </a:r>
            <a:r>
              <a:rPr lang="en-US" dirty="0" err="1">
                <a:noFill/>
              </a:rPr>
              <a:t>,F</a:t>
            </a:r>
            <a:r>
              <a:rPr lang="en-US" baseline="-25000" dirty="0" err="1">
                <a:noFill/>
              </a:rPr>
              <a:t>k</a:t>
            </a:r>
            <a:r>
              <a:rPr lang="en-US" dirty="0">
                <a:noFill/>
              </a:rPr>
              <a:t>(x</a:t>
            </a:r>
            <a:r>
              <a:rPr lang="en-US" baseline="-25000" dirty="0">
                <a:noFill/>
              </a:rPr>
              <a:t>i</a:t>
            </a:r>
            <a:r>
              <a:rPr lang="en-US" dirty="0">
                <a:noFill/>
              </a:rPr>
              <a:t>)) pairs      cannot correctly determine the source of Q </a:t>
            </a:r>
            <a:r>
              <a:rPr lang="en-US" dirty="0" err="1">
                <a:noFill/>
              </a:rPr>
              <a:t>y</a:t>
            </a:r>
            <a:r>
              <a:rPr lang="en-US" baseline="-25000" dirty="0" err="1">
                <a:noFill/>
              </a:rPr>
              <a:t>i</a:t>
            </a:r>
            <a:r>
              <a:rPr lang="en-US" dirty="0">
                <a:noFill/>
              </a:rPr>
              <a:t>.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1D746F-2520-424B-2499-A92B203FE882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1471203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9F4CD-66D4-D6E6-578C-D387CF5F720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Building Threshold VOPRF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84C66-9184-7320-7C8D-013923EA72C6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/>
              <a:t>Inherent additive homomorphism</a:t>
            </a:r>
          </a:p>
          <a:p>
            <a:pPr>
              <a:buSzPts val="100"/>
            </a:pPr>
            <a:r>
              <a:rPr lang="en-US" dirty="0">
                <a:noFill/>
              </a:rPr>
              <a:t>Small number of parties compared to other threshold protocols</a:t>
            </a:r>
          </a:p>
          <a:p>
            <a:pPr>
              <a:buSzPts val="100"/>
            </a:pPr>
            <a:r>
              <a:rPr lang="en-US" dirty="0">
                <a:noFill/>
              </a:rPr>
              <a:t>New security notions</a:t>
            </a:r>
          </a:p>
          <a:p>
            <a:pPr lvl="1">
              <a:buSzPts val="100"/>
            </a:pPr>
            <a:r>
              <a:rPr lang="en-US" b="1" dirty="0">
                <a:noFill/>
              </a:rPr>
              <a:t>Threshold one-more unpredictability: </a:t>
            </a:r>
            <a:r>
              <a:rPr lang="en-US" dirty="0">
                <a:noFill/>
              </a:rPr>
              <a:t>After corrupting n-1(or t-1)       and seeing Q (</a:t>
            </a:r>
            <a:r>
              <a:rPr lang="en-US" dirty="0" err="1">
                <a:noFill/>
              </a:rPr>
              <a:t>x</a:t>
            </a:r>
            <a:r>
              <a:rPr lang="en-US" baseline="-25000" dirty="0" err="1">
                <a:noFill/>
              </a:rPr>
              <a:t>i</a:t>
            </a:r>
            <a:r>
              <a:rPr lang="en-US" dirty="0" err="1">
                <a:noFill/>
              </a:rPr>
              <a:t>,F</a:t>
            </a:r>
            <a:r>
              <a:rPr lang="en-US" baseline="-25000" dirty="0" err="1">
                <a:noFill/>
              </a:rPr>
              <a:t>k</a:t>
            </a:r>
            <a:r>
              <a:rPr lang="en-US" dirty="0">
                <a:noFill/>
              </a:rPr>
              <a:t>(x</a:t>
            </a:r>
            <a:r>
              <a:rPr lang="en-US" baseline="-25000" dirty="0">
                <a:noFill/>
              </a:rPr>
              <a:t>i</a:t>
            </a:r>
            <a:r>
              <a:rPr lang="en-US" dirty="0">
                <a:noFill/>
              </a:rPr>
              <a:t>)) pairs 	     cannot find Q+1 valid (</a:t>
            </a:r>
            <a:r>
              <a:rPr lang="en-US" dirty="0" err="1">
                <a:noFill/>
              </a:rPr>
              <a:t>x</a:t>
            </a:r>
            <a:r>
              <a:rPr lang="en-US" baseline="-25000" dirty="0" err="1">
                <a:noFill/>
              </a:rPr>
              <a:t>i</a:t>
            </a:r>
            <a:r>
              <a:rPr lang="en-US" dirty="0" err="1">
                <a:noFill/>
              </a:rPr>
              <a:t>,F</a:t>
            </a:r>
            <a:r>
              <a:rPr lang="en-US" baseline="-25000" dirty="0" err="1">
                <a:noFill/>
              </a:rPr>
              <a:t>k</a:t>
            </a:r>
            <a:r>
              <a:rPr lang="en-US" dirty="0">
                <a:noFill/>
              </a:rPr>
              <a:t>(x</a:t>
            </a:r>
            <a:r>
              <a:rPr lang="en-US" baseline="-25000" dirty="0">
                <a:noFill/>
              </a:rPr>
              <a:t>i</a:t>
            </a:r>
            <a:r>
              <a:rPr lang="en-US" dirty="0">
                <a:noFill/>
              </a:rPr>
              <a:t>)) pairs.</a:t>
            </a:r>
          </a:p>
          <a:p>
            <a:pPr lvl="1">
              <a:buSzPts val="100"/>
            </a:pPr>
            <a:r>
              <a:rPr lang="en-US" b="1" dirty="0">
                <a:noFill/>
              </a:rPr>
              <a:t>Threshold one-more PRF security:</a:t>
            </a:r>
            <a:r>
              <a:rPr lang="en-US" dirty="0">
                <a:noFill/>
              </a:rPr>
              <a:t> After corrupting n-1(or t-1)        and seeing Q (</a:t>
            </a:r>
            <a:r>
              <a:rPr lang="en-US" dirty="0" err="1">
                <a:noFill/>
              </a:rPr>
              <a:t>x</a:t>
            </a:r>
            <a:r>
              <a:rPr lang="en-US" baseline="-25000" dirty="0" err="1">
                <a:noFill/>
              </a:rPr>
              <a:t>i</a:t>
            </a:r>
            <a:r>
              <a:rPr lang="en-US" dirty="0" err="1">
                <a:noFill/>
              </a:rPr>
              <a:t>,y</a:t>
            </a:r>
            <a:r>
              <a:rPr lang="en-US" baseline="-25000" dirty="0" err="1">
                <a:noFill/>
              </a:rPr>
              <a:t>i</a:t>
            </a:r>
            <a:r>
              <a:rPr lang="en-US" dirty="0">
                <a:noFill/>
              </a:rPr>
              <a:t>) and ctr&lt;Q (</a:t>
            </a:r>
            <a:r>
              <a:rPr lang="en-US" dirty="0" err="1">
                <a:noFill/>
              </a:rPr>
              <a:t>x</a:t>
            </a:r>
            <a:r>
              <a:rPr lang="en-US" baseline="-25000" dirty="0" err="1">
                <a:noFill/>
              </a:rPr>
              <a:t>i</a:t>
            </a:r>
            <a:r>
              <a:rPr lang="en-US" dirty="0" err="1">
                <a:noFill/>
              </a:rPr>
              <a:t>,F</a:t>
            </a:r>
            <a:r>
              <a:rPr lang="en-US" baseline="-25000" dirty="0" err="1">
                <a:noFill/>
              </a:rPr>
              <a:t>k</a:t>
            </a:r>
            <a:r>
              <a:rPr lang="en-US" dirty="0">
                <a:noFill/>
              </a:rPr>
              <a:t>(x</a:t>
            </a:r>
            <a:r>
              <a:rPr lang="en-US" baseline="-25000" dirty="0">
                <a:noFill/>
              </a:rPr>
              <a:t>i</a:t>
            </a:r>
            <a:r>
              <a:rPr lang="en-US" dirty="0">
                <a:noFill/>
              </a:rPr>
              <a:t>)) pairs      cannot correctly determine the source of Q </a:t>
            </a:r>
            <a:r>
              <a:rPr lang="en-US" dirty="0" err="1">
                <a:noFill/>
              </a:rPr>
              <a:t>y</a:t>
            </a:r>
            <a:r>
              <a:rPr lang="en-US" baseline="-25000" dirty="0" err="1">
                <a:noFill/>
              </a:rPr>
              <a:t>i</a:t>
            </a:r>
            <a:r>
              <a:rPr lang="en-US" dirty="0">
                <a:noFill/>
              </a:rPr>
              <a:t>.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1D746F-2520-424B-2499-A92B203FE882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3674872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9F4CD-66D4-D6E6-578C-D387CF5F720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Building Threshold VOPRF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84C66-9184-7320-7C8D-013923EA72C6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/>
              <a:t>Inherent additive homomorphism</a:t>
            </a:r>
          </a:p>
          <a:p>
            <a:r>
              <a:rPr lang="en-US" dirty="0"/>
              <a:t>Small number of parties compared to other threshold protocols</a:t>
            </a:r>
          </a:p>
          <a:p>
            <a:pPr>
              <a:buSzPts val="100"/>
            </a:pPr>
            <a:r>
              <a:rPr lang="en-US" dirty="0">
                <a:noFill/>
              </a:rPr>
              <a:t>New security notions</a:t>
            </a:r>
          </a:p>
          <a:p>
            <a:pPr lvl="1">
              <a:buSzPts val="100"/>
            </a:pPr>
            <a:r>
              <a:rPr lang="en-US" b="1" dirty="0">
                <a:noFill/>
              </a:rPr>
              <a:t>Threshold one-more unpredictability: </a:t>
            </a:r>
            <a:r>
              <a:rPr lang="en-US" dirty="0">
                <a:noFill/>
              </a:rPr>
              <a:t>After corrupting n-1(or t-1)       and seeing Q (</a:t>
            </a:r>
            <a:r>
              <a:rPr lang="en-US" dirty="0" err="1">
                <a:noFill/>
              </a:rPr>
              <a:t>x</a:t>
            </a:r>
            <a:r>
              <a:rPr lang="en-US" baseline="-25000" dirty="0" err="1">
                <a:noFill/>
              </a:rPr>
              <a:t>i</a:t>
            </a:r>
            <a:r>
              <a:rPr lang="en-US" dirty="0" err="1">
                <a:noFill/>
              </a:rPr>
              <a:t>,F</a:t>
            </a:r>
            <a:r>
              <a:rPr lang="en-US" baseline="-25000" dirty="0" err="1">
                <a:noFill/>
              </a:rPr>
              <a:t>k</a:t>
            </a:r>
            <a:r>
              <a:rPr lang="en-US" dirty="0">
                <a:noFill/>
              </a:rPr>
              <a:t>(x</a:t>
            </a:r>
            <a:r>
              <a:rPr lang="en-US" baseline="-25000" dirty="0">
                <a:noFill/>
              </a:rPr>
              <a:t>i</a:t>
            </a:r>
            <a:r>
              <a:rPr lang="en-US" dirty="0">
                <a:noFill/>
              </a:rPr>
              <a:t>)) pairs 	     cannot find Q+1 valid (</a:t>
            </a:r>
            <a:r>
              <a:rPr lang="en-US" dirty="0" err="1">
                <a:noFill/>
              </a:rPr>
              <a:t>x</a:t>
            </a:r>
            <a:r>
              <a:rPr lang="en-US" baseline="-25000" dirty="0" err="1">
                <a:noFill/>
              </a:rPr>
              <a:t>i</a:t>
            </a:r>
            <a:r>
              <a:rPr lang="en-US" dirty="0" err="1">
                <a:noFill/>
              </a:rPr>
              <a:t>,F</a:t>
            </a:r>
            <a:r>
              <a:rPr lang="en-US" baseline="-25000" dirty="0" err="1">
                <a:noFill/>
              </a:rPr>
              <a:t>k</a:t>
            </a:r>
            <a:r>
              <a:rPr lang="en-US" dirty="0">
                <a:noFill/>
              </a:rPr>
              <a:t>(x</a:t>
            </a:r>
            <a:r>
              <a:rPr lang="en-US" baseline="-25000" dirty="0">
                <a:noFill/>
              </a:rPr>
              <a:t>i</a:t>
            </a:r>
            <a:r>
              <a:rPr lang="en-US" dirty="0">
                <a:noFill/>
              </a:rPr>
              <a:t>)) pairs.</a:t>
            </a:r>
          </a:p>
          <a:p>
            <a:pPr lvl="1">
              <a:buSzPts val="100"/>
            </a:pPr>
            <a:r>
              <a:rPr lang="en-US" b="1" dirty="0">
                <a:noFill/>
              </a:rPr>
              <a:t>Threshold one-more PRF security:</a:t>
            </a:r>
            <a:r>
              <a:rPr lang="en-US" dirty="0">
                <a:noFill/>
              </a:rPr>
              <a:t> After corrupting n-1(or t-1)        and seeing Q (</a:t>
            </a:r>
            <a:r>
              <a:rPr lang="en-US" dirty="0" err="1">
                <a:noFill/>
              </a:rPr>
              <a:t>x</a:t>
            </a:r>
            <a:r>
              <a:rPr lang="en-US" baseline="-25000" dirty="0" err="1">
                <a:noFill/>
              </a:rPr>
              <a:t>i</a:t>
            </a:r>
            <a:r>
              <a:rPr lang="en-US" dirty="0" err="1">
                <a:noFill/>
              </a:rPr>
              <a:t>,y</a:t>
            </a:r>
            <a:r>
              <a:rPr lang="en-US" baseline="-25000" dirty="0" err="1">
                <a:noFill/>
              </a:rPr>
              <a:t>i</a:t>
            </a:r>
            <a:r>
              <a:rPr lang="en-US" dirty="0">
                <a:noFill/>
              </a:rPr>
              <a:t>) and ctr&lt;Q (</a:t>
            </a:r>
            <a:r>
              <a:rPr lang="en-US" dirty="0" err="1">
                <a:noFill/>
              </a:rPr>
              <a:t>x</a:t>
            </a:r>
            <a:r>
              <a:rPr lang="en-US" baseline="-25000" dirty="0" err="1">
                <a:noFill/>
              </a:rPr>
              <a:t>i</a:t>
            </a:r>
            <a:r>
              <a:rPr lang="en-US" dirty="0" err="1">
                <a:noFill/>
              </a:rPr>
              <a:t>,F</a:t>
            </a:r>
            <a:r>
              <a:rPr lang="en-US" baseline="-25000" dirty="0" err="1">
                <a:noFill/>
              </a:rPr>
              <a:t>k</a:t>
            </a:r>
            <a:r>
              <a:rPr lang="en-US" dirty="0">
                <a:noFill/>
              </a:rPr>
              <a:t>(x</a:t>
            </a:r>
            <a:r>
              <a:rPr lang="en-US" baseline="-25000" dirty="0">
                <a:noFill/>
              </a:rPr>
              <a:t>i</a:t>
            </a:r>
            <a:r>
              <a:rPr lang="en-US" dirty="0">
                <a:noFill/>
              </a:rPr>
              <a:t>)) pairs      cannot correctly determine the source of Q </a:t>
            </a:r>
            <a:r>
              <a:rPr lang="en-US" dirty="0" err="1">
                <a:noFill/>
              </a:rPr>
              <a:t>y</a:t>
            </a:r>
            <a:r>
              <a:rPr lang="en-US" baseline="-25000" dirty="0" err="1">
                <a:noFill/>
              </a:rPr>
              <a:t>i</a:t>
            </a:r>
            <a:r>
              <a:rPr lang="en-US" dirty="0">
                <a:noFill/>
              </a:rPr>
              <a:t>.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1D746F-2520-424B-2499-A92B203FE882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0233579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9F4CD-66D4-D6E6-578C-D387CF5F720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Building Threshold VOPRF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84C66-9184-7320-7C8D-013923EA72C6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/>
              <a:t>Inherent additive homomorphism</a:t>
            </a:r>
          </a:p>
          <a:p>
            <a:r>
              <a:rPr lang="en-US" dirty="0"/>
              <a:t>Small number of parties compared to other threshold protocols</a:t>
            </a:r>
          </a:p>
          <a:p>
            <a:r>
              <a:rPr lang="en-US" dirty="0"/>
              <a:t>New security notions</a:t>
            </a:r>
          </a:p>
          <a:p>
            <a:pPr lvl="1">
              <a:buSzPts val="100"/>
            </a:pPr>
            <a:r>
              <a:rPr lang="en-US" b="1" dirty="0">
                <a:noFill/>
              </a:rPr>
              <a:t>Threshold one-more unpredictability: </a:t>
            </a:r>
            <a:r>
              <a:rPr lang="en-US" dirty="0">
                <a:noFill/>
              </a:rPr>
              <a:t>After corrupting n-1(or t-1)       and seeing Q (</a:t>
            </a:r>
            <a:r>
              <a:rPr lang="en-US" dirty="0" err="1">
                <a:noFill/>
              </a:rPr>
              <a:t>x</a:t>
            </a:r>
            <a:r>
              <a:rPr lang="en-US" baseline="-25000" dirty="0" err="1">
                <a:noFill/>
              </a:rPr>
              <a:t>i</a:t>
            </a:r>
            <a:r>
              <a:rPr lang="en-US" dirty="0" err="1">
                <a:noFill/>
              </a:rPr>
              <a:t>,F</a:t>
            </a:r>
            <a:r>
              <a:rPr lang="en-US" baseline="-25000" dirty="0" err="1">
                <a:noFill/>
              </a:rPr>
              <a:t>k</a:t>
            </a:r>
            <a:r>
              <a:rPr lang="en-US" dirty="0">
                <a:noFill/>
              </a:rPr>
              <a:t>(x</a:t>
            </a:r>
            <a:r>
              <a:rPr lang="en-US" baseline="-25000" dirty="0">
                <a:noFill/>
              </a:rPr>
              <a:t>i</a:t>
            </a:r>
            <a:r>
              <a:rPr lang="en-US" dirty="0">
                <a:noFill/>
              </a:rPr>
              <a:t>)) pairs 	     cannot find Q+1 valid (</a:t>
            </a:r>
            <a:r>
              <a:rPr lang="en-US" dirty="0" err="1">
                <a:noFill/>
              </a:rPr>
              <a:t>x</a:t>
            </a:r>
            <a:r>
              <a:rPr lang="en-US" baseline="-25000" dirty="0" err="1">
                <a:noFill/>
              </a:rPr>
              <a:t>i</a:t>
            </a:r>
            <a:r>
              <a:rPr lang="en-US" dirty="0" err="1">
                <a:noFill/>
              </a:rPr>
              <a:t>,F</a:t>
            </a:r>
            <a:r>
              <a:rPr lang="en-US" baseline="-25000" dirty="0" err="1">
                <a:noFill/>
              </a:rPr>
              <a:t>k</a:t>
            </a:r>
            <a:r>
              <a:rPr lang="en-US" dirty="0">
                <a:noFill/>
              </a:rPr>
              <a:t>(x</a:t>
            </a:r>
            <a:r>
              <a:rPr lang="en-US" baseline="-25000" dirty="0">
                <a:noFill/>
              </a:rPr>
              <a:t>i</a:t>
            </a:r>
            <a:r>
              <a:rPr lang="en-US" dirty="0">
                <a:noFill/>
              </a:rPr>
              <a:t>)) pairs.</a:t>
            </a:r>
          </a:p>
          <a:p>
            <a:pPr lvl="1">
              <a:buSzPts val="100"/>
            </a:pPr>
            <a:r>
              <a:rPr lang="en-US" b="1" dirty="0">
                <a:noFill/>
              </a:rPr>
              <a:t>Threshold one-more PRF security:</a:t>
            </a:r>
            <a:r>
              <a:rPr lang="en-US" dirty="0">
                <a:noFill/>
              </a:rPr>
              <a:t> After corrupting n-1(or t-1)        and seeing Q (</a:t>
            </a:r>
            <a:r>
              <a:rPr lang="en-US" dirty="0" err="1">
                <a:noFill/>
              </a:rPr>
              <a:t>x</a:t>
            </a:r>
            <a:r>
              <a:rPr lang="en-US" baseline="-25000" dirty="0" err="1">
                <a:noFill/>
              </a:rPr>
              <a:t>i</a:t>
            </a:r>
            <a:r>
              <a:rPr lang="en-US" dirty="0" err="1">
                <a:noFill/>
              </a:rPr>
              <a:t>,y</a:t>
            </a:r>
            <a:r>
              <a:rPr lang="en-US" baseline="-25000" dirty="0" err="1">
                <a:noFill/>
              </a:rPr>
              <a:t>i</a:t>
            </a:r>
            <a:r>
              <a:rPr lang="en-US" dirty="0">
                <a:noFill/>
              </a:rPr>
              <a:t>) and ctr&lt;Q (</a:t>
            </a:r>
            <a:r>
              <a:rPr lang="en-US" dirty="0" err="1">
                <a:noFill/>
              </a:rPr>
              <a:t>x</a:t>
            </a:r>
            <a:r>
              <a:rPr lang="en-US" baseline="-25000" dirty="0" err="1">
                <a:noFill/>
              </a:rPr>
              <a:t>i</a:t>
            </a:r>
            <a:r>
              <a:rPr lang="en-US" dirty="0" err="1">
                <a:noFill/>
              </a:rPr>
              <a:t>,F</a:t>
            </a:r>
            <a:r>
              <a:rPr lang="en-US" baseline="-25000" dirty="0" err="1">
                <a:noFill/>
              </a:rPr>
              <a:t>k</a:t>
            </a:r>
            <a:r>
              <a:rPr lang="en-US" dirty="0">
                <a:noFill/>
              </a:rPr>
              <a:t>(x</a:t>
            </a:r>
            <a:r>
              <a:rPr lang="en-US" baseline="-25000" dirty="0">
                <a:noFill/>
              </a:rPr>
              <a:t>i</a:t>
            </a:r>
            <a:r>
              <a:rPr lang="en-US" dirty="0">
                <a:noFill/>
              </a:rPr>
              <a:t>)) pairs      cannot correctly determine the source of Q </a:t>
            </a:r>
            <a:r>
              <a:rPr lang="en-US" dirty="0" err="1">
                <a:noFill/>
              </a:rPr>
              <a:t>y</a:t>
            </a:r>
            <a:r>
              <a:rPr lang="en-US" baseline="-25000" dirty="0" err="1">
                <a:noFill/>
              </a:rPr>
              <a:t>i</a:t>
            </a:r>
            <a:r>
              <a:rPr lang="en-US" dirty="0">
                <a:noFill/>
              </a:rPr>
              <a:t>.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1D746F-2520-424B-2499-A92B203FE882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2180099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9F4CD-66D4-D6E6-578C-D387CF5F720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Building Threshold VOPRF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84C66-9184-7320-7C8D-013923EA72C6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/>
              <a:t>Inherent additive homomorphism</a:t>
            </a:r>
          </a:p>
          <a:p>
            <a:r>
              <a:rPr lang="en-US" dirty="0"/>
              <a:t>Small number of parties compared to other threshold protocols</a:t>
            </a:r>
          </a:p>
          <a:p>
            <a:r>
              <a:rPr lang="en-US" dirty="0"/>
              <a:t>New security notions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Threshold one-more unpredictability: </a:t>
            </a:r>
            <a:r>
              <a:rPr lang="en-US" dirty="0">
                <a:solidFill>
                  <a:schemeClr val="tx1"/>
                </a:solidFill>
              </a:rPr>
              <a:t>After corrupting n-1(or t-1)       and seeing Q (</a:t>
            </a:r>
            <a:r>
              <a:rPr lang="en-US" dirty="0" err="1">
                <a:solidFill>
                  <a:schemeClr val="tx1"/>
                </a:solidFill>
              </a:rPr>
              <a:t>x</a:t>
            </a:r>
            <a:r>
              <a:rPr lang="en-US" baseline="-25000" dirty="0" err="1">
                <a:solidFill>
                  <a:schemeClr val="tx1"/>
                </a:solidFill>
              </a:rPr>
              <a:t>i</a:t>
            </a:r>
            <a:r>
              <a:rPr lang="en-US" dirty="0" err="1">
                <a:solidFill>
                  <a:schemeClr val="tx1"/>
                </a:solidFill>
              </a:rPr>
              <a:t>,F</a:t>
            </a:r>
            <a:r>
              <a:rPr lang="en-US" baseline="-25000" dirty="0" err="1">
                <a:solidFill>
                  <a:schemeClr val="tx1"/>
                </a:solidFill>
              </a:rPr>
              <a:t>k</a:t>
            </a:r>
            <a:r>
              <a:rPr lang="en-US" dirty="0">
                <a:solidFill>
                  <a:schemeClr val="tx1"/>
                </a:solidFill>
              </a:rPr>
              <a:t>(x</a:t>
            </a:r>
            <a:r>
              <a:rPr lang="en-US" baseline="-25000" dirty="0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)) pairs 	     cannot find Q+1 valid (</a:t>
            </a:r>
            <a:r>
              <a:rPr lang="en-US" dirty="0" err="1">
                <a:solidFill>
                  <a:schemeClr val="tx1"/>
                </a:solidFill>
              </a:rPr>
              <a:t>x</a:t>
            </a:r>
            <a:r>
              <a:rPr lang="en-US" baseline="-25000" dirty="0" err="1">
                <a:solidFill>
                  <a:schemeClr val="tx1"/>
                </a:solidFill>
              </a:rPr>
              <a:t>i</a:t>
            </a:r>
            <a:r>
              <a:rPr lang="en-US" dirty="0" err="1">
                <a:solidFill>
                  <a:schemeClr val="tx1"/>
                </a:solidFill>
              </a:rPr>
              <a:t>,F</a:t>
            </a:r>
            <a:r>
              <a:rPr lang="en-US" baseline="-25000" dirty="0" err="1">
                <a:solidFill>
                  <a:schemeClr val="tx1"/>
                </a:solidFill>
              </a:rPr>
              <a:t>k</a:t>
            </a:r>
            <a:r>
              <a:rPr lang="en-US" dirty="0">
                <a:solidFill>
                  <a:schemeClr val="tx1"/>
                </a:solidFill>
              </a:rPr>
              <a:t>(x</a:t>
            </a:r>
            <a:r>
              <a:rPr lang="en-US" baseline="-25000" dirty="0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)) pairs.</a:t>
            </a:r>
          </a:p>
          <a:p>
            <a:pPr lvl="1">
              <a:buSzPts val="100"/>
            </a:pPr>
            <a:r>
              <a:rPr lang="en-US" b="1" dirty="0">
                <a:noFill/>
              </a:rPr>
              <a:t>Threshold one-more PRF security:</a:t>
            </a:r>
            <a:r>
              <a:rPr lang="en-US" dirty="0">
                <a:noFill/>
              </a:rPr>
              <a:t> After corrupting n-1(or t-1)        and seeing Q (</a:t>
            </a:r>
            <a:r>
              <a:rPr lang="en-US" dirty="0" err="1">
                <a:noFill/>
              </a:rPr>
              <a:t>x</a:t>
            </a:r>
            <a:r>
              <a:rPr lang="en-US" baseline="-25000" dirty="0" err="1">
                <a:noFill/>
              </a:rPr>
              <a:t>i</a:t>
            </a:r>
            <a:r>
              <a:rPr lang="en-US" dirty="0" err="1">
                <a:noFill/>
              </a:rPr>
              <a:t>,y</a:t>
            </a:r>
            <a:r>
              <a:rPr lang="en-US" baseline="-25000" dirty="0" err="1">
                <a:noFill/>
              </a:rPr>
              <a:t>i</a:t>
            </a:r>
            <a:r>
              <a:rPr lang="en-US" dirty="0">
                <a:noFill/>
              </a:rPr>
              <a:t>) and ctr&lt;Q (</a:t>
            </a:r>
            <a:r>
              <a:rPr lang="en-US" dirty="0" err="1">
                <a:noFill/>
              </a:rPr>
              <a:t>x</a:t>
            </a:r>
            <a:r>
              <a:rPr lang="en-US" baseline="-25000" dirty="0" err="1">
                <a:noFill/>
              </a:rPr>
              <a:t>i</a:t>
            </a:r>
            <a:r>
              <a:rPr lang="en-US" dirty="0" err="1">
                <a:noFill/>
              </a:rPr>
              <a:t>,F</a:t>
            </a:r>
            <a:r>
              <a:rPr lang="en-US" baseline="-25000" dirty="0" err="1">
                <a:noFill/>
              </a:rPr>
              <a:t>k</a:t>
            </a:r>
            <a:r>
              <a:rPr lang="en-US" dirty="0">
                <a:noFill/>
              </a:rPr>
              <a:t>(x</a:t>
            </a:r>
            <a:r>
              <a:rPr lang="en-US" baseline="-25000" dirty="0">
                <a:noFill/>
              </a:rPr>
              <a:t>i</a:t>
            </a:r>
            <a:r>
              <a:rPr lang="en-US" dirty="0">
                <a:noFill/>
              </a:rPr>
              <a:t>)) pairs      cannot correctly determine the source of Q </a:t>
            </a:r>
            <a:r>
              <a:rPr lang="en-US" dirty="0" err="1">
                <a:noFill/>
              </a:rPr>
              <a:t>y</a:t>
            </a:r>
            <a:r>
              <a:rPr lang="en-US" baseline="-25000" dirty="0" err="1">
                <a:noFill/>
              </a:rPr>
              <a:t>i</a:t>
            </a:r>
            <a:r>
              <a:rPr lang="en-US" dirty="0">
                <a:noFill/>
              </a:rPr>
              <a:t>.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1D746F-2520-424B-2499-A92B203FE882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  <p:pic>
        <p:nvPicPr>
          <p:cNvPr id="6" name="Graphic 5" descr="Devil face with solid fill with solid fill">
            <a:extLst>
              <a:ext uri="{FF2B5EF4-FFF2-40B4-BE49-F238E27FC236}">
                <a16:creationId xmlns:a16="http://schemas.microsoft.com/office/drawing/2014/main" id="{8C69FEC2-F1B5-6E17-4FBE-491DEF94FFCB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559297" y="3662659"/>
            <a:ext cx="351650" cy="35165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AA56FDD4-9648-BA14-4B95-6289D987D56F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flipH="1">
            <a:off x="9727106" y="3246709"/>
            <a:ext cx="491713" cy="4917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3337746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9F4CD-66D4-D6E6-578C-D387CF5F720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Building Threshold VOPRF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84C66-9184-7320-7C8D-013923EA72C6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/>
              <a:t>Inherent additive homomorphism</a:t>
            </a:r>
          </a:p>
          <a:p>
            <a:r>
              <a:rPr lang="en-US" dirty="0"/>
              <a:t>Small number of parties compared to other threshold protocols</a:t>
            </a:r>
          </a:p>
          <a:p>
            <a:r>
              <a:rPr lang="en-US" dirty="0"/>
              <a:t>New security notions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Threshold one-more unpredictability: </a:t>
            </a:r>
            <a:r>
              <a:rPr lang="en-US" dirty="0">
                <a:solidFill>
                  <a:schemeClr val="tx1"/>
                </a:solidFill>
              </a:rPr>
              <a:t>After corrupting n-1(or t-1)       and seeing Q (</a:t>
            </a:r>
            <a:r>
              <a:rPr lang="en-US" dirty="0" err="1">
                <a:solidFill>
                  <a:schemeClr val="tx1"/>
                </a:solidFill>
              </a:rPr>
              <a:t>x</a:t>
            </a:r>
            <a:r>
              <a:rPr lang="en-US" baseline="-25000" dirty="0" err="1">
                <a:solidFill>
                  <a:schemeClr val="tx1"/>
                </a:solidFill>
              </a:rPr>
              <a:t>i</a:t>
            </a:r>
            <a:r>
              <a:rPr lang="en-US" dirty="0" err="1">
                <a:solidFill>
                  <a:schemeClr val="tx1"/>
                </a:solidFill>
              </a:rPr>
              <a:t>,F</a:t>
            </a:r>
            <a:r>
              <a:rPr lang="en-US" baseline="-25000" dirty="0" err="1">
                <a:solidFill>
                  <a:schemeClr val="tx1"/>
                </a:solidFill>
              </a:rPr>
              <a:t>k</a:t>
            </a:r>
            <a:r>
              <a:rPr lang="en-US" dirty="0">
                <a:solidFill>
                  <a:schemeClr val="tx1"/>
                </a:solidFill>
              </a:rPr>
              <a:t>(x</a:t>
            </a:r>
            <a:r>
              <a:rPr lang="en-US" baseline="-25000" dirty="0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)) pairs 	     cannot find Q+1 valid (</a:t>
            </a:r>
            <a:r>
              <a:rPr lang="en-US" dirty="0" err="1">
                <a:solidFill>
                  <a:schemeClr val="tx1"/>
                </a:solidFill>
              </a:rPr>
              <a:t>x</a:t>
            </a:r>
            <a:r>
              <a:rPr lang="en-US" baseline="-25000" dirty="0" err="1">
                <a:solidFill>
                  <a:schemeClr val="tx1"/>
                </a:solidFill>
              </a:rPr>
              <a:t>i</a:t>
            </a:r>
            <a:r>
              <a:rPr lang="en-US" dirty="0" err="1">
                <a:solidFill>
                  <a:schemeClr val="tx1"/>
                </a:solidFill>
              </a:rPr>
              <a:t>,F</a:t>
            </a:r>
            <a:r>
              <a:rPr lang="en-US" baseline="-25000" dirty="0" err="1">
                <a:solidFill>
                  <a:schemeClr val="tx1"/>
                </a:solidFill>
              </a:rPr>
              <a:t>k</a:t>
            </a:r>
            <a:r>
              <a:rPr lang="en-US" dirty="0">
                <a:solidFill>
                  <a:schemeClr val="tx1"/>
                </a:solidFill>
              </a:rPr>
              <a:t>(x</a:t>
            </a:r>
            <a:r>
              <a:rPr lang="en-US" baseline="-25000" dirty="0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)) pairs.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Threshold one-more PRF security:</a:t>
            </a:r>
            <a:r>
              <a:rPr lang="en-US" dirty="0">
                <a:solidFill>
                  <a:schemeClr val="tx1"/>
                </a:solidFill>
              </a:rPr>
              <a:t> After corrupting n-1(or t-1)        and seeing Q (</a:t>
            </a:r>
            <a:r>
              <a:rPr lang="en-US" dirty="0" err="1">
                <a:solidFill>
                  <a:schemeClr val="tx1"/>
                </a:solidFill>
              </a:rPr>
              <a:t>x</a:t>
            </a:r>
            <a:r>
              <a:rPr lang="en-US" baseline="-25000" dirty="0" err="1">
                <a:solidFill>
                  <a:schemeClr val="tx1"/>
                </a:solidFill>
              </a:rPr>
              <a:t>i</a:t>
            </a:r>
            <a:r>
              <a:rPr lang="en-US" dirty="0" err="1">
                <a:solidFill>
                  <a:schemeClr val="tx1"/>
                </a:solidFill>
              </a:rPr>
              <a:t>,y</a:t>
            </a:r>
            <a:r>
              <a:rPr lang="en-US" baseline="-25000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) and ctr&lt;Q (</a:t>
            </a:r>
            <a:r>
              <a:rPr lang="en-US" dirty="0" err="1">
                <a:solidFill>
                  <a:schemeClr val="tx1"/>
                </a:solidFill>
              </a:rPr>
              <a:t>x</a:t>
            </a:r>
            <a:r>
              <a:rPr lang="en-US" baseline="-25000" dirty="0" err="1">
                <a:solidFill>
                  <a:schemeClr val="tx1"/>
                </a:solidFill>
              </a:rPr>
              <a:t>i</a:t>
            </a:r>
            <a:r>
              <a:rPr lang="en-US" dirty="0" err="1">
                <a:solidFill>
                  <a:schemeClr val="tx1"/>
                </a:solidFill>
              </a:rPr>
              <a:t>,F</a:t>
            </a:r>
            <a:r>
              <a:rPr lang="en-US" baseline="-25000" dirty="0" err="1">
                <a:solidFill>
                  <a:schemeClr val="tx1"/>
                </a:solidFill>
              </a:rPr>
              <a:t>k</a:t>
            </a:r>
            <a:r>
              <a:rPr lang="en-US" dirty="0">
                <a:solidFill>
                  <a:schemeClr val="tx1"/>
                </a:solidFill>
              </a:rPr>
              <a:t>(x</a:t>
            </a:r>
            <a:r>
              <a:rPr lang="en-US" baseline="-25000" dirty="0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)) pairs      cannot correctly determine the source of Q </a:t>
            </a:r>
            <a:r>
              <a:rPr lang="en-US" dirty="0" err="1">
                <a:solidFill>
                  <a:schemeClr val="tx1"/>
                </a:solidFill>
              </a:rPr>
              <a:t>y</a:t>
            </a:r>
            <a:r>
              <a:rPr lang="en-US" baseline="-25000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1D746F-2520-424B-2499-A92B203FE882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  <p:pic>
        <p:nvPicPr>
          <p:cNvPr id="6" name="Graphic 5" descr="Devil face with solid fill with solid fill">
            <a:extLst>
              <a:ext uri="{FF2B5EF4-FFF2-40B4-BE49-F238E27FC236}">
                <a16:creationId xmlns:a16="http://schemas.microsoft.com/office/drawing/2014/main" id="{8C69FEC2-F1B5-6E17-4FBE-491DEF94FFCB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559297" y="3662659"/>
            <a:ext cx="351650" cy="351650"/>
          </a:xfrm>
          <a:prstGeom prst="rect">
            <a:avLst/>
          </a:prstGeom>
        </p:spPr>
      </p:pic>
      <p:pic>
        <p:nvPicPr>
          <p:cNvPr id="7" name="Graphic 6" descr="Devil face with solid fill with solid fill">
            <a:extLst>
              <a:ext uri="{FF2B5EF4-FFF2-40B4-BE49-F238E27FC236}">
                <a16:creationId xmlns:a16="http://schemas.microsoft.com/office/drawing/2014/main" id="{D6C0CC8D-17DB-08D3-C862-5E9A4132EDCD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595249" y="4400288"/>
            <a:ext cx="351650" cy="35165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AA56FDD4-9648-BA14-4B95-6289D987D56F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flipH="1">
            <a:off x="9727106" y="3246709"/>
            <a:ext cx="491713" cy="491713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E5402D6F-75D7-9BA7-518E-675EF38F926E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flipH="1">
            <a:off x="9316871" y="3988844"/>
            <a:ext cx="491713" cy="4917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6862056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>
          <a:extLst>
            <a:ext uri="{FF2B5EF4-FFF2-40B4-BE49-F238E27FC236}">
              <a16:creationId xmlns:a16="http://schemas.microsoft.com/office/drawing/2014/main" id="{3F63B16A-5BEB-E297-16DD-DD8EDA1552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9">
            <a:extLst>
              <a:ext uri="{FF2B5EF4-FFF2-40B4-BE49-F238E27FC236}">
                <a16:creationId xmlns:a16="http://schemas.microsoft.com/office/drawing/2014/main" id="{661D88D4-1C9B-8FA2-57FD-9AAEEE8E8BE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1233" y="61384"/>
            <a:ext cx="10515600" cy="1325200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Building n-out-of-n Threshold VOPRF</a:t>
            </a:r>
            <a:endParaRPr dirty="0"/>
          </a:p>
        </p:txBody>
      </p:sp>
      <p:pic>
        <p:nvPicPr>
          <p:cNvPr id="170" name="Google Shape;170;p19">
            <a:extLst>
              <a:ext uri="{FF2B5EF4-FFF2-40B4-BE49-F238E27FC236}">
                <a16:creationId xmlns:a16="http://schemas.microsoft.com/office/drawing/2014/main" id="{1CFA70E9-8316-8691-1027-6A7F8C97495B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28133" y="2426233"/>
            <a:ext cx="2005531" cy="2005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9">
            <a:extLst>
              <a:ext uri="{FF2B5EF4-FFF2-40B4-BE49-F238E27FC236}">
                <a16:creationId xmlns:a16="http://schemas.microsoft.com/office/drawing/2014/main" id="{3210B85E-4C73-7C9D-FB69-6C51C8625FC6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04784" y="2356780"/>
            <a:ext cx="2144432" cy="214443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Google Shape;173;p19">
                <a:extLst>
                  <a:ext uri="{FF2B5EF4-FFF2-40B4-BE49-F238E27FC236}">
                    <a16:creationId xmlns:a16="http://schemas.microsoft.com/office/drawing/2014/main" id="{A009A88F-0696-62DD-68FF-BB59D2D53B6E}"/>
                  </a:ext>
                </a:extLst>
              </p:cNvPr>
              <p:cNvSpPr txBox="1"/>
              <p:nvPr/>
            </p:nvSpPr>
            <p:spPr>
              <a:xfrm>
                <a:off x="1181740" y="1885143"/>
                <a:ext cx="2590520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ar-AE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ar-AE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sup>
                          <m:r>
                            <a:rPr lang="ar-AE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</m:oMath>
                  </m:oMathPara>
                </a14:m>
                <a:endParaRPr lang="ar-AE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73" name="Google Shape;173;p19">
                <a:extLst>
                  <a:ext uri="{FF2B5EF4-FFF2-40B4-BE49-F238E27FC236}">
                    <a16:creationId xmlns:a16="http://schemas.microsoft.com/office/drawing/2014/main" id="{CD5C45B6-C55F-3D7A-F93B-F166973BCD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740" y="1885143"/>
                <a:ext cx="2590520" cy="554400"/>
              </a:xfrm>
              <a:prstGeom prst="rect">
                <a:avLst/>
              </a:prstGeom>
              <a:blipFill>
                <a:blip r:embed="rId6"/>
                <a:stretch>
                  <a:fillRect b="-142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5" name="Google Shape;175;p19">
            <a:extLst>
              <a:ext uri="{FF2B5EF4-FFF2-40B4-BE49-F238E27FC236}">
                <a16:creationId xmlns:a16="http://schemas.microsoft.com/office/drawing/2014/main" id="{F5D44715-AF31-D475-BB8C-1BD85AFB4FB0}"/>
              </a:ext>
            </a:extLst>
          </p:cNvPr>
          <p:cNvCxnSpPr/>
          <p:nvPr/>
        </p:nvCxnSpPr>
        <p:spPr>
          <a:xfrm rot="10800000" flipH="1">
            <a:off x="4798451" y="3096467"/>
            <a:ext cx="2946800" cy="14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6" name="Google Shape;176;p19">
            <a:extLst>
              <a:ext uri="{FF2B5EF4-FFF2-40B4-BE49-F238E27FC236}">
                <a16:creationId xmlns:a16="http://schemas.microsoft.com/office/drawing/2014/main" id="{7B38B27E-9781-20E2-B6C5-B3E17BFEE57B}"/>
              </a:ext>
            </a:extLst>
          </p:cNvPr>
          <p:cNvCxnSpPr/>
          <p:nvPr/>
        </p:nvCxnSpPr>
        <p:spPr>
          <a:xfrm flipH="1">
            <a:off x="4783851" y="3785600"/>
            <a:ext cx="2909600" cy="31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Google Shape;177;p19">
                <a:extLst>
                  <a:ext uri="{FF2B5EF4-FFF2-40B4-BE49-F238E27FC236}">
                    <a16:creationId xmlns:a16="http://schemas.microsoft.com/office/drawing/2014/main" id="{B953AF49-8020-34DC-8682-578A8957F0BB}"/>
                  </a:ext>
                </a:extLst>
              </p:cNvPr>
              <p:cNvSpPr txBox="1"/>
              <p:nvPr/>
            </p:nvSpPr>
            <p:spPr>
              <a:xfrm>
                <a:off x="348548" y="4132948"/>
                <a:ext cx="5327161" cy="8873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en-US" sz="20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 baseline="-25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en-US" sz="2000" i="1" baseline="-25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 baseline="-25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)…))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·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  <m:r>
                          <a:rPr lang="en-US" sz="20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 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lang="en-US" sz="20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sz="2400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7" name="Google Shape;177;p19">
                <a:extLst>
                  <a:ext uri="{FF2B5EF4-FFF2-40B4-BE49-F238E27FC236}">
                    <a16:creationId xmlns:a16="http://schemas.microsoft.com/office/drawing/2014/main" id="{A4C7C988-B81B-CDAA-920D-25AC817838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548" y="4132948"/>
                <a:ext cx="5327161" cy="88733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Google Shape;177;p19">
                <a:extLst>
                  <a:ext uri="{FF2B5EF4-FFF2-40B4-BE49-F238E27FC236}">
                    <a16:creationId xmlns:a16="http://schemas.microsoft.com/office/drawing/2014/main" id="{395B9812-57DB-88F7-667B-2215465B827A}"/>
                  </a:ext>
                </a:extLst>
              </p:cNvPr>
              <p:cNvSpPr txBox="1"/>
              <p:nvPr/>
            </p:nvSpPr>
            <p:spPr>
              <a:xfrm>
                <a:off x="5734835" y="2507153"/>
                <a:ext cx="1007679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ar-AE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ar-AE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ar-AE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l-GR" sz="2667" dirty="0">
                    <a:solidFill>
                      <a:schemeClr val="tx1"/>
                    </a:solidFill>
                  </a:rPr>
                  <a:t>π</a:t>
                </a:r>
                <a:r>
                  <a:rPr lang="en-US" sz="2667" baseline="-25000" dirty="0">
                    <a:solidFill>
                      <a:schemeClr val="tx1"/>
                    </a:solidFill>
                  </a:rPr>
                  <a:t>1</a:t>
                </a:r>
                <a:endParaRPr lang="el-GR" sz="2667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Google Shape;177;p19">
                <a:extLst>
                  <a:ext uri="{FF2B5EF4-FFF2-40B4-BE49-F238E27FC236}">
                    <a16:creationId xmlns:a16="http://schemas.microsoft.com/office/drawing/2014/main" id="{395B9812-57DB-88F7-667B-2215465B82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835" y="2507153"/>
                <a:ext cx="1007679" cy="554400"/>
              </a:xfrm>
              <a:prstGeom prst="rect">
                <a:avLst/>
              </a:prstGeom>
              <a:blipFill>
                <a:blip r:embed="rId8"/>
                <a:stretch>
                  <a:fillRect b="-329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6EC0629-2212-497B-B1F1-144665AD10A2}"/>
                  </a:ext>
                </a:extLst>
              </p:cNvPr>
              <p:cNvSpPr txBox="1"/>
              <p:nvPr/>
            </p:nvSpPr>
            <p:spPr>
              <a:xfrm>
                <a:off x="5108712" y="1166933"/>
                <a:ext cx="2392017" cy="511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0533D6B-811E-6FA9-DD1C-233785640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8712" y="1166933"/>
                <a:ext cx="2392017" cy="51187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Google Shape;174;p19">
                <a:extLst>
                  <a:ext uri="{FF2B5EF4-FFF2-40B4-BE49-F238E27FC236}">
                    <a16:creationId xmlns:a16="http://schemas.microsoft.com/office/drawing/2014/main" id="{838B9A6A-5CC0-C359-C739-BF64A31172ED}"/>
                  </a:ext>
                </a:extLst>
              </p:cNvPr>
              <p:cNvSpPr txBox="1"/>
              <p:nvPr/>
            </p:nvSpPr>
            <p:spPr>
              <a:xfrm>
                <a:off x="8524937" y="1776444"/>
                <a:ext cx="2978025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←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/>
                        <m:sup/>
                      </m:sSubSup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ar-AE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←</m:t>
                      </m:r>
                      <m:sSubSup>
                        <m:sSubSupPr>
                          <m:ctrlP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/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ar-AE" sz="2400" dirty="0">
                  <a:solidFill>
                    <a:schemeClr val="tx1"/>
                  </a:solidFill>
                </a:endParaRPr>
              </a:p>
              <a:p>
                <a:endParaRPr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Google Shape;174;p19">
                <a:extLst>
                  <a:ext uri="{FF2B5EF4-FFF2-40B4-BE49-F238E27FC236}">
                    <a16:creationId xmlns:a16="http://schemas.microsoft.com/office/drawing/2014/main" id="{5506CE6B-9107-E1F7-ABBD-F7E61AA9FB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4937" y="1776444"/>
                <a:ext cx="2978025" cy="5544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174;p19">
                <a:extLst>
                  <a:ext uri="{FF2B5EF4-FFF2-40B4-BE49-F238E27FC236}">
                    <a16:creationId xmlns:a16="http://schemas.microsoft.com/office/drawing/2014/main" id="{30C72FA8-6C31-9DA8-97B4-755D3ECBE06A}"/>
                  </a:ext>
                </a:extLst>
              </p:cNvPr>
              <p:cNvSpPr txBox="1"/>
              <p:nvPr/>
            </p:nvSpPr>
            <p:spPr>
              <a:xfrm>
                <a:off x="7632873" y="1153030"/>
                <a:ext cx="2590520" cy="7502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·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,</a:t>
                </a:r>
                <a:r>
                  <a:rPr lang="el-GR" sz="2400" dirty="0">
                    <a:solidFill>
                      <a:schemeClr val="tx1"/>
                    </a:solidFill>
                  </a:rPr>
                  <a:t> π</a:t>
                </a:r>
                <a:r>
                  <a:rPr lang="en-US" sz="2400" baseline="-25000" dirty="0"/>
                  <a:t>0</a:t>
                </a:r>
                <a:endParaRPr lang="el-GR" sz="2400" baseline="-25000" dirty="0">
                  <a:solidFill>
                    <a:schemeClr val="tx1"/>
                  </a:solidFill>
                </a:endParaRPr>
              </a:p>
              <a:p>
                <a:r>
                  <a:rPr lang="en-US" sz="2400" dirty="0">
                    <a:solidFill>
                      <a:srgbClr val="FFC000"/>
                    </a:solidFill>
                    <a:ea typeface="Cambria Math" panose="02040503050406030204" pitchFamily="18" charset="0"/>
                  </a:rPr>
                  <a:t> </a:t>
                </a:r>
              </a:p>
              <a:p>
                <a:r>
                  <a:rPr lang="en-US" sz="2400" b="1" dirty="0">
                    <a:solidFill>
                      <a:srgbClr val="FFC000"/>
                    </a:solidFill>
                    <a:ea typeface="Cambria Math" panose="02040503050406030204" pitchFamily="18" charset="0"/>
                  </a:rPr>
                  <a:t>	</a:t>
                </a:r>
                <a:endParaRPr lang="el-GR" sz="2400" dirty="0">
                  <a:solidFill>
                    <a:srgbClr val="FFC000"/>
                  </a:solidFill>
                </a:endParaRPr>
              </a:p>
              <a:p>
                <a:endParaRPr lang="en-US" b="1" dirty="0">
                  <a:solidFill>
                    <a:srgbClr val="FFC000"/>
                  </a:solidFill>
                  <a:ea typeface="Cambria Math" panose="02040503050406030204" pitchFamily="18" charset="0"/>
                </a:endParaRPr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	</a:t>
                </a:r>
              </a:p>
            </p:txBody>
          </p:sp>
        </mc:Choice>
        <mc:Fallback xmlns="">
          <p:sp>
            <p:nvSpPr>
              <p:cNvPr id="4" name="Google Shape;174;p19">
                <a:extLst>
                  <a:ext uri="{FF2B5EF4-FFF2-40B4-BE49-F238E27FC236}">
                    <a16:creationId xmlns:a16="http://schemas.microsoft.com/office/drawing/2014/main" id="{30C72FA8-6C31-9DA8-97B4-755D3ECBE0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2873" y="1153030"/>
                <a:ext cx="2590520" cy="75021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Google Shape;174;p19">
                <a:extLst>
                  <a:ext uri="{FF2B5EF4-FFF2-40B4-BE49-F238E27FC236}">
                    <a16:creationId xmlns:a16="http://schemas.microsoft.com/office/drawing/2014/main" id="{C4AE2FFB-CF0C-52E4-7A83-5DC7DE2BA7D0}"/>
                  </a:ext>
                </a:extLst>
              </p:cNvPr>
              <p:cNvSpPr txBox="1"/>
              <p:nvPr/>
            </p:nvSpPr>
            <p:spPr>
              <a:xfrm>
                <a:off x="221903" y="2871766"/>
                <a:ext cx="1689154" cy="15283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r>
                  <a:rPr lang="en-US" sz="240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en-US" sz="2400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ar-AE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/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ar-AE" sz="2400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" name="Google Shape;174;p19">
                <a:extLst>
                  <a:ext uri="{FF2B5EF4-FFF2-40B4-BE49-F238E27FC236}">
                    <a16:creationId xmlns:a16="http://schemas.microsoft.com/office/drawing/2014/main" id="{0BDF0D11-36E5-5236-5DD6-B625D2307E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03" y="2871766"/>
                <a:ext cx="1689154" cy="1528387"/>
              </a:xfrm>
              <a:prstGeom prst="rect">
                <a:avLst/>
              </a:prstGeom>
              <a:blipFill>
                <a:blip r:embed="rId12"/>
                <a:stretch>
                  <a:fillRect l="-36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Google Shape;174;p19">
                <a:extLst>
                  <a:ext uri="{FF2B5EF4-FFF2-40B4-BE49-F238E27FC236}">
                    <a16:creationId xmlns:a16="http://schemas.microsoft.com/office/drawing/2014/main" id="{301F7A3D-AD0B-E4D4-6D06-8228987F5BCD}"/>
                  </a:ext>
                </a:extLst>
              </p:cNvPr>
              <p:cNvSpPr txBox="1"/>
              <p:nvPr/>
            </p:nvSpPr>
            <p:spPr>
              <a:xfrm>
                <a:off x="8524937" y="4465886"/>
                <a:ext cx="2978025" cy="16499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en-US" sz="2400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ar-AE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←</m:t>
                      </m:r>
                      <m:sSubSup>
                        <m:sSubSupPr>
                          <m:ctrlP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  <m:sub/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2400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·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en-US" sz="2400" i="1" baseline="-25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ar-AE" sz="2400" dirty="0">
                  <a:solidFill>
                    <a:schemeClr val="tx1"/>
                  </a:solidFill>
                </a:endParaRPr>
              </a:p>
              <a:p>
                <a:endParaRPr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" name="Google Shape;174;p19">
                <a:extLst>
                  <a:ext uri="{FF2B5EF4-FFF2-40B4-BE49-F238E27FC236}">
                    <a16:creationId xmlns:a16="http://schemas.microsoft.com/office/drawing/2014/main" id="{CC3ED5B6-700F-469E-BFEF-226E56619E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4937" y="4465886"/>
                <a:ext cx="2978025" cy="164999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Google Shape;177;p19">
                <a:extLst>
                  <a:ext uri="{FF2B5EF4-FFF2-40B4-BE49-F238E27FC236}">
                    <a16:creationId xmlns:a16="http://schemas.microsoft.com/office/drawing/2014/main" id="{4E275708-EA92-E7FC-4BE3-336DBBD7E72F}"/>
                  </a:ext>
                </a:extLst>
              </p:cNvPr>
              <p:cNvSpPr txBox="1"/>
              <p:nvPr/>
            </p:nvSpPr>
            <p:spPr>
              <a:xfrm>
                <a:off x="5768011" y="3855748"/>
                <a:ext cx="1142380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ar-AE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ar-AE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ar-AE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l-GR" sz="2667" dirty="0">
                    <a:solidFill>
                      <a:schemeClr val="tx1"/>
                    </a:solidFill>
                  </a:rPr>
                  <a:t>π</a:t>
                </a:r>
                <a:r>
                  <a:rPr lang="en-US" sz="2667" baseline="-25000" dirty="0">
                    <a:solidFill>
                      <a:schemeClr val="tx1"/>
                    </a:solidFill>
                  </a:rPr>
                  <a:t>2</a:t>
                </a:r>
                <a:endParaRPr lang="el-GR" sz="2667" baseline="-250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7" name="Google Shape;177;p19">
                <a:extLst>
                  <a:ext uri="{FF2B5EF4-FFF2-40B4-BE49-F238E27FC236}">
                    <a16:creationId xmlns:a16="http://schemas.microsoft.com/office/drawing/2014/main" id="{4E275708-EA92-E7FC-4BE3-336DBBD7E7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8011" y="3855748"/>
                <a:ext cx="1142380" cy="554400"/>
              </a:xfrm>
              <a:prstGeom prst="rect">
                <a:avLst/>
              </a:prstGeom>
              <a:blipFill>
                <a:blip r:embed="rId14"/>
                <a:stretch>
                  <a:fillRect b="-344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Google Shape;177;p19">
                <a:extLst>
                  <a:ext uri="{FF2B5EF4-FFF2-40B4-BE49-F238E27FC236}">
                    <a16:creationId xmlns:a16="http://schemas.microsoft.com/office/drawing/2014/main" id="{4B4B0113-558F-CAE9-EA8B-C3EFCC8DC02C}"/>
                  </a:ext>
                </a:extLst>
              </p:cNvPr>
              <p:cNvSpPr txBox="1"/>
              <p:nvPr/>
            </p:nvSpPr>
            <p:spPr>
              <a:xfrm>
                <a:off x="348548" y="5079782"/>
                <a:ext cx="5327161" cy="8873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⌋"/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ar-AE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ar-AE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·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sz="2000" i="1" baseline="-25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H</a:t>
                </a:r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200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  <a:r>
                  <a:rPr lang="en-US" sz="2000" b="1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endParaRPr lang="en-US" sz="20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sz="2400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Google Shape;177;p19">
                <a:extLst>
                  <a:ext uri="{FF2B5EF4-FFF2-40B4-BE49-F238E27FC236}">
                    <a16:creationId xmlns:a16="http://schemas.microsoft.com/office/drawing/2014/main" id="{4B4B0113-558F-CAE9-EA8B-C3EFCC8DC0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548" y="5079782"/>
                <a:ext cx="5327161" cy="88733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28F3AEC-0030-B33A-185E-FF3601516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8616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>
          <a:extLst>
            <a:ext uri="{FF2B5EF4-FFF2-40B4-BE49-F238E27FC236}">
              <a16:creationId xmlns:a16="http://schemas.microsoft.com/office/drawing/2014/main" id="{067B521E-75E9-B79A-D52C-13E3D913DA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9">
            <a:extLst>
              <a:ext uri="{FF2B5EF4-FFF2-40B4-BE49-F238E27FC236}">
                <a16:creationId xmlns:a16="http://schemas.microsoft.com/office/drawing/2014/main" id="{B678A1B2-63BD-61B7-17C0-FF5F4AC63B6D}"/>
              </a:ext>
            </a:extLst>
          </p:cNvPr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81233" y="61384"/>
            <a:ext cx="10515600" cy="1325200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VOPRF: A Simple Construction</a:t>
            </a:r>
            <a:endParaRPr dirty="0"/>
          </a:p>
        </p:txBody>
      </p:sp>
      <p:pic>
        <p:nvPicPr>
          <p:cNvPr id="170" name="Google Shape;170;p19">
            <a:extLst>
              <a:ext uri="{FF2B5EF4-FFF2-40B4-BE49-F238E27FC236}">
                <a16:creationId xmlns:a16="http://schemas.microsoft.com/office/drawing/2014/main" id="{8832F2D0-D856-4CF5-EE22-8ACDCEA9AD2A}"/>
              </a:ext>
            </a:extLst>
          </p:cNvPr>
          <p:cNvPicPr preferRelativeResize="0"/>
          <p:nvPr>
            <p:custDataLst>
              <p:tags r:id="rId3"/>
            </p:custDataLst>
          </p:nvPr>
        </p:nvPicPr>
        <p:blipFill>
          <a:blip r:embed="rId26">
            <a:alphaModFix/>
          </a:blip>
          <a:stretch>
            <a:fillRect/>
          </a:stretch>
        </p:blipFill>
        <p:spPr>
          <a:xfrm>
            <a:off x="8928133" y="2426233"/>
            <a:ext cx="2005531" cy="2005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9">
            <a:extLst>
              <a:ext uri="{FF2B5EF4-FFF2-40B4-BE49-F238E27FC236}">
                <a16:creationId xmlns:a16="http://schemas.microsoft.com/office/drawing/2014/main" id="{A8048FFD-07CE-21BD-CC4A-9B772ED368D6}"/>
              </a:ext>
            </a:extLst>
          </p:cNvPr>
          <p:cNvPicPr preferRelativeResize="0"/>
          <p:nvPr>
            <p:custDataLst>
              <p:tags r:id="rId4"/>
            </p:custDataLst>
          </p:nvPr>
        </p:nvPicPr>
        <p:blipFill>
          <a:blip r:embed="rId27">
            <a:alphaModFix/>
          </a:blip>
          <a:stretch>
            <a:fillRect/>
          </a:stretch>
        </p:blipFill>
        <p:spPr>
          <a:xfrm>
            <a:off x="1404784" y="2356780"/>
            <a:ext cx="2144432" cy="2144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9">
            <a:extLst>
              <a:ext uri="{FF2B5EF4-FFF2-40B4-BE49-F238E27FC236}">
                <a16:creationId xmlns:a16="http://schemas.microsoft.com/office/drawing/2014/main" id="{1CB4F935-F59A-9CF3-24F1-992F58C18AB2}"/>
              </a:ext>
            </a:extLst>
          </p:cNvPr>
          <p:cNvPicPr preferRelativeResize="0"/>
          <p:nvPr>
            <p:custDataLst>
              <p:tags r:id="rId5"/>
            </p:custDataLst>
          </p:nvPr>
        </p:nvPicPr>
        <p:blipFill>
          <a:blip r:embed="rId28">
            <a:alphaModFix/>
          </a:blip>
          <a:stretch>
            <a:fillRect/>
          </a:stretch>
        </p:blipFill>
        <p:spPr>
          <a:xfrm>
            <a:off x="10933668" y="1612868"/>
            <a:ext cx="753233" cy="753233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9">
            <a:extLst>
              <a:ext uri="{FF2B5EF4-FFF2-40B4-BE49-F238E27FC236}">
                <a16:creationId xmlns:a16="http://schemas.microsoft.com/office/drawing/2014/main" id="{4A9F2C76-F48C-E6C1-D97B-5B04A24215D3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2264384" y="1712267"/>
            <a:ext cx="425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>
                <a:solidFill>
                  <a:schemeClr val="accent1"/>
                </a:solidFill>
              </a:rPr>
              <a:t>x</a:t>
            </a:r>
            <a:endParaRPr sz="2667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sp>
        <p:nvSpPr>
          <p:cNvPr id="174" name="Google Shape;174;p19">
            <a:extLst>
              <a:ext uri="{FF2B5EF4-FFF2-40B4-BE49-F238E27FC236}">
                <a16:creationId xmlns:a16="http://schemas.microsoft.com/office/drawing/2014/main" id="{069880FD-8C09-78A0-6DEF-560B356A93F2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1097667" y="1166933"/>
            <a:ext cx="425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>
                <a:solidFill>
                  <a:schemeClr val="accent1"/>
                </a:solidFill>
              </a:rPr>
              <a:t>k</a:t>
            </a:r>
            <a:endParaRPr sz="2667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cxnSp>
        <p:nvCxnSpPr>
          <p:cNvPr id="175" name="Google Shape;175;p19">
            <a:extLst>
              <a:ext uri="{FF2B5EF4-FFF2-40B4-BE49-F238E27FC236}">
                <a16:creationId xmlns:a16="http://schemas.microsoft.com/office/drawing/2014/main" id="{6268BE29-DE02-B668-C202-DF9BD2350980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 rot="10800000" flipH="1">
            <a:off x="4798451" y="3096467"/>
            <a:ext cx="2946800" cy="14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6" name="Google Shape;176;p19">
            <a:extLst>
              <a:ext uri="{FF2B5EF4-FFF2-40B4-BE49-F238E27FC236}">
                <a16:creationId xmlns:a16="http://schemas.microsoft.com/office/drawing/2014/main" id="{92472E15-7DE4-E92F-033E-4C0F96A472DA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 flipH="1">
            <a:off x="4783851" y="3785600"/>
            <a:ext cx="2909600" cy="31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7" name="Google Shape;177;p19">
            <a:extLst>
              <a:ext uri="{FF2B5EF4-FFF2-40B4-BE49-F238E27FC236}">
                <a16:creationId xmlns:a16="http://schemas.microsoft.com/office/drawing/2014/main" id="{D3C1D361-9737-F5D0-0791-4E5E8C9F9119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635833" y="4357817"/>
            <a:ext cx="425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 dirty="0">
                <a:solidFill>
                  <a:schemeClr val="accent1"/>
                </a:solidFill>
              </a:rPr>
              <a:t>x</a:t>
            </a:r>
            <a:endParaRPr sz="2667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sp>
        <p:nvSpPr>
          <p:cNvPr id="179" name="Google Shape;179;p19">
            <a:extLst>
              <a:ext uri="{FF2B5EF4-FFF2-40B4-BE49-F238E27FC236}">
                <a16:creationId xmlns:a16="http://schemas.microsoft.com/office/drawing/2014/main" id="{4B77C8FE-8E7B-E051-74A4-0C4DFE9198C5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 flipH="1">
            <a:off x="5958584" y="3865517"/>
            <a:ext cx="2676800" cy="6332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1333"/>
              <a:t>I solemnly swear I computed</a:t>
            </a:r>
            <a:endParaRPr sz="1333"/>
          </a:p>
          <a:p>
            <a:pPr algn="ctr"/>
            <a:r>
              <a:rPr lang="en-US" sz="1333"/>
              <a:t> everything correctly</a:t>
            </a:r>
            <a:endParaRPr sz="1333"/>
          </a:p>
        </p:txBody>
      </p:sp>
      <p:pic>
        <p:nvPicPr>
          <p:cNvPr id="180" name="Google Shape;180;p19">
            <a:extLst>
              <a:ext uri="{FF2B5EF4-FFF2-40B4-BE49-F238E27FC236}">
                <a16:creationId xmlns:a16="http://schemas.microsoft.com/office/drawing/2014/main" id="{5DF591AE-B7C8-28FA-84B2-1D73FEAC8493}"/>
              </a:ext>
            </a:extLst>
          </p:cNvPr>
          <p:cNvPicPr preferRelativeResize="0"/>
          <p:nvPr>
            <p:custDataLst>
              <p:tags r:id="rId12"/>
            </p:custDataLst>
          </p:nvPr>
        </p:nvPicPr>
        <p:blipFill>
          <a:blip r:embed="rId29">
            <a:alphaModFix/>
          </a:blip>
          <a:stretch>
            <a:fillRect/>
          </a:stretch>
        </p:blipFill>
        <p:spPr>
          <a:xfrm>
            <a:off x="2689601" y="4431767"/>
            <a:ext cx="633300" cy="633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1" name="Google Shape;181;p19">
            <a:extLst>
              <a:ext uri="{FF2B5EF4-FFF2-40B4-BE49-F238E27FC236}">
                <a16:creationId xmlns:a16="http://schemas.microsoft.com/office/drawing/2014/main" id="{1B182381-239E-BD87-1C94-312973D8EE82}"/>
              </a:ext>
            </a:extLst>
          </p:cNvPr>
          <p:cNvCxnSpPr/>
          <p:nvPr>
            <p:custDataLst>
              <p:tags r:id="rId13"/>
            </p:custDataLst>
          </p:nvPr>
        </p:nvCxnSpPr>
        <p:spPr>
          <a:xfrm>
            <a:off x="2061017" y="4741617"/>
            <a:ext cx="573200" cy="13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82" name="Google Shape;182;p19">
            <a:extLst>
              <a:ext uri="{FF2B5EF4-FFF2-40B4-BE49-F238E27FC236}">
                <a16:creationId xmlns:a16="http://schemas.microsoft.com/office/drawing/2014/main" id="{FFD174A2-CBE1-475D-D8EE-19301D9AFCB2}"/>
              </a:ext>
            </a:extLst>
          </p:cNvPr>
          <p:cNvPicPr preferRelativeResize="0"/>
          <p:nvPr>
            <p:custDataLst>
              <p:tags r:id="rId14"/>
            </p:custDataLst>
          </p:nvPr>
        </p:nvPicPr>
        <p:blipFill>
          <a:blip r:embed="rId29">
            <a:alphaModFix/>
          </a:blip>
          <a:stretch>
            <a:fillRect/>
          </a:stretch>
        </p:blipFill>
        <p:spPr>
          <a:xfrm>
            <a:off x="6025701" y="2580008"/>
            <a:ext cx="492300" cy="4923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9">
            <a:extLst>
              <a:ext uri="{FF2B5EF4-FFF2-40B4-BE49-F238E27FC236}">
                <a16:creationId xmlns:a16="http://schemas.microsoft.com/office/drawing/2014/main" id="{56A59760-B6FF-8585-8D59-6EC0AE367FD3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2689600" y="5065067"/>
            <a:ext cx="9244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 dirty="0" err="1">
                <a:solidFill>
                  <a:schemeClr val="accent1"/>
                </a:solidFill>
              </a:rPr>
              <a:t>F</a:t>
            </a:r>
            <a:r>
              <a:rPr lang="en-US" sz="2667" baseline="-25000" dirty="0" err="1">
                <a:solidFill>
                  <a:schemeClr val="accent1"/>
                </a:solidFill>
              </a:rPr>
              <a:t>k</a:t>
            </a:r>
            <a:r>
              <a:rPr lang="en-US" sz="2667" dirty="0">
                <a:solidFill>
                  <a:schemeClr val="accent1"/>
                </a:solidFill>
              </a:rPr>
              <a:t>(x)</a:t>
            </a:r>
            <a:endParaRPr sz="2667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pic>
        <p:nvPicPr>
          <p:cNvPr id="184" name="Google Shape;184;p19">
            <a:extLst>
              <a:ext uri="{FF2B5EF4-FFF2-40B4-BE49-F238E27FC236}">
                <a16:creationId xmlns:a16="http://schemas.microsoft.com/office/drawing/2014/main" id="{671F1F12-F5C0-BAF6-02C9-FBC1E838F9CA}"/>
              </a:ext>
            </a:extLst>
          </p:cNvPr>
          <p:cNvPicPr preferRelativeResize="0"/>
          <p:nvPr>
            <p:custDataLst>
              <p:tags r:id="rId16"/>
            </p:custDataLst>
          </p:nvPr>
        </p:nvPicPr>
        <p:blipFill>
          <a:blip r:embed="rId29">
            <a:alphaModFix/>
          </a:blip>
          <a:stretch>
            <a:fillRect/>
          </a:stretch>
        </p:blipFill>
        <p:spPr>
          <a:xfrm>
            <a:off x="8928134" y="4651318"/>
            <a:ext cx="492300" cy="49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9">
            <a:extLst>
              <a:ext uri="{FF2B5EF4-FFF2-40B4-BE49-F238E27FC236}">
                <a16:creationId xmlns:a16="http://schemas.microsoft.com/office/drawing/2014/main" id="{580472FF-B65E-1B2A-5F91-6BE79AC68FCD}"/>
              </a:ext>
            </a:extLst>
          </p:cNvPr>
          <p:cNvPicPr preferRelativeResize="0"/>
          <p:nvPr>
            <p:custDataLst>
              <p:tags r:id="rId17"/>
            </p:custDataLst>
          </p:nvPr>
        </p:nvPicPr>
        <p:blipFill>
          <a:blip r:embed="rId28">
            <a:alphaModFix/>
          </a:blip>
          <a:stretch>
            <a:fillRect/>
          </a:stretch>
        </p:blipFill>
        <p:spPr>
          <a:xfrm>
            <a:off x="9565734" y="4714867"/>
            <a:ext cx="365189" cy="3651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6" name="Google Shape;186;p19">
            <a:extLst>
              <a:ext uri="{FF2B5EF4-FFF2-40B4-BE49-F238E27FC236}">
                <a16:creationId xmlns:a16="http://schemas.microsoft.com/office/drawing/2014/main" id="{A1A532B4-8D57-FCFE-1C33-4A3737206CC3}"/>
              </a:ext>
            </a:extLst>
          </p:cNvPr>
          <p:cNvCxnSpPr/>
          <p:nvPr>
            <p:custDataLst>
              <p:tags r:id="rId18"/>
            </p:custDataLst>
          </p:nvPr>
        </p:nvCxnSpPr>
        <p:spPr>
          <a:xfrm>
            <a:off x="10009651" y="4890651"/>
            <a:ext cx="573200" cy="13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87" name="Google Shape;187;p19">
            <a:extLst>
              <a:ext uri="{FF2B5EF4-FFF2-40B4-BE49-F238E27FC236}">
                <a16:creationId xmlns:a16="http://schemas.microsoft.com/office/drawing/2014/main" id="{78CD553E-D4F1-AAB2-7A2D-EE98FCBA1CDA}"/>
              </a:ext>
            </a:extLst>
          </p:cNvPr>
          <p:cNvPicPr preferRelativeResize="0"/>
          <p:nvPr>
            <p:custDataLst>
              <p:tags r:id="rId19"/>
            </p:custDataLst>
          </p:nvPr>
        </p:nvPicPr>
        <p:blipFill>
          <a:blip r:embed="rId30">
            <a:alphaModFix/>
          </a:blip>
          <a:stretch>
            <a:fillRect/>
          </a:stretch>
        </p:blipFill>
        <p:spPr>
          <a:xfrm>
            <a:off x="10661601" y="4651301"/>
            <a:ext cx="492300" cy="492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8" name="Google Shape;188;p19">
            <a:extLst>
              <a:ext uri="{FF2B5EF4-FFF2-40B4-BE49-F238E27FC236}">
                <a16:creationId xmlns:a16="http://schemas.microsoft.com/office/drawing/2014/main" id="{B42931BA-1BEE-DED0-E0EB-40136FF49DC3}"/>
              </a:ext>
            </a:extLst>
          </p:cNvPr>
          <p:cNvCxnSpPr/>
          <p:nvPr>
            <p:custDataLst>
              <p:tags r:id="rId20"/>
            </p:custDataLst>
          </p:nvPr>
        </p:nvCxnSpPr>
        <p:spPr>
          <a:xfrm>
            <a:off x="2061017" y="5427884"/>
            <a:ext cx="573200" cy="13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89" name="Google Shape;189;p19">
            <a:extLst>
              <a:ext uri="{FF2B5EF4-FFF2-40B4-BE49-F238E27FC236}">
                <a16:creationId xmlns:a16="http://schemas.microsoft.com/office/drawing/2014/main" id="{FB354BAA-1F0F-327E-6B2A-A4915EB0F12E}"/>
              </a:ext>
            </a:extLst>
          </p:cNvPr>
          <p:cNvPicPr preferRelativeResize="0"/>
          <p:nvPr>
            <p:custDataLst>
              <p:tags r:id="rId21"/>
            </p:custDataLst>
          </p:nvPr>
        </p:nvPicPr>
        <p:blipFill>
          <a:blip r:embed="rId30">
            <a:alphaModFix/>
          </a:blip>
          <a:stretch>
            <a:fillRect/>
          </a:stretch>
        </p:blipFill>
        <p:spPr>
          <a:xfrm>
            <a:off x="1404801" y="5188551"/>
            <a:ext cx="492300" cy="49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9">
            <a:extLst>
              <a:ext uri="{FF2B5EF4-FFF2-40B4-BE49-F238E27FC236}">
                <a16:creationId xmlns:a16="http://schemas.microsoft.com/office/drawing/2014/main" id="{2F1EB444-77DD-FC6A-9F0F-6360D6A0840B}"/>
              </a:ext>
            </a:extLst>
          </p:cNvPr>
          <p:cNvPicPr preferRelativeResize="0"/>
          <p:nvPr>
            <p:custDataLst>
              <p:tags r:id="rId22"/>
            </p:custDataLst>
          </p:nvPr>
        </p:nvPicPr>
        <p:blipFill>
          <a:blip r:embed="rId30">
            <a:alphaModFix/>
          </a:blip>
          <a:stretch>
            <a:fillRect/>
          </a:stretch>
        </p:blipFill>
        <p:spPr>
          <a:xfrm>
            <a:off x="5173518" y="3935967"/>
            <a:ext cx="492300" cy="4923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ABA81-FEA5-07C6-6D7A-93215E5937DE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3"/>
            </p:custDataLst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4736718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>
          <a:extLst>
            <a:ext uri="{FF2B5EF4-FFF2-40B4-BE49-F238E27FC236}">
              <a16:creationId xmlns:a16="http://schemas.microsoft.com/office/drawing/2014/main" id="{8E31979B-CFEA-652C-E20A-DE4AC179F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9">
            <a:extLst>
              <a:ext uri="{FF2B5EF4-FFF2-40B4-BE49-F238E27FC236}">
                <a16:creationId xmlns:a16="http://schemas.microsoft.com/office/drawing/2014/main" id="{9F609806-20B4-1503-428D-6A32CE96F5B2}"/>
              </a:ext>
            </a:extLst>
          </p:cNvPr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81233" y="61384"/>
            <a:ext cx="10515600" cy="1325200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Building n-out-of-n Threshold VOPRF</a:t>
            </a:r>
            <a:endParaRPr dirty="0"/>
          </a:p>
        </p:txBody>
      </p:sp>
      <p:pic>
        <p:nvPicPr>
          <p:cNvPr id="170" name="Google Shape;170;p19">
            <a:extLst>
              <a:ext uri="{FF2B5EF4-FFF2-40B4-BE49-F238E27FC236}">
                <a16:creationId xmlns:a16="http://schemas.microsoft.com/office/drawing/2014/main" id="{37ADF9D0-3940-40E6-CDEE-1319CA1F3401}"/>
              </a:ext>
            </a:extLst>
          </p:cNvPr>
          <p:cNvPicPr preferRelativeResize="0"/>
          <p:nvPr>
            <p:custDataLst>
              <p:tags r:id="rId3"/>
            </p:custDataLst>
          </p:nvPr>
        </p:nvPicPr>
        <p:blipFill>
          <a:blip r:embed="rId20">
            <a:alphaModFix/>
          </a:blip>
          <a:stretch>
            <a:fillRect/>
          </a:stretch>
        </p:blipFill>
        <p:spPr>
          <a:xfrm>
            <a:off x="8928133" y="2426233"/>
            <a:ext cx="2005531" cy="2005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9">
            <a:extLst>
              <a:ext uri="{FF2B5EF4-FFF2-40B4-BE49-F238E27FC236}">
                <a16:creationId xmlns:a16="http://schemas.microsoft.com/office/drawing/2014/main" id="{87A210F5-7404-ADF9-1B59-9ED4CC3BCD01}"/>
              </a:ext>
            </a:extLst>
          </p:cNvPr>
          <p:cNvPicPr preferRelativeResize="0"/>
          <p:nvPr>
            <p:custDataLst>
              <p:tags r:id="rId4"/>
            </p:custDataLst>
          </p:nvPr>
        </p:nvPicPr>
        <p:blipFill>
          <a:blip r:embed="rId21">
            <a:alphaModFix/>
          </a:blip>
          <a:stretch>
            <a:fillRect/>
          </a:stretch>
        </p:blipFill>
        <p:spPr>
          <a:xfrm>
            <a:off x="1404784" y="2356780"/>
            <a:ext cx="2144432" cy="214443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3" name="Google Shape;173;p19">
                <a:extLst>
                  <a:ext uri="{FF2B5EF4-FFF2-40B4-BE49-F238E27FC236}">
                    <a16:creationId xmlns:a16="http://schemas.microsoft.com/office/drawing/2014/main" id="{E6A3749F-7191-7C3C-513D-6BF3EC7B4FF9}"/>
                  </a:ext>
                </a:extLst>
              </p:cNvPr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1181740" y="1885143"/>
                <a:ext cx="2590520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ar-AE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ar-AE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sup>
                          <m:r>
                            <a:rPr lang="ar-AE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</m:oMath>
                  </m:oMathPara>
                </a14:m>
                <a:endParaRPr lang="ar-AE" sz="24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173" name="Google Shape;173;p19">
                <a:extLst>
                  <a:ext uri="{FF2B5EF4-FFF2-40B4-BE49-F238E27FC236}">
                    <a16:creationId xmlns:a16="http://schemas.microsoft.com/office/drawing/2014/main" id="{E6A3749F-7191-7C3C-513D-6BF3EC7B4F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1181740" y="1885143"/>
                <a:ext cx="2590520" cy="554400"/>
              </a:xfrm>
              <a:prstGeom prst="rect">
                <a:avLst/>
              </a:prstGeom>
              <a:blipFill>
                <a:blip r:embed="rId22"/>
                <a:stretch>
                  <a:fillRect b="-142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5" name="Google Shape;175;p19">
            <a:extLst>
              <a:ext uri="{FF2B5EF4-FFF2-40B4-BE49-F238E27FC236}">
                <a16:creationId xmlns:a16="http://schemas.microsoft.com/office/drawing/2014/main" id="{38E279C7-BD3F-C113-0C8B-6312D6C623E6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 rot="10800000" flipH="1">
            <a:off x="4798451" y="3096467"/>
            <a:ext cx="2946800" cy="14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6" name="Google Shape;176;p19">
            <a:extLst>
              <a:ext uri="{FF2B5EF4-FFF2-40B4-BE49-F238E27FC236}">
                <a16:creationId xmlns:a16="http://schemas.microsoft.com/office/drawing/2014/main" id="{0B577165-E76C-9D78-527A-BB5F3A57D589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 flipH="1">
            <a:off x="4783851" y="3785600"/>
            <a:ext cx="2909600" cy="31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7" name="Google Shape;177;p19">
                <a:extLst>
                  <a:ext uri="{FF2B5EF4-FFF2-40B4-BE49-F238E27FC236}">
                    <a16:creationId xmlns:a16="http://schemas.microsoft.com/office/drawing/2014/main" id="{3BB644A6-C486-4B95-1EAD-7FD165507958}"/>
                  </a:ext>
                </a:extLst>
              </p:cNvPr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348548" y="4132948"/>
                <a:ext cx="5327161" cy="8873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en-US" sz="20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 baseline="-25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en-US" sz="2000" i="1" baseline="-25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 baseline="-25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)…))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·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  <m:r>
                          <a:rPr lang="en-US" sz="20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 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lang="en-US" sz="20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sz="2400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77" name="Google Shape;177;p19">
                <a:extLst>
                  <a:ext uri="{FF2B5EF4-FFF2-40B4-BE49-F238E27FC236}">
                    <a16:creationId xmlns:a16="http://schemas.microsoft.com/office/drawing/2014/main" id="{3BB644A6-C486-4B95-1EAD-7FD1655079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348548" y="4132948"/>
                <a:ext cx="5327161" cy="887338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Google Shape;177;p19">
                <a:extLst>
                  <a:ext uri="{FF2B5EF4-FFF2-40B4-BE49-F238E27FC236}">
                    <a16:creationId xmlns:a16="http://schemas.microsoft.com/office/drawing/2014/main" id="{645EDAEE-6288-8D8E-837C-BDB07CAF94A6}"/>
                  </a:ext>
                </a:extLst>
              </p:cNvPr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5734835" y="2507153"/>
                <a:ext cx="1007679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ar-AE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ar-AE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ar-AE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l-GR" sz="2667" dirty="0">
                    <a:solidFill>
                      <a:schemeClr val="tx1"/>
                    </a:solidFill>
                  </a:rPr>
                  <a:t>π</a:t>
                </a:r>
                <a:r>
                  <a:rPr lang="en-US" sz="2667" baseline="-25000" dirty="0">
                    <a:solidFill>
                      <a:schemeClr val="tx1"/>
                    </a:solidFill>
                  </a:rPr>
                  <a:t>1</a:t>
                </a:r>
                <a:endParaRPr lang="el-GR" sz="2667" baseline="-25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0" name="Google Shape;177;p19">
                <a:extLst>
                  <a:ext uri="{FF2B5EF4-FFF2-40B4-BE49-F238E27FC236}">
                    <a16:creationId xmlns:a16="http://schemas.microsoft.com/office/drawing/2014/main" id="{645EDAEE-6288-8D8E-837C-BDB07CAF94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5734835" y="2507153"/>
                <a:ext cx="1007679" cy="554400"/>
              </a:xfrm>
              <a:prstGeom prst="rect">
                <a:avLst/>
              </a:prstGeom>
              <a:blipFill>
                <a:blip r:embed="rId24"/>
                <a:stretch>
                  <a:fillRect b="-329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6398329-F785-935A-F5E8-AF5B7C271842}"/>
                  </a:ext>
                </a:extLst>
              </p:cNvPr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5108712" y="1166933"/>
                <a:ext cx="2392017" cy="511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6398329-F785-935A-F5E8-AF5B7C2718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"/>
                </p:custDataLst>
              </p:nvPr>
            </p:nvSpPr>
            <p:spPr>
              <a:xfrm>
                <a:off x="5108712" y="1166933"/>
                <a:ext cx="2392017" cy="511871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Google Shape;174;p19">
                <a:extLst>
                  <a:ext uri="{FF2B5EF4-FFF2-40B4-BE49-F238E27FC236}">
                    <a16:creationId xmlns:a16="http://schemas.microsoft.com/office/drawing/2014/main" id="{159B35AF-1667-B08A-69ED-635776FDDB14}"/>
                  </a:ext>
                </a:extLst>
              </p:cNvPr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8524937" y="1776444"/>
                <a:ext cx="2978025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baseline="-2500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 ←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/>
                        <m:sup/>
                      </m:sSubSup>
                      <m:r>
                        <a:rPr lang="en-US" sz="2400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400" b="1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en-US" sz="2400" b="0" i="1" baseline="-2500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ar-AE" sz="2400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 ←</m:t>
                      </m:r>
                      <m:sSubSup>
                        <m:sSubSupPr>
                          <m:ctrlPr>
                            <a:rPr lang="ar-AE" sz="24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24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/>
                        <m:sup>
                          <m:r>
                            <a:rPr lang="en-US" sz="24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ar-AE" sz="2400" dirty="0">
                  <a:solidFill>
                    <a:schemeClr val="tx1"/>
                  </a:solidFill>
                </a:endParaRPr>
              </a:p>
              <a:p>
                <a:endParaRPr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3" name="Google Shape;174;p19">
                <a:extLst>
                  <a:ext uri="{FF2B5EF4-FFF2-40B4-BE49-F238E27FC236}">
                    <a16:creationId xmlns:a16="http://schemas.microsoft.com/office/drawing/2014/main" id="{159B35AF-1667-B08A-69ED-635776FDDB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8524937" y="1776444"/>
                <a:ext cx="2978025" cy="55440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Google Shape;174;p19">
                <a:extLst>
                  <a:ext uri="{FF2B5EF4-FFF2-40B4-BE49-F238E27FC236}">
                    <a16:creationId xmlns:a16="http://schemas.microsoft.com/office/drawing/2014/main" id="{A6D5DA30-FFC5-3E16-8D1F-73404C6CB9F6}"/>
                  </a:ext>
                </a:extLst>
              </p:cNvPr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7632873" y="1153030"/>
                <a:ext cx="2764194" cy="7502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400" b="0" i="1" baseline="-2500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r>
                      <a:rPr lang="en-US" sz="24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·</m:t>
                    </m:r>
                    <m:r>
                      <a:rPr lang="en-US" sz="24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baseline="-2500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𝒆</m:t>
                    </m:r>
                    <m:r>
                      <a:rPr lang="en-US" sz="2400" b="0" i="1" baseline="-2500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chemeClr val="accent5"/>
                    </a:solidFill>
                    <a:ea typeface="Cambria Math" panose="02040503050406030204" pitchFamily="18" charset="0"/>
                  </a:rPr>
                  <a:t>,</a:t>
                </a:r>
                <a:r>
                  <a:rPr lang="el-GR" sz="2400" dirty="0">
                    <a:solidFill>
                      <a:schemeClr val="accent5"/>
                    </a:solidFill>
                  </a:rPr>
                  <a:t> π</a:t>
                </a:r>
                <a:r>
                  <a:rPr lang="en-US" sz="2400" baseline="-25000" dirty="0">
                    <a:solidFill>
                      <a:schemeClr val="accent5"/>
                    </a:solidFill>
                  </a:rPr>
                  <a:t>0 </a:t>
                </a:r>
                <a:r>
                  <a:rPr lang="en-US" sz="2400" baseline="-25000" dirty="0" err="1">
                    <a:solidFill>
                      <a:schemeClr val="accent5"/>
                    </a:solidFill>
                  </a:rPr>
                  <a:t>i</a:t>
                </a:r>
                <a:endParaRPr lang="el-GR" sz="2400" baseline="-25000" dirty="0">
                  <a:solidFill>
                    <a:schemeClr val="accent5"/>
                  </a:solidFill>
                </a:endParaRPr>
              </a:p>
              <a:p>
                <a:r>
                  <a:rPr lang="en-US" sz="2400" dirty="0">
                    <a:solidFill>
                      <a:srgbClr val="FFC000"/>
                    </a:solidFill>
                    <a:ea typeface="Cambria Math" panose="02040503050406030204" pitchFamily="18" charset="0"/>
                  </a:rPr>
                  <a:t> </a:t>
                </a:r>
              </a:p>
              <a:p>
                <a:r>
                  <a:rPr lang="en-US" sz="2400" b="1" dirty="0">
                    <a:solidFill>
                      <a:srgbClr val="FFC000"/>
                    </a:solidFill>
                    <a:ea typeface="Cambria Math" panose="02040503050406030204" pitchFamily="18" charset="0"/>
                  </a:rPr>
                  <a:t>	</a:t>
                </a:r>
                <a:endParaRPr lang="el-GR" sz="2400" dirty="0">
                  <a:solidFill>
                    <a:srgbClr val="FFC000"/>
                  </a:solidFill>
                </a:endParaRPr>
              </a:p>
              <a:p>
                <a:endParaRPr lang="en-US" b="1" dirty="0">
                  <a:solidFill>
                    <a:srgbClr val="FFC000"/>
                  </a:solidFill>
                  <a:ea typeface="Cambria Math" panose="02040503050406030204" pitchFamily="18" charset="0"/>
                </a:endParaRPr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	</a:t>
                </a:r>
              </a:p>
            </p:txBody>
          </p:sp>
        </mc:Choice>
        <mc:Fallback>
          <p:sp>
            <p:nvSpPr>
              <p:cNvPr id="4" name="Google Shape;174;p19">
                <a:extLst>
                  <a:ext uri="{FF2B5EF4-FFF2-40B4-BE49-F238E27FC236}">
                    <a16:creationId xmlns:a16="http://schemas.microsoft.com/office/drawing/2014/main" id="{A6D5DA30-FFC5-3E16-8D1F-73404C6CB9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2"/>
                </p:custDataLst>
              </p:nvPr>
            </p:nvSpPr>
            <p:spPr>
              <a:xfrm>
                <a:off x="7632873" y="1153030"/>
                <a:ext cx="2764194" cy="750211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Google Shape;174;p19">
                <a:extLst>
                  <a:ext uri="{FF2B5EF4-FFF2-40B4-BE49-F238E27FC236}">
                    <a16:creationId xmlns:a16="http://schemas.microsoft.com/office/drawing/2014/main" id="{067BC529-964F-5E86-35A6-ED25D1C5FF4F}"/>
                  </a:ext>
                </a:extLst>
              </p:cNvPr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221903" y="2871766"/>
                <a:ext cx="1689154" cy="15283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r>
                  <a:rPr lang="en-US" sz="240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en-US" sz="2400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ar-AE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/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ar-AE" sz="2400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5" name="Google Shape;174;p19">
                <a:extLst>
                  <a:ext uri="{FF2B5EF4-FFF2-40B4-BE49-F238E27FC236}">
                    <a16:creationId xmlns:a16="http://schemas.microsoft.com/office/drawing/2014/main" id="{067BC529-964F-5E86-35A6-ED25D1C5FF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3"/>
                </p:custDataLst>
              </p:nvPr>
            </p:nvSpPr>
            <p:spPr>
              <a:xfrm>
                <a:off x="221903" y="2871766"/>
                <a:ext cx="1689154" cy="1528387"/>
              </a:xfrm>
              <a:prstGeom prst="rect">
                <a:avLst/>
              </a:prstGeom>
              <a:blipFill>
                <a:blip r:embed="rId28"/>
                <a:stretch>
                  <a:fillRect l="-36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Google Shape;174;p19">
                <a:extLst>
                  <a:ext uri="{FF2B5EF4-FFF2-40B4-BE49-F238E27FC236}">
                    <a16:creationId xmlns:a16="http://schemas.microsoft.com/office/drawing/2014/main" id="{DB7F28E5-B248-481F-9846-39FCE3A9557C}"/>
                  </a:ext>
                </a:extLst>
              </p:cNvPr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8524937" y="4465886"/>
                <a:ext cx="2978025" cy="16499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en-US" sz="2400" b="0" i="1" baseline="-2500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sz="2400" b="0" i="1" baseline="-2500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baseline="-2500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ar-AE" sz="2400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 ←</m:t>
                      </m:r>
                      <m:sSubSup>
                        <m:sSubSupPr>
                          <m:ctrlPr>
                            <a:rPr lang="ar-AE" sz="24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24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2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  <m:sub/>
                        <m:sup>
                          <m:r>
                            <a:rPr lang="en-US" sz="24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en-US" sz="2400" dirty="0">
                  <a:solidFill>
                    <a:schemeClr val="accent5"/>
                  </a:solidFill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2400" b="0" i="1" baseline="-2500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baseline="-2500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baseline="-2500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·</m:t>
                      </m:r>
                      <m:r>
                        <a:rPr lang="en-US" sz="24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baseline="-2500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en-US" sz="2400" i="1" baseline="-2500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sz="2400" b="0" i="1" baseline="-2500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baseline="-2500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ar-AE" sz="2400" dirty="0">
                  <a:solidFill>
                    <a:schemeClr val="accent5"/>
                  </a:solidFill>
                </a:endParaRPr>
              </a:p>
              <a:p>
                <a:endParaRPr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6" name="Google Shape;174;p19">
                <a:extLst>
                  <a:ext uri="{FF2B5EF4-FFF2-40B4-BE49-F238E27FC236}">
                    <a16:creationId xmlns:a16="http://schemas.microsoft.com/office/drawing/2014/main" id="{DB7F28E5-B248-481F-9846-39FCE3A955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4"/>
                </p:custDataLst>
              </p:nvPr>
            </p:nvSpPr>
            <p:spPr>
              <a:xfrm>
                <a:off x="8524937" y="4465886"/>
                <a:ext cx="2978025" cy="1649992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Google Shape;177;p19">
                <a:extLst>
                  <a:ext uri="{FF2B5EF4-FFF2-40B4-BE49-F238E27FC236}">
                    <a16:creationId xmlns:a16="http://schemas.microsoft.com/office/drawing/2014/main" id="{6F73C4FF-BB44-2460-C909-220CBDE5F703}"/>
                  </a:ext>
                </a:extLst>
              </p:cNvPr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5768011" y="3855748"/>
                <a:ext cx="1374911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ar-AE" sz="24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400" b="1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ar-AE" sz="24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ar-AE" sz="24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l-GR" sz="2667" dirty="0">
                    <a:solidFill>
                      <a:schemeClr val="accent5"/>
                    </a:solidFill>
                  </a:rPr>
                  <a:t>π</a:t>
                </a:r>
                <a:r>
                  <a:rPr lang="en-US" sz="2667" baseline="-25000" dirty="0">
                    <a:solidFill>
                      <a:schemeClr val="accent5"/>
                    </a:solidFill>
                  </a:rPr>
                  <a:t>2 </a:t>
                </a:r>
                <a:r>
                  <a:rPr lang="en-US" sz="2667" baseline="-25000" dirty="0" err="1">
                    <a:solidFill>
                      <a:schemeClr val="accent5"/>
                    </a:solidFill>
                  </a:rPr>
                  <a:t>i</a:t>
                </a:r>
                <a:endParaRPr lang="el-GR" sz="2667" baseline="-25000" dirty="0">
                  <a:solidFill>
                    <a:schemeClr val="accent5"/>
                  </a:solidFill>
                </a:endParaRPr>
              </a:p>
            </p:txBody>
          </p:sp>
        </mc:Choice>
        <mc:Fallback>
          <p:sp>
            <p:nvSpPr>
              <p:cNvPr id="7" name="Google Shape;177;p19">
                <a:extLst>
                  <a:ext uri="{FF2B5EF4-FFF2-40B4-BE49-F238E27FC236}">
                    <a16:creationId xmlns:a16="http://schemas.microsoft.com/office/drawing/2014/main" id="{6F73C4FF-BB44-2460-C909-220CBDE5F7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5"/>
                </p:custDataLst>
              </p:nvPr>
            </p:nvSpPr>
            <p:spPr>
              <a:xfrm>
                <a:off x="5768011" y="3855748"/>
                <a:ext cx="1374911" cy="554400"/>
              </a:xfrm>
              <a:prstGeom prst="rect">
                <a:avLst/>
              </a:prstGeom>
              <a:blipFill>
                <a:blip r:embed="rId30"/>
                <a:stretch>
                  <a:fillRect b="-344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Google Shape;177;p19">
                <a:extLst>
                  <a:ext uri="{FF2B5EF4-FFF2-40B4-BE49-F238E27FC236}">
                    <a16:creationId xmlns:a16="http://schemas.microsoft.com/office/drawing/2014/main" id="{CE0DABC4-8A09-2EF6-6157-04A7DCB89674}"/>
                  </a:ext>
                </a:extLst>
              </p:cNvPr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348548" y="5079781"/>
                <a:ext cx="5327161" cy="14204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ar-AE" sz="200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0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ar-AE" sz="20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0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000" b="1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sz="2000" b="0" i="1" baseline="-2500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baseline="-2500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baseline="-2500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</m:oMath>
                </a14:m>
                <a:r>
                  <a:rPr lang="en-US" sz="2000" b="1" i="1" dirty="0">
                    <a:solidFill>
                      <a:schemeClr val="accent5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0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0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0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sz="2000" i="1" baseline="-2500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</m:oMath>
                </a14:m>
                <a:endParaRPr lang="en-US" sz="2000" b="1" i="1" baseline="-250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⌋"/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ar-AE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ar-AE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·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sz="2000" i="1" baseline="-25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H</a:t>
                </a:r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200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  <a:r>
                  <a:rPr lang="en-US" sz="2000" b="1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endParaRPr lang="en-US" sz="20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sz="2400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8" name="Google Shape;177;p19">
                <a:extLst>
                  <a:ext uri="{FF2B5EF4-FFF2-40B4-BE49-F238E27FC236}">
                    <a16:creationId xmlns:a16="http://schemas.microsoft.com/office/drawing/2014/main" id="{CE0DABC4-8A09-2EF6-6157-04A7DCB896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6"/>
                </p:custDataLst>
              </p:nvPr>
            </p:nvSpPr>
            <p:spPr>
              <a:xfrm>
                <a:off x="348548" y="5079781"/>
                <a:ext cx="5327161" cy="1420409"/>
              </a:xfrm>
              <a:prstGeom prst="rect">
                <a:avLst/>
              </a:prstGeom>
              <a:blipFill>
                <a:blip r:embed="rId31"/>
                <a:stretch>
                  <a:fillRect t="-283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75DA05A-38F9-9492-36F5-3F01BD93FF2C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7"/>
            </p:custDataLst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8915412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>
          <a:extLst>
            <a:ext uri="{FF2B5EF4-FFF2-40B4-BE49-F238E27FC236}">
              <a16:creationId xmlns:a16="http://schemas.microsoft.com/office/drawing/2014/main" id="{8E31979B-CFEA-652C-E20A-DE4AC179F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9">
            <a:extLst>
              <a:ext uri="{FF2B5EF4-FFF2-40B4-BE49-F238E27FC236}">
                <a16:creationId xmlns:a16="http://schemas.microsoft.com/office/drawing/2014/main" id="{9F609806-20B4-1503-428D-6A32CE96F5B2}"/>
              </a:ext>
            </a:extLst>
          </p:cNvPr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81233" y="61384"/>
            <a:ext cx="10515600" cy="1325200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Building n-out-of-n Threshold VOPRF</a:t>
            </a:r>
            <a:endParaRPr dirty="0"/>
          </a:p>
        </p:txBody>
      </p:sp>
      <p:pic>
        <p:nvPicPr>
          <p:cNvPr id="170" name="Google Shape;170;p19">
            <a:extLst>
              <a:ext uri="{FF2B5EF4-FFF2-40B4-BE49-F238E27FC236}">
                <a16:creationId xmlns:a16="http://schemas.microsoft.com/office/drawing/2014/main" id="{37ADF9D0-3940-40E6-CDEE-1319CA1F3401}"/>
              </a:ext>
            </a:extLst>
          </p:cNvPr>
          <p:cNvPicPr preferRelativeResize="0"/>
          <p:nvPr>
            <p:custDataLst>
              <p:tags r:id="rId3"/>
            </p:custDataLst>
          </p:nvPr>
        </p:nvPicPr>
        <p:blipFill>
          <a:blip r:embed="rId21">
            <a:alphaModFix/>
          </a:blip>
          <a:stretch>
            <a:fillRect/>
          </a:stretch>
        </p:blipFill>
        <p:spPr>
          <a:xfrm>
            <a:off x="8928133" y="2426233"/>
            <a:ext cx="2005531" cy="2005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9">
            <a:extLst>
              <a:ext uri="{FF2B5EF4-FFF2-40B4-BE49-F238E27FC236}">
                <a16:creationId xmlns:a16="http://schemas.microsoft.com/office/drawing/2014/main" id="{87A210F5-7404-ADF9-1B59-9ED4CC3BCD01}"/>
              </a:ext>
            </a:extLst>
          </p:cNvPr>
          <p:cNvPicPr preferRelativeResize="0"/>
          <p:nvPr>
            <p:custDataLst>
              <p:tags r:id="rId4"/>
            </p:custDataLst>
          </p:nvPr>
        </p:nvPicPr>
        <p:blipFill>
          <a:blip r:embed="rId22">
            <a:alphaModFix/>
          </a:blip>
          <a:stretch>
            <a:fillRect/>
          </a:stretch>
        </p:blipFill>
        <p:spPr>
          <a:xfrm>
            <a:off x="1404784" y="2356780"/>
            <a:ext cx="2144432" cy="214443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3" name="Google Shape;173;p19">
                <a:extLst>
                  <a:ext uri="{FF2B5EF4-FFF2-40B4-BE49-F238E27FC236}">
                    <a16:creationId xmlns:a16="http://schemas.microsoft.com/office/drawing/2014/main" id="{E6A3749F-7191-7C3C-513D-6BF3EC7B4FF9}"/>
                  </a:ext>
                </a:extLst>
              </p:cNvPr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1181740" y="1885143"/>
                <a:ext cx="2590520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ar-AE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ar-AE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sup>
                          <m:r>
                            <a:rPr lang="ar-AE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</m:oMath>
                  </m:oMathPara>
                </a14:m>
                <a:endParaRPr lang="ar-AE" sz="24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173" name="Google Shape;173;p19">
                <a:extLst>
                  <a:ext uri="{FF2B5EF4-FFF2-40B4-BE49-F238E27FC236}">
                    <a16:creationId xmlns:a16="http://schemas.microsoft.com/office/drawing/2014/main" id="{E6A3749F-7191-7C3C-513D-6BF3EC7B4F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1181740" y="1885143"/>
                <a:ext cx="2590520" cy="554400"/>
              </a:xfrm>
              <a:prstGeom prst="rect">
                <a:avLst/>
              </a:prstGeom>
              <a:blipFill>
                <a:blip r:embed="rId23"/>
                <a:stretch>
                  <a:fillRect b="-142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5" name="Google Shape;175;p19">
            <a:extLst>
              <a:ext uri="{FF2B5EF4-FFF2-40B4-BE49-F238E27FC236}">
                <a16:creationId xmlns:a16="http://schemas.microsoft.com/office/drawing/2014/main" id="{38E279C7-BD3F-C113-0C8B-6312D6C623E6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 rot="10800000" flipH="1">
            <a:off x="4798451" y="3096467"/>
            <a:ext cx="2946800" cy="14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6" name="Google Shape;176;p19">
            <a:extLst>
              <a:ext uri="{FF2B5EF4-FFF2-40B4-BE49-F238E27FC236}">
                <a16:creationId xmlns:a16="http://schemas.microsoft.com/office/drawing/2014/main" id="{0B577165-E76C-9D78-527A-BB5F3A57D589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 flipH="1">
            <a:off x="4783851" y="3785600"/>
            <a:ext cx="2909600" cy="31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7" name="Google Shape;177;p19">
                <a:extLst>
                  <a:ext uri="{FF2B5EF4-FFF2-40B4-BE49-F238E27FC236}">
                    <a16:creationId xmlns:a16="http://schemas.microsoft.com/office/drawing/2014/main" id="{3BB644A6-C486-4B95-1EAD-7FD165507958}"/>
                  </a:ext>
                </a:extLst>
              </p:cNvPr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348548" y="4132948"/>
                <a:ext cx="5327161" cy="8873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en-US" sz="20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 baseline="-25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en-US" sz="2000" i="1" baseline="-25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 baseline="-25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)…))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·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  <m:r>
                          <a:rPr lang="en-US" sz="20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 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lang="en-US" sz="20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sz="2400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77" name="Google Shape;177;p19">
                <a:extLst>
                  <a:ext uri="{FF2B5EF4-FFF2-40B4-BE49-F238E27FC236}">
                    <a16:creationId xmlns:a16="http://schemas.microsoft.com/office/drawing/2014/main" id="{3BB644A6-C486-4B95-1EAD-7FD1655079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348548" y="4132948"/>
                <a:ext cx="5327161" cy="887338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Google Shape;177;p19">
                <a:extLst>
                  <a:ext uri="{FF2B5EF4-FFF2-40B4-BE49-F238E27FC236}">
                    <a16:creationId xmlns:a16="http://schemas.microsoft.com/office/drawing/2014/main" id="{645EDAEE-6288-8D8E-837C-BDB07CAF94A6}"/>
                  </a:ext>
                </a:extLst>
              </p:cNvPr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5734835" y="2507153"/>
                <a:ext cx="1007679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ar-AE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ar-AE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ar-AE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l-GR" sz="2667" dirty="0">
                    <a:solidFill>
                      <a:schemeClr val="tx1"/>
                    </a:solidFill>
                  </a:rPr>
                  <a:t>π</a:t>
                </a:r>
                <a:r>
                  <a:rPr lang="en-US" sz="2667" baseline="-25000" dirty="0">
                    <a:solidFill>
                      <a:schemeClr val="tx1"/>
                    </a:solidFill>
                  </a:rPr>
                  <a:t>1</a:t>
                </a:r>
                <a:endParaRPr lang="el-GR" sz="2667" baseline="-25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0" name="Google Shape;177;p19">
                <a:extLst>
                  <a:ext uri="{FF2B5EF4-FFF2-40B4-BE49-F238E27FC236}">
                    <a16:creationId xmlns:a16="http://schemas.microsoft.com/office/drawing/2014/main" id="{645EDAEE-6288-8D8E-837C-BDB07CAF94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5734835" y="2507153"/>
                <a:ext cx="1007679" cy="554400"/>
              </a:xfrm>
              <a:prstGeom prst="rect">
                <a:avLst/>
              </a:prstGeom>
              <a:blipFill>
                <a:blip r:embed="rId25"/>
                <a:stretch>
                  <a:fillRect b="-329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6398329-F785-935A-F5E8-AF5B7C271842}"/>
                  </a:ext>
                </a:extLst>
              </p:cNvPr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5108712" y="1166933"/>
                <a:ext cx="2392017" cy="511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6398329-F785-935A-F5E8-AF5B7C2718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"/>
                </p:custDataLst>
              </p:nvPr>
            </p:nvSpPr>
            <p:spPr>
              <a:xfrm>
                <a:off x="5108712" y="1166933"/>
                <a:ext cx="2392017" cy="511871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Google Shape;174;p19">
                <a:extLst>
                  <a:ext uri="{FF2B5EF4-FFF2-40B4-BE49-F238E27FC236}">
                    <a16:creationId xmlns:a16="http://schemas.microsoft.com/office/drawing/2014/main" id="{159B35AF-1667-B08A-69ED-635776FDDB14}"/>
                  </a:ext>
                </a:extLst>
              </p:cNvPr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8524937" y="1776444"/>
                <a:ext cx="2978025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baseline="-2500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 ←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/>
                        <m:sup/>
                      </m:sSubSup>
                      <m:r>
                        <a:rPr lang="en-US" sz="2400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400" b="1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en-US" sz="2400" b="0" i="1" baseline="-2500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ar-AE" sz="2400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 ←</m:t>
                      </m:r>
                      <m:sSubSup>
                        <m:sSubSupPr>
                          <m:ctrlPr>
                            <a:rPr lang="ar-AE" sz="24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24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/>
                        <m:sup>
                          <m:r>
                            <a:rPr lang="en-US" sz="24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ar-AE" sz="2400" dirty="0">
                  <a:solidFill>
                    <a:schemeClr val="tx1"/>
                  </a:solidFill>
                </a:endParaRPr>
              </a:p>
              <a:p>
                <a:endParaRPr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3" name="Google Shape;174;p19">
                <a:extLst>
                  <a:ext uri="{FF2B5EF4-FFF2-40B4-BE49-F238E27FC236}">
                    <a16:creationId xmlns:a16="http://schemas.microsoft.com/office/drawing/2014/main" id="{159B35AF-1667-B08A-69ED-635776FDDB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8524937" y="1776444"/>
                <a:ext cx="2978025" cy="55440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Google Shape;174;p19">
                <a:extLst>
                  <a:ext uri="{FF2B5EF4-FFF2-40B4-BE49-F238E27FC236}">
                    <a16:creationId xmlns:a16="http://schemas.microsoft.com/office/drawing/2014/main" id="{A6D5DA30-FFC5-3E16-8D1F-73404C6CB9F6}"/>
                  </a:ext>
                </a:extLst>
              </p:cNvPr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7632873" y="1153030"/>
                <a:ext cx="2764194" cy="7502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400" b="0" i="1" baseline="-2500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r>
                      <a:rPr lang="en-US" sz="24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·</m:t>
                    </m:r>
                    <m:r>
                      <a:rPr lang="en-US" sz="24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baseline="-2500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𝒆</m:t>
                    </m:r>
                    <m:r>
                      <a:rPr lang="en-US" sz="2400" b="0" i="1" baseline="-2500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chemeClr val="accent5"/>
                    </a:solidFill>
                    <a:ea typeface="Cambria Math" panose="02040503050406030204" pitchFamily="18" charset="0"/>
                  </a:rPr>
                  <a:t>,</a:t>
                </a:r>
                <a:r>
                  <a:rPr lang="el-GR" sz="2400" dirty="0">
                    <a:solidFill>
                      <a:schemeClr val="accent5"/>
                    </a:solidFill>
                  </a:rPr>
                  <a:t> π</a:t>
                </a:r>
                <a:r>
                  <a:rPr lang="en-US" sz="2400" baseline="-25000" dirty="0">
                    <a:solidFill>
                      <a:schemeClr val="accent5"/>
                    </a:solidFill>
                  </a:rPr>
                  <a:t>0 </a:t>
                </a:r>
                <a:r>
                  <a:rPr lang="en-US" sz="2400" baseline="-25000" dirty="0" err="1">
                    <a:solidFill>
                      <a:schemeClr val="accent5"/>
                    </a:solidFill>
                  </a:rPr>
                  <a:t>i</a:t>
                </a:r>
                <a:endParaRPr lang="el-GR" sz="2400" baseline="-25000" dirty="0">
                  <a:solidFill>
                    <a:schemeClr val="accent5"/>
                  </a:solidFill>
                </a:endParaRPr>
              </a:p>
              <a:p>
                <a:r>
                  <a:rPr lang="en-US" sz="2400" dirty="0">
                    <a:solidFill>
                      <a:srgbClr val="FFC000"/>
                    </a:solidFill>
                    <a:ea typeface="Cambria Math" panose="02040503050406030204" pitchFamily="18" charset="0"/>
                  </a:rPr>
                  <a:t> </a:t>
                </a:r>
              </a:p>
              <a:p>
                <a:r>
                  <a:rPr lang="en-US" sz="2400" b="1" dirty="0">
                    <a:solidFill>
                      <a:srgbClr val="FFC000"/>
                    </a:solidFill>
                    <a:ea typeface="Cambria Math" panose="02040503050406030204" pitchFamily="18" charset="0"/>
                  </a:rPr>
                  <a:t>	</a:t>
                </a:r>
                <a:endParaRPr lang="el-GR" sz="2400" dirty="0">
                  <a:solidFill>
                    <a:srgbClr val="FFC000"/>
                  </a:solidFill>
                </a:endParaRPr>
              </a:p>
              <a:p>
                <a:endParaRPr lang="en-US" b="1" dirty="0">
                  <a:solidFill>
                    <a:srgbClr val="FFC000"/>
                  </a:solidFill>
                  <a:ea typeface="Cambria Math" panose="02040503050406030204" pitchFamily="18" charset="0"/>
                </a:endParaRPr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	</a:t>
                </a:r>
              </a:p>
            </p:txBody>
          </p:sp>
        </mc:Choice>
        <mc:Fallback>
          <p:sp>
            <p:nvSpPr>
              <p:cNvPr id="4" name="Google Shape;174;p19">
                <a:extLst>
                  <a:ext uri="{FF2B5EF4-FFF2-40B4-BE49-F238E27FC236}">
                    <a16:creationId xmlns:a16="http://schemas.microsoft.com/office/drawing/2014/main" id="{A6D5DA30-FFC5-3E16-8D1F-73404C6CB9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2"/>
                </p:custDataLst>
              </p:nvPr>
            </p:nvSpPr>
            <p:spPr>
              <a:xfrm>
                <a:off x="7632873" y="1153030"/>
                <a:ext cx="2764194" cy="750211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Google Shape;174;p19">
                <a:extLst>
                  <a:ext uri="{FF2B5EF4-FFF2-40B4-BE49-F238E27FC236}">
                    <a16:creationId xmlns:a16="http://schemas.microsoft.com/office/drawing/2014/main" id="{067BC529-964F-5E86-35A6-ED25D1C5FF4F}"/>
                  </a:ext>
                </a:extLst>
              </p:cNvPr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221903" y="2871766"/>
                <a:ext cx="1689154" cy="15283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r>
                  <a:rPr lang="en-US" sz="240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en-US" sz="2400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ar-AE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/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ar-AE" sz="2400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5" name="Google Shape;174;p19">
                <a:extLst>
                  <a:ext uri="{FF2B5EF4-FFF2-40B4-BE49-F238E27FC236}">
                    <a16:creationId xmlns:a16="http://schemas.microsoft.com/office/drawing/2014/main" id="{067BC529-964F-5E86-35A6-ED25D1C5FF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3"/>
                </p:custDataLst>
              </p:nvPr>
            </p:nvSpPr>
            <p:spPr>
              <a:xfrm>
                <a:off x="221903" y="2871766"/>
                <a:ext cx="1689154" cy="1528387"/>
              </a:xfrm>
              <a:prstGeom prst="rect">
                <a:avLst/>
              </a:prstGeom>
              <a:blipFill>
                <a:blip r:embed="rId29"/>
                <a:stretch>
                  <a:fillRect l="-36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Google Shape;174;p19">
                <a:extLst>
                  <a:ext uri="{FF2B5EF4-FFF2-40B4-BE49-F238E27FC236}">
                    <a16:creationId xmlns:a16="http://schemas.microsoft.com/office/drawing/2014/main" id="{DB7F28E5-B248-481F-9846-39FCE3A9557C}"/>
                  </a:ext>
                </a:extLst>
              </p:cNvPr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8524937" y="4465886"/>
                <a:ext cx="2978025" cy="16499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en-US" sz="2400" b="0" i="1" baseline="-2500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sz="2400" b="0" i="1" baseline="-2500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baseline="-2500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ar-AE" sz="2400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 ←</m:t>
                      </m:r>
                      <m:sSubSup>
                        <m:sSubSupPr>
                          <m:ctrlPr>
                            <a:rPr lang="ar-AE" sz="24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24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2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  <m:sub/>
                        <m:sup>
                          <m:r>
                            <a:rPr lang="en-US" sz="24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en-US" sz="2400" dirty="0">
                  <a:solidFill>
                    <a:schemeClr val="accent5"/>
                  </a:solidFill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2400" b="0" i="1" baseline="-2500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baseline="-2500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baseline="-2500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·</m:t>
                      </m:r>
                      <m:r>
                        <a:rPr lang="en-US" sz="24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baseline="-2500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en-US" sz="2400" i="1" baseline="-2500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sz="2400" b="0" i="1" baseline="-2500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baseline="-2500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ar-AE" sz="2400" dirty="0">
                  <a:solidFill>
                    <a:schemeClr val="accent5"/>
                  </a:solidFill>
                </a:endParaRPr>
              </a:p>
              <a:p>
                <a:endParaRPr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6" name="Google Shape;174;p19">
                <a:extLst>
                  <a:ext uri="{FF2B5EF4-FFF2-40B4-BE49-F238E27FC236}">
                    <a16:creationId xmlns:a16="http://schemas.microsoft.com/office/drawing/2014/main" id="{DB7F28E5-B248-481F-9846-39FCE3A955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4"/>
                </p:custDataLst>
              </p:nvPr>
            </p:nvSpPr>
            <p:spPr>
              <a:xfrm>
                <a:off x="8524937" y="4465886"/>
                <a:ext cx="2978025" cy="1649992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Google Shape;177;p19">
                <a:extLst>
                  <a:ext uri="{FF2B5EF4-FFF2-40B4-BE49-F238E27FC236}">
                    <a16:creationId xmlns:a16="http://schemas.microsoft.com/office/drawing/2014/main" id="{6F73C4FF-BB44-2460-C909-220CBDE5F703}"/>
                  </a:ext>
                </a:extLst>
              </p:cNvPr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5768011" y="3855748"/>
                <a:ext cx="1374911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ar-AE" sz="24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400" b="1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ar-AE" sz="24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ar-AE" sz="24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l-GR" sz="2667" dirty="0">
                    <a:solidFill>
                      <a:schemeClr val="accent5"/>
                    </a:solidFill>
                  </a:rPr>
                  <a:t>π</a:t>
                </a:r>
                <a:r>
                  <a:rPr lang="en-US" sz="2667" baseline="-25000" dirty="0">
                    <a:solidFill>
                      <a:schemeClr val="accent5"/>
                    </a:solidFill>
                  </a:rPr>
                  <a:t>2 </a:t>
                </a:r>
                <a:r>
                  <a:rPr lang="en-US" sz="2667" baseline="-25000" dirty="0" err="1">
                    <a:solidFill>
                      <a:schemeClr val="accent5"/>
                    </a:solidFill>
                  </a:rPr>
                  <a:t>i</a:t>
                </a:r>
                <a:endParaRPr lang="el-GR" sz="2667" baseline="-25000" dirty="0">
                  <a:solidFill>
                    <a:schemeClr val="accent5"/>
                  </a:solidFill>
                </a:endParaRPr>
              </a:p>
            </p:txBody>
          </p:sp>
        </mc:Choice>
        <mc:Fallback>
          <p:sp>
            <p:nvSpPr>
              <p:cNvPr id="7" name="Google Shape;177;p19">
                <a:extLst>
                  <a:ext uri="{FF2B5EF4-FFF2-40B4-BE49-F238E27FC236}">
                    <a16:creationId xmlns:a16="http://schemas.microsoft.com/office/drawing/2014/main" id="{6F73C4FF-BB44-2460-C909-220CBDE5F7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5"/>
                </p:custDataLst>
              </p:nvPr>
            </p:nvSpPr>
            <p:spPr>
              <a:xfrm>
                <a:off x="5768011" y="3855748"/>
                <a:ext cx="1374911" cy="554400"/>
              </a:xfrm>
              <a:prstGeom prst="rect">
                <a:avLst/>
              </a:prstGeom>
              <a:blipFill>
                <a:blip r:embed="rId31"/>
                <a:stretch>
                  <a:fillRect b="-344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Google Shape;177;p19">
                <a:extLst>
                  <a:ext uri="{FF2B5EF4-FFF2-40B4-BE49-F238E27FC236}">
                    <a16:creationId xmlns:a16="http://schemas.microsoft.com/office/drawing/2014/main" id="{CE0DABC4-8A09-2EF6-6157-04A7DCB89674}"/>
                  </a:ext>
                </a:extLst>
              </p:cNvPr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348548" y="5079781"/>
                <a:ext cx="5327161" cy="14204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ar-AE" sz="200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0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ar-AE" sz="20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0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000" b="1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sz="2000" b="0" i="1" baseline="-2500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baseline="-2500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baseline="-2500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</m:oMath>
                </a14:m>
                <a:r>
                  <a:rPr lang="en-US" sz="2000" b="1" i="1" dirty="0">
                    <a:solidFill>
                      <a:schemeClr val="accent5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0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0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0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sz="2000" i="1" baseline="-2500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</m:oMath>
                </a14:m>
                <a:endParaRPr lang="en-US" sz="2000" b="1" i="1" baseline="-250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⌋"/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ar-AE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ar-AE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·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sz="2000" i="1" baseline="-25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H</a:t>
                </a:r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200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  <a:r>
                  <a:rPr lang="en-US" sz="2000" b="1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endParaRPr lang="en-US" sz="20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sz="2400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8" name="Google Shape;177;p19">
                <a:extLst>
                  <a:ext uri="{FF2B5EF4-FFF2-40B4-BE49-F238E27FC236}">
                    <a16:creationId xmlns:a16="http://schemas.microsoft.com/office/drawing/2014/main" id="{CE0DABC4-8A09-2EF6-6157-04A7DCB896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6"/>
                </p:custDataLst>
              </p:nvPr>
            </p:nvSpPr>
            <p:spPr>
              <a:xfrm>
                <a:off x="348548" y="5079781"/>
                <a:ext cx="5327161" cy="1420409"/>
              </a:xfrm>
              <a:prstGeom prst="rect">
                <a:avLst/>
              </a:prstGeom>
              <a:blipFill>
                <a:blip r:embed="rId32"/>
                <a:stretch>
                  <a:fillRect t="-283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9046B924-C206-055E-BFB2-CDAA22ECBE0F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4648460" y="5807917"/>
            <a:ext cx="3614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t-out-of-n is a bit more complicated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75DA05A-38F9-9492-36F5-3F01BD93FF2C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8"/>
            </p:custDataLst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1124281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>
          <a:extLst>
            <a:ext uri="{FF2B5EF4-FFF2-40B4-BE49-F238E27FC236}">
              <a16:creationId xmlns:a16="http://schemas.microsoft.com/office/drawing/2014/main" id="{A8BA9A9B-0A77-0452-4F11-F60E82D935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9">
            <a:extLst>
              <a:ext uri="{FF2B5EF4-FFF2-40B4-BE49-F238E27FC236}">
                <a16:creationId xmlns:a16="http://schemas.microsoft.com/office/drawing/2014/main" id="{BD180195-7F2D-F0D4-2F46-3C46FF0C69F4}"/>
              </a:ext>
            </a:extLst>
          </p:cNvPr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81233" y="61384"/>
            <a:ext cx="10515600" cy="1325200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Building n-out-of-n Threshold VOPRF</a:t>
            </a:r>
            <a:endParaRPr dirty="0"/>
          </a:p>
        </p:txBody>
      </p:sp>
      <p:pic>
        <p:nvPicPr>
          <p:cNvPr id="170" name="Google Shape;170;p19">
            <a:extLst>
              <a:ext uri="{FF2B5EF4-FFF2-40B4-BE49-F238E27FC236}">
                <a16:creationId xmlns:a16="http://schemas.microsoft.com/office/drawing/2014/main" id="{80A43128-3E6F-72E8-D3EB-0A5AF01F5E17}"/>
              </a:ext>
            </a:extLst>
          </p:cNvPr>
          <p:cNvPicPr preferRelativeResize="0"/>
          <p:nvPr>
            <p:custDataLst>
              <p:tags r:id="rId3"/>
            </p:custDataLst>
          </p:nvPr>
        </p:nvPicPr>
        <p:blipFill>
          <a:blip r:embed="rId20">
            <a:alphaModFix/>
          </a:blip>
          <a:stretch>
            <a:fillRect/>
          </a:stretch>
        </p:blipFill>
        <p:spPr>
          <a:xfrm>
            <a:off x="8928133" y="2426233"/>
            <a:ext cx="2005531" cy="2005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9">
            <a:extLst>
              <a:ext uri="{FF2B5EF4-FFF2-40B4-BE49-F238E27FC236}">
                <a16:creationId xmlns:a16="http://schemas.microsoft.com/office/drawing/2014/main" id="{C12B8A87-3D9F-EF5A-28FD-85045F3DA6DF}"/>
              </a:ext>
            </a:extLst>
          </p:cNvPr>
          <p:cNvPicPr preferRelativeResize="0"/>
          <p:nvPr>
            <p:custDataLst>
              <p:tags r:id="rId4"/>
            </p:custDataLst>
          </p:nvPr>
        </p:nvPicPr>
        <p:blipFill>
          <a:blip r:embed="rId21">
            <a:alphaModFix/>
          </a:blip>
          <a:stretch>
            <a:fillRect/>
          </a:stretch>
        </p:blipFill>
        <p:spPr>
          <a:xfrm>
            <a:off x="1404784" y="2356780"/>
            <a:ext cx="2144432" cy="214443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3" name="Google Shape;173;p19">
                <a:extLst>
                  <a:ext uri="{FF2B5EF4-FFF2-40B4-BE49-F238E27FC236}">
                    <a16:creationId xmlns:a16="http://schemas.microsoft.com/office/drawing/2014/main" id="{B03A11DD-A284-78B7-F0FD-AA62CCE65647}"/>
                  </a:ext>
                </a:extLst>
              </p:cNvPr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1181740" y="1885143"/>
                <a:ext cx="2590520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ar-AE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ar-AE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sup>
                          <m:r>
                            <a:rPr lang="ar-AE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</m:oMath>
                  </m:oMathPara>
                </a14:m>
                <a:endParaRPr lang="ar-AE" sz="24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173" name="Google Shape;173;p19">
                <a:extLst>
                  <a:ext uri="{FF2B5EF4-FFF2-40B4-BE49-F238E27FC236}">
                    <a16:creationId xmlns:a16="http://schemas.microsoft.com/office/drawing/2014/main" id="{B03A11DD-A284-78B7-F0FD-AA62CCE656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1181740" y="1885143"/>
                <a:ext cx="2590520" cy="554400"/>
              </a:xfrm>
              <a:prstGeom prst="rect">
                <a:avLst/>
              </a:prstGeom>
              <a:blipFill>
                <a:blip r:embed="rId22"/>
                <a:stretch>
                  <a:fillRect b="-142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5" name="Google Shape;175;p19">
            <a:extLst>
              <a:ext uri="{FF2B5EF4-FFF2-40B4-BE49-F238E27FC236}">
                <a16:creationId xmlns:a16="http://schemas.microsoft.com/office/drawing/2014/main" id="{8C1DF365-427F-6263-2E62-68AFB47C6258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 rot="10800000" flipH="1">
            <a:off x="4798451" y="3096467"/>
            <a:ext cx="2946800" cy="14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6" name="Google Shape;176;p19">
            <a:extLst>
              <a:ext uri="{FF2B5EF4-FFF2-40B4-BE49-F238E27FC236}">
                <a16:creationId xmlns:a16="http://schemas.microsoft.com/office/drawing/2014/main" id="{DD19D792-DF1A-4E21-766B-5DEB9EEA3275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 flipH="1">
            <a:off x="4783851" y="3785600"/>
            <a:ext cx="2909600" cy="31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7" name="Google Shape;177;p19">
                <a:extLst>
                  <a:ext uri="{FF2B5EF4-FFF2-40B4-BE49-F238E27FC236}">
                    <a16:creationId xmlns:a16="http://schemas.microsoft.com/office/drawing/2014/main" id="{4D7CE11B-2143-1981-0217-1CE0F5F091B3}"/>
                  </a:ext>
                </a:extLst>
              </p:cNvPr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348548" y="4132948"/>
                <a:ext cx="5327161" cy="8873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en-US" sz="20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 baseline="-25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en-US" sz="2000" i="1" baseline="-25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 baseline="-25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)…))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·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  <m:r>
                          <a:rPr lang="en-US" sz="20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 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lang="en-US" sz="20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sz="2400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77" name="Google Shape;177;p19">
                <a:extLst>
                  <a:ext uri="{FF2B5EF4-FFF2-40B4-BE49-F238E27FC236}">
                    <a16:creationId xmlns:a16="http://schemas.microsoft.com/office/drawing/2014/main" id="{4D7CE11B-2143-1981-0217-1CE0F5F091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348548" y="4132948"/>
                <a:ext cx="5327161" cy="887338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Google Shape;177;p19">
                <a:extLst>
                  <a:ext uri="{FF2B5EF4-FFF2-40B4-BE49-F238E27FC236}">
                    <a16:creationId xmlns:a16="http://schemas.microsoft.com/office/drawing/2014/main" id="{6B2E4E31-B5AA-84C6-B62E-CBD8A1FC0307}"/>
                  </a:ext>
                </a:extLst>
              </p:cNvPr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5734835" y="2507153"/>
                <a:ext cx="1007679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ar-AE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ar-AE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ar-AE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l-GR" sz="2667" dirty="0">
                    <a:solidFill>
                      <a:schemeClr val="tx1"/>
                    </a:solidFill>
                  </a:rPr>
                  <a:t>π</a:t>
                </a:r>
                <a:r>
                  <a:rPr lang="en-US" sz="2667" baseline="-25000" dirty="0">
                    <a:solidFill>
                      <a:schemeClr val="tx1"/>
                    </a:solidFill>
                  </a:rPr>
                  <a:t>1</a:t>
                </a:r>
                <a:endParaRPr lang="el-GR" sz="2667" baseline="-25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0" name="Google Shape;177;p19">
                <a:extLst>
                  <a:ext uri="{FF2B5EF4-FFF2-40B4-BE49-F238E27FC236}">
                    <a16:creationId xmlns:a16="http://schemas.microsoft.com/office/drawing/2014/main" id="{6B2E4E31-B5AA-84C6-B62E-CBD8A1FC03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5734835" y="2507153"/>
                <a:ext cx="1007679" cy="554400"/>
              </a:xfrm>
              <a:prstGeom prst="rect">
                <a:avLst/>
              </a:prstGeom>
              <a:blipFill>
                <a:blip r:embed="rId24"/>
                <a:stretch>
                  <a:fillRect b="-329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69907E2-4388-7292-56D4-045957852BF6}"/>
                  </a:ext>
                </a:extLst>
              </p:cNvPr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5108712" y="1166933"/>
                <a:ext cx="2392017" cy="511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69907E2-4388-7292-56D4-045957852B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"/>
                </p:custDataLst>
              </p:nvPr>
            </p:nvSpPr>
            <p:spPr>
              <a:xfrm>
                <a:off x="5108712" y="1166933"/>
                <a:ext cx="2392017" cy="511871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Google Shape;174;p19">
                <a:extLst>
                  <a:ext uri="{FF2B5EF4-FFF2-40B4-BE49-F238E27FC236}">
                    <a16:creationId xmlns:a16="http://schemas.microsoft.com/office/drawing/2014/main" id="{70CD2F5F-5ECE-0172-0DB7-E1EBE92D873C}"/>
                  </a:ext>
                </a:extLst>
              </p:cNvPr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8524937" y="1776444"/>
                <a:ext cx="2978025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ar-AE" sz="2400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ar-AE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←</m:t>
                      </m:r>
                      <m:sSubSup>
                        <m:sSubSupPr>
                          <m:ctrlP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/>
                        <m:sup/>
                      </m:sSubSup>
                      <m:r>
                        <a:rPr lang="ar-AE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ar-AE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ar-AE" sz="2400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ar-AE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←</m:t>
                      </m:r>
                      <m:sSubSup>
                        <m:sSubSupPr>
                          <m:ctrlP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/>
                        <m:sup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ar-AE" sz="2400" dirty="0">
                  <a:solidFill>
                    <a:schemeClr val="tx1"/>
                  </a:solidFill>
                </a:endParaRPr>
              </a:p>
              <a:p>
                <a:endParaRPr lang="ar-AE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Google Shape;174;p19">
                <a:extLst>
                  <a:ext uri="{FF2B5EF4-FFF2-40B4-BE49-F238E27FC236}">
                    <a16:creationId xmlns:a16="http://schemas.microsoft.com/office/drawing/2014/main" id="{70CD2F5F-5ECE-0172-0DB7-E1EBE92D87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8524937" y="1776444"/>
                <a:ext cx="2978025" cy="55440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Google Shape;174;p19">
                <a:extLst>
                  <a:ext uri="{FF2B5EF4-FFF2-40B4-BE49-F238E27FC236}">
                    <a16:creationId xmlns:a16="http://schemas.microsoft.com/office/drawing/2014/main" id="{E7713945-2EAE-4BBE-5277-83EFFDBE51A4}"/>
                  </a:ext>
                </a:extLst>
              </p:cNvPr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7632872" y="1153030"/>
                <a:ext cx="2978025" cy="7502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400" b="0" i="1" baseline="-25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·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baseline="-25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𝒆</m:t>
                    </m:r>
                    <m:r>
                      <a:rPr lang="en-US" sz="2400" b="0" i="1" baseline="-25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,</a:t>
                </a:r>
                <a:r>
                  <a:rPr lang="el-GR" sz="2400" dirty="0">
                    <a:solidFill>
                      <a:schemeClr val="tx1"/>
                    </a:solidFill>
                  </a:rPr>
                  <a:t> π</a:t>
                </a:r>
                <a:r>
                  <a:rPr lang="en-US" sz="2400" baseline="-25000" dirty="0">
                    <a:solidFill>
                      <a:schemeClr val="tx1"/>
                    </a:solidFill>
                  </a:rPr>
                  <a:t>0 </a:t>
                </a:r>
                <a:r>
                  <a:rPr lang="en-US" sz="2400" baseline="-25000" dirty="0" err="1">
                    <a:solidFill>
                      <a:schemeClr val="tx1"/>
                    </a:solidFill>
                  </a:rPr>
                  <a:t>i</a:t>
                </a:r>
                <a:endParaRPr lang="el-GR" sz="2400" baseline="-25000" dirty="0">
                  <a:solidFill>
                    <a:schemeClr val="tx1"/>
                  </a:solidFill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</a:p>
              <a:p>
                <a:r>
                  <a:rPr lang="en-US" sz="2400" b="1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	</a:t>
                </a:r>
                <a:endParaRPr lang="el-GR" sz="2400" dirty="0">
                  <a:solidFill>
                    <a:schemeClr val="tx1"/>
                  </a:solidFill>
                </a:endParaRPr>
              </a:p>
              <a:p>
                <a:endParaRPr lang="en-US" b="1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	</a:t>
                </a:r>
              </a:p>
            </p:txBody>
          </p:sp>
        </mc:Choice>
        <mc:Fallback>
          <p:sp>
            <p:nvSpPr>
              <p:cNvPr id="4" name="Google Shape;174;p19">
                <a:extLst>
                  <a:ext uri="{FF2B5EF4-FFF2-40B4-BE49-F238E27FC236}">
                    <a16:creationId xmlns:a16="http://schemas.microsoft.com/office/drawing/2014/main" id="{E7713945-2EAE-4BBE-5277-83EFFDBE51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2"/>
                </p:custDataLst>
              </p:nvPr>
            </p:nvSpPr>
            <p:spPr>
              <a:xfrm>
                <a:off x="7632872" y="1153030"/>
                <a:ext cx="2978025" cy="750211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Google Shape;174;p19">
                <a:extLst>
                  <a:ext uri="{FF2B5EF4-FFF2-40B4-BE49-F238E27FC236}">
                    <a16:creationId xmlns:a16="http://schemas.microsoft.com/office/drawing/2014/main" id="{31D09A4B-C044-39E4-D597-325A4CE9D41B}"/>
                  </a:ext>
                </a:extLst>
              </p:cNvPr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221903" y="2871766"/>
                <a:ext cx="1689154" cy="15283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r>
                  <a:rPr lang="en-US" sz="240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en-US" sz="2400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ar-AE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/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ar-AE" sz="2400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5" name="Google Shape;174;p19">
                <a:extLst>
                  <a:ext uri="{FF2B5EF4-FFF2-40B4-BE49-F238E27FC236}">
                    <a16:creationId xmlns:a16="http://schemas.microsoft.com/office/drawing/2014/main" id="{31D09A4B-C044-39E4-D597-325A4CE9D4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3"/>
                </p:custDataLst>
              </p:nvPr>
            </p:nvSpPr>
            <p:spPr>
              <a:xfrm>
                <a:off x="221903" y="2871766"/>
                <a:ext cx="1689154" cy="1528387"/>
              </a:xfrm>
              <a:prstGeom prst="rect">
                <a:avLst/>
              </a:prstGeom>
              <a:blipFill>
                <a:blip r:embed="rId28"/>
                <a:stretch>
                  <a:fillRect l="-36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Google Shape;174;p19">
                <a:extLst>
                  <a:ext uri="{FF2B5EF4-FFF2-40B4-BE49-F238E27FC236}">
                    <a16:creationId xmlns:a16="http://schemas.microsoft.com/office/drawing/2014/main" id="{96D9D9CE-79A7-B44C-D57F-249936B0FC3A}"/>
                  </a:ext>
                </a:extLst>
              </p:cNvPr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8524937" y="4465886"/>
                <a:ext cx="2978025" cy="16499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ar-AE" sz="2400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ar-AE" sz="2400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ar-AE" sz="2400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ar-AE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←</m:t>
                      </m:r>
                      <m:sSubSup>
                        <m:sSubSupPr>
                          <m:ctrlP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  <m:r>
                            <a:rPr lang="ar-AE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  <m:sub/>
                        <m:sup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ar-AE" sz="240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ar-AE" sz="2400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ar-AE" sz="2400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ar-AE" sz="2400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ar-AE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ar-AE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·</m:t>
                      </m:r>
                      <m:r>
                        <a:rPr lang="ar-AE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ar-AE" sz="2400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ar-AE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ar-AE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ar-AE" sz="2400" i="1" baseline="-25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ar-AE" sz="2400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ar-AE" sz="2400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ar-AE" sz="2400" dirty="0">
                  <a:solidFill>
                    <a:schemeClr val="tx1"/>
                  </a:solidFill>
                </a:endParaRPr>
              </a:p>
              <a:p>
                <a:endParaRPr lang="ar-AE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Google Shape;174;p19">
                <a:extLst>
                  <a:ext uri="{FF2B5EF4-FFF2-40B4-BE49-F238E27FC236}">
                    <a16:creationId xmlns:a16="http://schemas.microsoft.com/office/drawing/2014/main" id="{96D9D9CE-79A7-B44C-D57F-249936B0FC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4"/>
                </p:custDataLst>
              </p:nvPr>
            </p:nvSpPr>
            <p:spPr>
              <a:xfrm>
                <a:off x="8524937" y="4465886"/>
                <a:ext cx="2978025" cy="1649992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Google Shape;177;p19">
                <a:extLst>
                  <a:ext uri="{FF2B5EF4-FFF2-40B4-BE49-F238E27FC236}">
                    <a16:creationId xmlns:a16="http://schemas.microsoft.com/office/drawing/2014/main" id="{02C0C532-F543-6570-5D71-F7474D368A0D}"/>
                  </a:ext>
                </a:extLst>
              </p:cNvPr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5768011" y="3855748"/>
                <a:ext cx="1374911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ar-AE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ar-AE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ar-AE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l-GR" sz="2667" dirty="0">
                    <a:solidFill>
                      <a:schemeClr val="tx1"/>
                    </a:solidFill>
                  </a:rPr>
                  <a:t>π</a:t>
                </a:r>
                <a:r>
                  <a:rPr lang="en-US" sz="2667" baseline="-25000" dirty="0">
                    <a:solidFill>
                      <a:schemeClr val="tx1"/>
                    </a:solidFill>
                  </a:rPr>
                  <a:t>2 </a:t>
                </a:r>
                <a:r>
                  <a:rPr lang="en-US" sz="2667" baseline="-25000" dirty="0" err="1">
                    <a:solidFill>
                      <a:schemeClr val="tx1"/>
                    </a:solidFill>
                  </a:rPr>
                  <a:t>i</a:t>
                </a:r>
                <a:endParaRPr lang="el-GR" sz="2667" baseline="-25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Google Shape;177;p19">
                <a:extLst>
                  <a:ext uri="{FF2B5EF4-FFF2-40B4-BE49-F238E27FC236}">
                    <a16:creationId xmlns:a16="http://schemas.microsoft.com/office/drawing/2014/main" id="{02C0C532-F543-6570-5D71-F7474D368A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5"/>
                </p:custDataLst>
              </p:nvPr>
            </p:nvSpPr>
            <p:spPr>
              <a:xfrm>
                <a:off x="5768011" y="3855748"/>
                <a:ext cx="1374911" cy="554400"/>
              </a:xfrm>
              <a:prstGeom prst="rect">
                <a:avLst/>
              </a:prstGeom>
              <a:blipFill>
                <a:blip r:embed="rId30"/>
                <a:stretch>
                  <a:fillRect b="-344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Google Shape;177;p19">
                <a:extLst>
                  <a:ext uri="{FF2B5EF4-FFF2-40B4-BE49-F238E27FC236}">
                    <a16:creationId xmlns:a16="http://schemas.microsoft.com/office/drawing/2014/main" id="{12F107AD-388E-E775-A7D9-839FA14C4321}"/>
                  </a:ext>
                </a:extLst>
              </p:cNvPr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348548" y="5079781"/>
                <a:ext cx="5327161" cy="14204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ar-AE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ar-AE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ar-A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ar-AE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ar-AE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ar-AE" sz="20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 sz="20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ar-AE" sz="20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</m:oMath>
                </a14:m>
                <a:r>
                  <a:rPr lang="ar-AE" sz="20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ar-AE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ar-AE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ar-AE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ar-AE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ar-AE" sz="2000" i="1" baseline="-25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</m:oMath>
                </a14:m>
                <a:endParaRPr lang="ar-AE" sz="2000" b="1" i="1" baseline="-250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ar-AE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ar-A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ar-AE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⌋"/>
                        <m:ctrlPr>
                          <a:rPr lang="ar-AE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ar-AE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ar-AE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ar-A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ar-AE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ar-AE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·</m:t>
                        </m:r>
                        <m:r>
                          <a:rPr lang="ar-A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ar-A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ar-A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ar-A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ar-A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ar-AE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ar-A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ar-AE" sz="2000" i="1" baseline="-25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ar-AE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ar-AE" sz="20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ar-AE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ar-AE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a:rPr lang="ar-A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ar-AE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H</a:t>
                </a:r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200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  <a:r>
                  <a:rPr lang="en-US" sz="2000" b="1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endParaRPr lang="en-US" sz="20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endParaRPr lang="en-US" sz="20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8" name="Google Shape;177;p19">
                <a:extLst>
                  <a:ext uri="{FF2B5EF4-FFF2-40B4-BE49-F238E27FC236}">
                    <a16:creationId xmlns:a16="http://schemas.microsoft.com/office/drawing/2014/main" id="{12F107AD-388E-E775-A7D9-839FA14C43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6"/>
                </p:custDataLst>
              </p:nvPr>
            </p:nvSpPr>
            <p:spPr>
              <a:xfrm>
                <a:off x="348548" y="5079781"/>
                <a:ext cx="5327161" cy="1420409"/>
              </a:xfrm>
              <a:prstGeom prst="rect">
                <a:avLst/>
              </a:prstGeom>
              <a:blipFill>
                <a:blip r:embed="rId31"/>
                <a:stretch>
                  <a:fillRect t="-283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0048BF08-E40E-AEFC-98FF-E93AF7757557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7"/>
            </p:custDataLst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9990605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>
          <a:extLst>
            <a:ext uri="{FF2B5EF4-FFF2-40B4-BE49-F238E27FC236}">
              <a16:creationId xmlns:a16="http://schemas.microsoft.com/office/drawing/2014/main" id="{A8BA9A9B-0A77-0452-4F11-F60E82D935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9">
            <a:extLst>
              <a:ext uri="{FF2B5EF4-FFF2-40B4-BE49-F238E27FC236}">
                <a16:creationId xmlns:a16="http://schemas.microsoft.com/office/drawing/2014/main" id="{BD180195-7F2D-F0D4-2F46-3C46FF0C69F4}"/>
              </a:ext>
            </a:extLst>
          </p:cNvPr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81233" y="61384"/>
            <a:ext cx="10515600" cy="1325200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Building n-out-of-n Threshold VOPRF</a:t>
            </a:r>
            <a:endParaRPr dirty="0"/>
          </a:p>
        </p:txBody>
      </p:sp>
      <p:pic>
        <p:nvPicPr>
          <p:cNvPr id="170" name="Google Shape;170;p19">
            <a:extLst>
              <a:ext uri="{FF2B5EF4-FFF2-40B4-BE49-F238E27FC236}">
                <a16:creationId xmlns:a16="http://schemas.microsoft.com/office/drawing/2014/main" id="{80A43128-3E6F-72E8-D3EB-0A5AF01F5E17}"/>
              </a:ext>
            </a:extLst>
          </p:cNvPr>
          <p:cNvPicPr preferRelativeResize="0"/>
          <p:nvPr>
            <p:custDataLst>
              <p:tags r:id="rId3"/>
            </p:custDataLst>
          </p:nvPr>
        </p:nvPicPr>
        <p:blipFill>
          <a:blip r:embed="rId21">
            <a:alphaModFix/>
          </a:blip>
          <a:stretch>
            <a:fillRect/>
          </a:stretch>
        </p:blipFill>
        <p:spPr>
          <a:xfrm>
            <a:off x="8928133" y="2426233"/>
            <a:ext cx="2005531" cy="2005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9">
            <a:extLst>
              <a:ext uri="{FF2B5EF4-FFF2-40B4-BE49-F238E27FC236}">
                <a16:creationId xmlns:a16="http://schemas.microsoft.com/office/drawing/2014/main" id="{C12B8A87-3D9F-EF5A-28FD-85045F3DA6DF}"/>
              </a:ext>
            </a:extLst>
          </p:cNvPr>
          <p:cNvPicPr preferRelativeResize="0"/>
          <p:nvPr>
            <p:custDataLst>
              <p:tags r:id="rId4"/>
            </p:custDataLst>
          </p:nvPr>
        </p:nvPicPr>
        <p:blipFill>
          <a:blip r:embed="rId22">
            <a:alphaModFix/>
          </a:blip>
          <a:stretch>
            <a:fillRect/>
          </a:stretch>
        </p:blipFill>
        <p:spPr>
          <a:xfrm>
            <a:off x="1404784" y="2356780"/>
            <a:ext cx="2144432" cy="214443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3" name="Google Shape;173;p19">
                <a:extLst>
                  <a:ext uri="{FF2B5EF4-FFF2-40B4-BE49-F238E27FC236}">
                    <a16:creationId xmlns:a16="http://schemas.microsoft.com/office/drawing/2014/main" id="{B03A11DD-A284-78B7-F0FD-AA62CCE65647}"/>
                  </a:ext>
                </a:extLst>
              </p:cNvPr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1181740" y="1885143"/>
                <a:ext cx="2590520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ar-AE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ar-AE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sup>
                          <m:r>
                            <a:rPr lang="ar-AE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</m:oMath>
                  </m:oMathPara>
                </a14:m>
                <a:endParaRPr lang="ar-AE" sz="24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173" name="Google Shape;173;p19">
                <a:extLst>
                  <a:ext uri="{FF2B5EF4-FFF2-40B4-BE49-F238E27FC236}">
                    <a16:creationId xmlns:a16="http://schemas.microsoft.com/office/drawing/2014/main" id="{B03A11DD-A284-78B7-F0FD-AA62CCE656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1181740" y="1885143"/>
                <a:ext cx="2590520" cy="554400"/>
              </a:xfrm>
              <a:prstGeom prst="rect">
                <a:avLst/>
              </a:prstGeom>
              <a:blipFill>
                <a:blip r:embed="rId23"/>
                <a:stretch>
                  <a:fillRect b="-142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5" name="Google Shape;175;p19">
            <a:extLst>
              <a:ext uri="{FF2B5EF4-FFF2-40B4-BE49-F238E27FC236}">
                <a16:creationId xmlns:a16="http://schemas.microsoft.com/office/drawing/2014/main" id="{8C1DF365-427F-6263-2E62-68AFB47C6258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 rot="10800000" flipH="1">
            <a:off x="4798451" y="3096467"/>
            <a:ext cx="2946800" cy="14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6" name="Google Shape;176;p19">
            <a:extLst>
              <a:ext uri="{FF2B5EF4-FFF2-40B4-BE49-F238E27FC236}">
                <a16:creationId xmlns:a16="http://schemas.microsoft.com/office/drawing/2014/main" id="{DD19D792-DF1A-4E21-766B-5DEB9EEA3275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 flipH="1">
            <a:off x="4783851" y="3785600"/>
            <a:ext cx="2909600" cy="31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7" name="Google Shape;177;p19">
                <a:extLst>
                  <a:ext uri="{FF2B5EF4-FFF2-40B4-BE49-F238E27FC236}">
                    <a16:creationId xmlns:a16="http://schemas.microsoft.com/office/drawing/2014/main" id="{4D7CE11B-2143-1981-0217-1CE0F5F091B3}"/>
                  </a:ext>
                </a:extLst>
              </p:cNvPr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348548" y="4132948"/>
                <a:ext cx="5327161" cy="8873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en-US" sz="20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 baseline="-25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en-US" sz="2000" i="1" baseline="-25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 baseline="-25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)…))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·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  <m:r>
                          <a:rPr lang="en-US" sz="20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 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lang="en-US" sz="20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sz="2400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77" name="Google Shape;177;p19">
                <a:extLst>
                  <a:ext uri="{FF2B5EF4-FFF2-40B4-BE49-F238E27FC236}">
                    <a16:creationId xmlns:a16="http://schemas.microsoft.com/office/drawing/2014/main" id="{4D7CE11B-2143-1981-0217-1CE0F5F091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348548" y="4132948"/>
                <a:ext cx="5327161" cy="887338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Google Shape;177;p19">
                <a:extLst>
                  <a:ext uri="{FF2B5EF4-FFF2-40B4-BE49-F238E27FC236}">
                    <a16:creationId xmlns:a16="http://schemas.microsoft.com/office/drawing/2014/main" id="{6B2E4E31-B5AA-84C6-B62E-CBD8A1FC0307}"/>
                  </a:ext>
                </a:extLst>
              </p:cNvPr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5734835" y="2507153"/>
                <a:ext cx="1007679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ar-AE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ar-AE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ar-AE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l-GR" sz="2667" dirty="0">
                    <a:solidFill>
                      <a:schemeClr val="tx1"/>
                    </a:solidFill>
                  </a:rPr>
                  <a:t>π</a:t>
                </a:r>
                <a:r>
                  <a:rPr lang="en-US" sz="2667" baseline="-25000" dirty="0">
                    <a:solidFill>
                      <a:schemeClr val="tx1"/>
                    </a:solidFill>
                  </a:rPr>
                  <a:t>1</a:t>
                </a:r>
                <a:endParaRPr lang="el-GR" sz="2667" baseline="-25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0" name="Google Shape;177;p19">
                <a:extLst>
                  <a:ext uri="{FF2B5EF4-FFF2-40B4-BE49-F238E27FC236}">
                    <a16:creationId xmlns:a16="http://schemas.microsoft.com/office/drawing/2014/main" id="{6B2E4E31-B5AA-84C6-B62E-CBD8A1FC03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5734835" y="2507153"/>
                <a:ext cx="1007679" cy="554400"/>
              </a:xfrm>
              <a:prstGeom prst="rect">
                <a:avLst/>
              </a:prstGeom>
              <a:blipFill>
                <a:blip r:embed="rId25"/>
                <a:stretch>
                  <a:fillRect b="-329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69907E2-4388-7292-56D4-045957852BF6}"/>
                  </a:ext>
                </a:extLst>
              </p:cNvPr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5108712" y="1166933"/>
                <a:ext cx="2392017" cy="511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69907E2-4388-7292-56D4-045957852B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"/>
                </p:custDataLst>
              </p:nvPr>
            </p:nvSpPr>
            <p:spPr>
              <a:xfrm>
                <a:off x="5108712" y="1166933"/>
                <a:ext cx="2392017" cy="511871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Google Shape;174;p19">
                <a:extLst>
                  <a:ext uri="{FF2B5EF4-FFF2-40B4-BE49-F238E27FC236}">
                    <a16:creationId xmlns:a16="http://schemas.microsoft.com/office/drawing/2014/main" id="{70CD2F5F-5ECE-0172-0DB7-E1EBE92D873C}"/>
                  </a:ext>
                </a:extLst>
              </p:cNvPr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8524937" y="1776444"/>
                <a:ext cx="2978025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ar-AE" sz="2400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ar-AE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←</m:t>
                      </m:r>
                      <m:sSubSup>
                        <m:sSubSupPr>
                          <m:ctrlP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/>
                        <m:sup/>
                      </m:sSubSup>
                      <m:r>
                        <a:rPr lang="ar-AE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ar-AE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ar-AE" sz="2400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ar-AE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←</m:t>
                      </m:r>
                      <m:sSubSup>
                        <m:sSubSupPr>
                          <m:ctrlP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/>
                        <m:sup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ar-AE" sz="2400" dirty="0">
                  <a:solidFill>
                    <a:schemeClr val="tx1"/>
                  </a:solidFill>
                </a:endParaRPr>
              </a:p>
              <a:p>
                <a:endParaRPr lang="ar-AE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Google Shape;174;p19">
                <a:extLst>
                  <a:ext uri="{FF2B5EF4-FFF2-40B4-BE49-F238E27FC236}">
                    <a16:creationId xmlns:a16="http://schemas.microsoft.com/office/drawing/2014/main" id="{70CD2F5F-5ECE-0172-0DB7-E1EBE92D87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8524937" y="1776444"/>
                <a:ext cx="2978025" cy="55440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Google Shape;174;p19">
                <a:extLst>
                  <a:ext uri="{FF2B5EF4-FFF2-40B4-BE49-F238E27FC236}">
                    <a16:creationId xmlns:a16="http://schemas.microsoft.com/office/drawing/2014/main" id="{E7713945-2EAE-4BBE-5277-83EFFDBE51A4}"/>
                  </a:ext>
                </a:extLst>
              </p:cNvPr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7632872" y="1153030"/>
                <a:ext cx="2978025" cy="7502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400" b="0" i="1" baseline="-25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·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baseline="-25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𝒆</m:t>
                    </m:r>
                    <m:r>
                      <a:rPr lang="en-US" sz="2400" b="0" i="1" baseline="-25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,</a:t>
                </a:r>
                <a:r>
                  <a:rPr lang="el-GR" sz="2400" dirty="0">
                    <a:solidFill>
                      <a:schemeClr val="tx1"/>
                    </a:solidFill>
                  </a:rPr>
                  <a:t> π</a:t>
                </a:r>
                <a:r>
                  <a:rPr lang="en-US" sz="2400" baseline="-25000" dirty="0">
                    <a:solidFill>
                      <a:schemeClr val="tx1"/>
                    </a:solidFill>
                  </a:rPr>
                  <a:t>0 </a:t>
                </a:r>
                <a:r>
                  <a:rPr lang="en-US" sz="2400" baseline="-25000" dirty="0" err="1">
                    <a:solidFill>
                      <a:schemeClr val="tx1"/>
                    </a:solidFill>
                  </a:rPr>
                  <a:t>i</a:t>
                </a:r>
                <a:endParaRPr lang="el-GR" sz="2400" baseline="-25000" dirty="0">
                  <a:solidFill>
                    <a:schemeClr val="tx1"/>
                  </a:solidFill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</a:p>
              <a:p>
                <a:r>
                  <a:rPr lang="en-US" sz="2400" b="1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	</a:t>
                </a:r>
                <a:endParaRPr lang="el-GR" sz="2400" dirty="0">
                  <a:solidFill>
                    <a:schemeClr val="tx1"/>
                  </a:solidFill>
                </a:endParaRPr>
              </a:p>
              <a:p>
                <a:endParaRPr lang="en-US" b="1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	</a:t>
                </a:r>
              </a:p>
            </p:txBody>
          </p:sp>
        </mc:Choice>
        <mc:Fallback>
          <p:sp>
            <p:nvSpPr>
              <p:cNvPr id="4" name="Google Shape;174;p19">
                <a:extLst>
                  <a:ext uri="{FF2B5EF4-FFF2-40B4-BE49-F238E27FC236}">
                    <a16:creationId xmlns:a16="http://schemas.microsoft.com/office/drawing/2014/main" id="{E7713945-2EAE-4BBE-5277-83EFFDBE51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2"/>
                </p:custDataLst>
              </p:nvPr>
            </p:nvSpPr>
            <p:spPr>
              <a:xfrm>
                <a:off x="7632872" y="1153030"/>
                <a:ext cx="2978025" cy="750211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Google Shape;174;p19">
                <a:extLst>
                  <a:ext uri="{FF2B5EF4-FFF2-40B4-BE49-F238E27FC236}">
                    <a16:creationId xmlns:a16="http://schemas.microsoft.com/office/drawing/2014/main" id="{31D09A4B-C044-39E4-D597-325A4CE9D41B}"/>
                  </a:ext>
                </a:extLst>
              </p:cNvPr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221903" y="2871766"/>
                <a:ext cx="1689154" cy="15283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r>
                  <a:rPr lang="en-US" sz="240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en-US" sz="2400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ar-AE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/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ar-AE" sz="2400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5" name="Google Shape;174;p19">
                <a:extLst>
                  <a:ext uri="{FF2B5EF4-FFF2-40B4-BE49-F238E27FC236}">
                    <a16:creationId xmlns:a16="http://schemas.microsoft.com/office/drawing/2014/main" id="{31D09A4B-C044-39E4-D597-325A4CE9D4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3"/>
                </p:custDataLst>
              </p:nvPr>
            </p:nvSpPr>
            <p:spPr>
              <a:xfrm>
                <a:off x="221903" y="2871766"/>
                <a:ext cx="1689154" cy="1528387"/>
              </a:xfrm>
              <a:prstGeom prst="rect">
                <a:avLst/>
              </a:prstGeom>
              <a:blipFill>
                <a:blip r:embed="rId29"/>
                <a:stretch>
                  <a:fillRect l="-36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Google Shape;174;p19">
                <a:extLst>
                  <a:ext uri="{FF2B5EF4-FFF2-40B4-BE49-F238E27FC236}">
                    <a16:creationId xmlns:a16="http://schemas.microsoft.com/office/drawing/2014/main" id="{96D9D9CE-79A7-B44C-D57F-249936B0FC3A}"/>
                  </a:ext>
                </a:extLst>
              </p:cNvPr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8524937" y="4465886"/>
                <a:ext cx="2978025" cy="16499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ar-AE" sz="2400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ar-AE" sz="2400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ar-AE" sz="2400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ar-AE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←</m:t>
                      </m:r>
                      <m:sSubSup>
                        <m:sSubSupPr>
                          <m:ctrlP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  <m:r>
                            <a:rPr lang="ar-AE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  <m:sub/>
                        <m:sup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ar-AE" sz="240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ar-AE" sz="2400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ar-AE" sz="2400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ar-AE" sz="2400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ar-AE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ar-AE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·</m:t>
                      </m:r>
                      <m:r>
                        <a:rPr lang="ar-AE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ar-AE" sz="2400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ar-AE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ar-AE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ar-AE" sz="2400" i="1" baseline="-25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ar-AE" sz="2400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ar-AE" sz="2400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ar-AE" sz="2400" dirty="0">
                  <a:solidFill>
                    <a:schemeClr val="tx1"/>
                  </a:solidFill>
                </a:endParaRPr>
              </a:p>
              <a:p>
                <a:endParaRPr lang="ar-AE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Google Shape;174;p19">
                <a:extLst>
                  <a:ext uri="{FF2B5EF4-FFF2-40B4-BE49-F238E27FC236}">
                    <a16:creationId xmlns:a16="http://schemas.microsoft.com/office/drawing/2014/main" id="{96D9D9CE-79A7-B44C-D57F-249936B0FC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4"/>
                </p:custDataLst>
              </p:nvPr>
            </p:nvSpPr>
            <p:spPr>
              <a:xfrm>
                <a:off x="8524937" y="4465886"/>
                <a:ext cx="2978025" cy="1649992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Google Shape;177;p19">
                <a:extLst>
                  <a:ext uri="{FF2B5EF4-FFF2-40B4-BE49-F238E27FC236}">
                    <a16:creationId xmlns:a16="http://schemas.microsoft.com/office/drawing/2014/main" id="{02C0C532-F543-6570-5D71-F7474D368A0D}"/>
                  </a:ext>
                </a:extLst>
              </p:cNvPr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5768011" y="3855748"/>
                <a:ext cx="1374911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ar-AE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ar-AE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ar-AE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l-GR" sz="2667" dirty="0">
                    <a:solidFill>
                      <a:schemeClr val="tx1"/>
                    </a:solidFill>
                  </a:rPr>
                  <a:t>π</a:t>
                </a:r>
                <a:r>
                  <a:rPr lang="en-US" sz="2667" baseline="-25000" dirty="0">
                    <a:solidFill>
                      <a:schemeClr val="tx1"/>
                    </a:solidFill>
                  </a:rPr>
                  <a:t>2 </a:t>
                </a:r>
                <a:r>
                  <a:rPr lang="en-US" sz="2667" baseline="-25000" dirty="0" err="1">
                    <a:solidFill>
                      <a:schemeClr val="tx1"/>
                    </a:solidFill>
                  </a:rPr>
                  <a:t>i</a:t>
                </a:r>
                <a:endParaRPr lang="el-GR" sz="2667" baseline="-25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Google Shape;177;p19">
                <a:extLst>
                  <a:ext uri="{FF2B5EF4-FFF2-40B4-BE49-F238E27FC236}">
                    <a16:creationId xmlns:a16="http://schemas.microsoft.com/office/drawing/2014/main" id="{02C0C532-F543-6570-5D71-F7474D368A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5"/>
                </p:custDataLst>
              </p:nvPr>
            </p:nvSpPr>
            <p:spPr>
              <a:xfrm>
                <a:off x="5768011" y="3855748"/>
                <a:ext cx="1374911" cy="554400"/>
              </a:xfrm>
              <a:prstGeom prst="rect">
                <a:avLst/>
              </a:prstGeom>
              <a:blipFill>
                <a:blip r:embed="rId31"/>
                <a:stretch>
                  <a:fillRect b="-344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Google Shape;177;p19">
                <a:extLst>
                  <a:ext uri="{FF2B5EF4-FFF2-40B4-BE49-F238E27FC236}">
                    <a16:creationId xmlns:a16="http://schemas.microsoft.com/office/drawing/2014/main" id="{12F107AD-388E-E775-A7D9-839FA14C4321}"/>
                  </a:ext>
                </a:extLst>
              </p:cNvPr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348548" y="5079781"/>
                <a:ext cx="5327161" cy="14204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ar-AE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ar-AE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ar-A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ar-AE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ar-AE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ar-AE" sz="20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 sz="20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ar-AE" sz="20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</m:oMath>
                </a14:m>
                <a:r>
                  <a:rPr lang="ar-AE" sz="20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ar-AE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ar-AE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ar-AE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ar-AE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ar-AE" sz="2000" i="1" baseline="-25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</m:oMath>
                </a14:m>
                <a:endParaRPr lang="ar-AE" sz="2000" b="1" i="1" baseline="-250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ar-AE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ar-A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ar-AE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⌋"/>
                        <m:ctrlPr>
                          <a:rPr lang="ar-AE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ar-AE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ar-AE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ar-A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ar-AE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ar-AE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·</m:t>
                        </m:r>
                        <m:r>
                          <a:rPr lang="ar-A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ar-A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ar-A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ar-A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ar-A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ar-AE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ar-A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ar-AE" sz="2000" i="1" baseline="-25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ar-AE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ar-AE" sz="20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ar-AE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ar-AE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a:rPr lang="ar-A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ar-AE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H</a:t>
                </a:r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200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  <a:r>
                  <a:rPr lang="en-US" sz="2000" b="1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endParaRPr lang="en-US" sz="20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endParaRPr lang="en-US" sz="20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8" name="Google Shape;177;p19">
                <a:extLst>
                  <a:ext uri="{FF2B5EF4-FFF2-40B4-BE49-F238E27FC236}">
                    <a16:creationId xmlns:a16="http://schemas.microsoft.com/office/drawing/2014/main" id="{12F107AD-388E-E775-A7D9-839FA14C43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6"/>
                </p:custDataLst>
              </p:nvPr>
            </p:nvSpPr>
            <p:spPr>
              <a:xfrm>
                <a:off x="348548" y="5079781"/>
                <a:ext cx="5327161" cy="1420409"/>
              </a:xfrm>
              <a:prstGeom prst="rect">
                <a:avLst/>
              </a:prstGeom>
              <a:blipFill>
                <a:blip r:embed="rId32"/>
                <a:stretch>
                  <a:fillRect t="-283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7A8AD831-524D-9108-3EB2-C90364BC028A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8449286" y="1816337"/>
            <a:ext cx="3057463" cy="6634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0048BF08-E40E-AEFC-98FF-E93AF7757557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8"/>
            </p:custDataLst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0135864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>
          <a:extLst>
            <a:ext uri="{FF2B5EF4-FFF2-40B4-BE49-F238E27FC236}">
              <a16:creationId xmlns:a16="http://schemas.microsoft.com/office/drawing/2014/main" id="{A8BA9A9B-0A77-0452-4F11-F60E82D935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9">
            <a:extLst>
              <a:ext uri="{FF2B5EF4-FFF2-40B4-BE49-F238E27FC236}">
                <a16:creationId xmlns:a16="http://schemas.microsoft.com/office/drawing/2014/main" id="{BD180195-7F2D-F0D4-2F46-3C46FF0C69F4}"/>
              </a:ext>
            </a:extLst>
          </p:cNvPr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81233" y="61384"/>
            <a:ext cx="10515600" cy="1325200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Building n-out-of-n Threshold VOPRF</a:t>
            </a:r>
            <a:endParaRPr dirty="0"/>
          </a:p>
        </p:txBody>
      </p:sp>
      <p:pic>
        <p:nvPicPr>
          <p:cNvPr id="170" name="Google Shape;170;p19">
            <a:extLst>
              <a:ext uri="{FF2B5EF4-FFF2-40B4-BE49-F238E27FC236}">
                <a16:creationId xmlns:a16="http://schemas.microsoft.com/office/drawing/2014/main" id="{80A43128-3E6F-72E8-D3EB-0A5AF01F5E17}"/>
              </a:ext>
            </a:extLst>
          </p:cNvPr>
          <p:cNvPicPr preferRelativeResize="0"/>
          <p:nvPr>
            <p:custDataLst>
              <p:tags r:id="rId3"/>
            </p:custDataLst>
          </p:nvPr>
        </p:nvPicPr>
        <p:blipFill>
          <a:blip r:embed="rId22">
            <a:alphaModFix/>
          </a:blip>
          <a:stretch>
            <a:fillRect/>
          </a:stretch>
        </p:blipFill>
        <p:spPr>
          <a:xfrm>
            <a:off x="8928133" y="2426233"/>
            <a:ext cx="2005531" cy="2005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9">
            <a:extLst>
              <a:ext uri="{FF2B5EF4-FFF2-40B4-BE49-F238E27FC236}">
                <a16:creationId xmlns:a16="http://schemas.microsoft.com/office/drawing/2014/main" id="{C12B8A87-3D9F-EF5A-28FD-85045F3DA6DF}"/>
              </a:ext>
            </a:extLst>
          </p:cNvPr>
          <p:cNvPicPr preferRelativeResize="0"/>
          <p:nvPr>
            <p:custDataLst>
              <p:tags r:id="rId4"/>
            </p:custDataLst>
          </p:nvPr>
        </p:nvPicPr>
        <p:blipFill>
          <a:blip r:embed="rId23">
            <a:alphaModFix/>
          </a:blip>
          <a:stretch>
            <a:fillRect/>
          </a:stretch>
        </p:blipFill>
        <p:spPr>
          <a:xfrm>
            <a:off x="1404784" y="2356780"/>
            <a:ext cx="2144432" cy="214443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3" name="Google Shape;173;p19">
                <a:extLst>
                  <a:ext uri="{FF2B5EF4-FFF2-40B4-BE49-F238E27FC236}">
                    <a16:creationId xmlns:a16="http://schemas.microsoft.com/office/drawing/2014/main" id="{B03A11DD-A284-78B7-F0FD-AA62CCE65647}"/>
                  </a:ext>
                </a:extLst>
              </p:cNvPr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1181740" y="1885143"/>
                <a:ext cx="2590520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ar-AE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ar-AE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sup>
                          <m:r>
                            <a:rPr lang="ar-AE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</m:oMath>
                  </m:oMathPara>
                </a14:m>
                <a:endParaRPr lang="ar-AE" sz="24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173" name="Google Shape;173;p19">
                <a:extLst>
                  <a:ext uri="{FF2B5EF4-FFF2-40B4-BE49-F238E27FC236}">
                    <a16:creationId xmlns:a16="http://schemas.microsoft.com/office/drawing/2014/main" id="{B03A11DD-A284-78B7-F0FD-AA62CCE656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1181740" y="1885143"/>
                <a:ext cx="2590520" cy="554400"/>
              </a:xfrm>
              <a:prstGeom prst="rect">
                <a:avLst/>
              </a:prstGeom>
              <a:blipFill>
                <a:blip r:embed="rId24"/>
                <a:stretch>
                  <a:fillRect b="-142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5" name="Google Shape;175;p19">
            <a:extLst>
              <a:ext uri="{FF2B5EF4-FFF2-40B4-BE49-F238E27FC236}">
                <a16:creationId xmlns:a16="http://schemas.microsoft.com/office/drawing/2014/main" id="{8C1DF365-427F-6263-2E62-68AFB47C6258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 rot="10800000" flipH="1">
            <a:off x="4798451" y="3096467"/>
            <a:ext cx="2946800" cy="14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6" name="Google Shape;176;p19">
            <a:extLst>
              <a:ext uri="{FF2B5EF4-FFF2-40B4-BE49-F238E27FC236}">
                <a16:creationId xmlns:a16="http://schemas.microsoft.com/office/drawing/2014/main" id="{DD19D792-DF1A-4E21-766B-5DEB9EEA3275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 flipH="1">
            <a:off x="4783851" y="3785600"/>
            <a:ext cx="2909600" cy="31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7" name="Google Shape;177;p19">
                <a:extLst>
                  <a:ext uri="{FF2B5EF4-FFF2-40B4-BE49-F238E27FC236}">
                    <a16:creationId xmlns:a16="http://schemas.microsoft.com/office/drawing/2014/main" id="{4D7CE11B-2143-1981-0217-1CE0F5F091B3}"/>
                  </a:ext>
                </a:extLst>
              </p:cNvPr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348548" y="4132948"/>
                <a:ext cx="5327161" cy="8873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en-US" sz="20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 baseline="-25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en-US" sz="2000" i="1" baseline="-25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 baseline="-25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)…))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·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  <m:r>
                          <a:rPr lang="en-US" sz="20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 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lang="en-US" sz="20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sz="2400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77" name="Google Shape;177;p19">
                <a:extLst>
                  <a:ext uri="{FF2B5EF4-FFF2-40B4-BE49-F238E27FC236}">
                    <a16:creationId xmlns:a16="http://schemas.microsoft.com/office/drawing/2014/main" id="{4D7CE11B-2143-1981-0217-1CE0F5F091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348548" y="4132948"/>
                <a:ext cx="5327161" cy="887338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Google Shape;177;p19">
                <a:extLst>
                  <a:ext uri="{FF2B5EF4-FFF2-40B4-BE49-F238E27FC236}">
                    <a16:creationId xmlns:a16="http://schemas.microsoft.com/office/drawing/2014/main" id="{6B2E4E31-B5AA-84C6-B62E-CBD8A1FC0307}"/>
                  </a:ext>
                </a:extLst>
              </p:cNvPr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5734835" y="2507153"/>
                <a:ext cx="1007679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ar-AE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ar-AE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ar-AE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l-GR" sz="2667" dirty="0">
                    <a:solidFill>
                      <a:schemeClr val="tx1"/>
                    </a:solidFill>
                  </a:rPr>
                  <a:t>π</a:t>
                </a:r>
                <a:r>
                  <a:rPr lang="en-US" sz="2667" baseline="-25000" dirty="0">
                    <a:solidFill>
                      <a:schemeClr val="tx1"/>
                    </a:solidFill>
                  </a:rPr>
                  <a:t>1</a:t>
                </a:r>
                <a:endParaRPr lang="el-GR" sz="2667" baseline="-25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0" name="Google Shape;177;p19">
                <a:extLst>
                  <a:ext uri="{FF2B5EF4-FFF2-40B4-BE49-F238E27FC236}">
                    <a16:creationId xmlns:a16="http://schemas.microsoft.com/office/drawing/2014/main" id="{6B2E4E31-B5AA-84C6-B62E-CBD8A1FC03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5734835" y="2507153"/>
                <a:ext cx="1007679" cy="554400"/>
              </a:xfrm>
              <a:prstGeom prst="rect">
                <a:avLst/>
              </a:prstGeom>
              <a:blipFill>
                <a:blip r:embed="rId26"/>
                <a:stretch>
                  <a:fillRect b="-329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69907E2-4388-7292-56D4-045957852BF6}"/>
                  </a:ext>
                </a:extLst>
              </p:cNvPr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5108712" y="1166933"/>
                <a:ext cx="2392017" cy="511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69907E2-4388-7292-56D4-045957852B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"/>
                </p:custDataLst>
              </p:nvPr>
            </p:nvSpPr>
            <p:spPr>
              <a:xfrm>
                <a:off x="5108712" y="1166933"/>
                <a:ext cx="2392017" cy="511871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Google Shape;174;p19">
                <a:extLst>
                  <a:ext uri="{FF2B5EF4-FFF2-40B4-BE49-F238E27FC236}">
                    <a16:creationId xmlns:a16="http://schemas.microsoft.com/office/drawing/2014/main" id="{70CD2F5F-5ECE-0172-0DB7-E1EBE92D873C}"/>
                  </a:ext>
                </a:extLst>
              </p:cNvPr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8524937" y="1776444"/>
                <a:ext cx="2978025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ar-AE" sz="2400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ar-AE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←</m:t>
                      </m:r>
                      <m:sSubSup>
                        <m:sSubSupPr>
                          <m:ctrlP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/>
                        <m:sup/>
                      </m:sSubSup>
                      <m:r>
                        <a:rPr lang="ar-AE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ar-AE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ar-AE" sz="2400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ar-AE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←</m:t>
                      </m:r>
                      <m:sSubSup>
                        <m:sSubSupPr>
                          <m:ctrlP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/>
                        <m:sup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ar-AE" sz="2400" dirty="0">
                  <a:solidFill>
                    <a:schemeClr val="tx1"/>
                  </a:solidFill>
                </a:endParaRPr>
              </a:p>
              <a:p>
                <a:endParaRPr lang="ar-AE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Google Shape;174;p19">
                <a:extLst>
                  <a:ext uri="{FF2B5EF4-FFF2-40B4-BE49-F238E27FC236}">
                    <a16:creationId xmlns:a16="http://schemas.microsoft.com/office/drawing/2014/main" id="{70CD2F5F-5ECE-0172-0DB7-E1EBE92D87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8524937" y="1776444"/>
                <a:ext cx="2978025" cy="55440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Google Shape;174;p19">
                <a:extLst>
                  <a:ext uri="{FF2B5EF4-FFF2-40B4-BE49-F238E27FC236}">
                    <a16:creationId xmlns:a16="http://schemas.microsoft.com/office/drawing/2014/main" id="{E7713945-2EAE-4BBE-5277-83EFFDBE51A4}"/>
                  </a:ext>
                </a:extLst>
              </p:cNvPr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7632872" y="1153030"/>
                <a:ext cx="2978025" cy="7502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400" b="0" i="1" baseline="-25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·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baseline="-25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𝒆</m:t>
                    </m:r>
                    <m:r>
                      <a:rPr lang="en-US" sz="2400" b="0" i="1" baseline="-25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,</a:t>
                </a:r>
                <a:r>
                  <a:rPr lang="el-GR" sz="2400" dirty="0">
                    <a:solidFill>
                      <a:schemeClr val="tx1"/>
                    </a:solidFill>
                  </a:rPr>
                  <a:t> π</a:t>
                </a:r>
                <a:r>
                  <a:rPr lang="en-US" sz="2400" baseline="-25000" dirty="0">
                    <a:solidFill>
                      <a:schemeClr val="tx1"/>
                    </a:solidFill>
                  </a:rPr>
                  <a:t>0 </a:t>
                </a:r>
                <a:r>
                  <a:rPr lang="en-US" sz="2400" baseline="-25000" dirty="0" err="1">
                    <a:solidFill>
                      <a:schemeClr val="tx1"/>
                    </a:solidFill>
                  </a:rPr>
                  <a:t>i</a:t>
                </a:r>
                <a:endParaRPr lang="el-GR" sz="2400" baseline="-25000" dirty="0">
                  <a:solidFill>
                    <a:schemeClr val="tx1"/>
                  </a:solidFill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</a:p>
              <a:p>
                <a:r>
                  <a:rPr lang="en-US" sz="2400" b="1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	</a:t>
                </a:r>
                <a:endParaRPr lang="el-GR" sz="2400" dirty="0">
                  <a:solidFill>
                    <a:schemeClr val="tx1"/>
                  </a:solidFill>
                </a:endParaRPr>
              </a:p>
              <a:p>
                <a:endParaRPr lang="en-US" b="1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	</a:t>
                </a:r>
              </a:p>
            </p:txBody>
          </p:sp>
        </mc:Choice>
        <mc:Fallback>
          <p:sp>
            <p:nvSpPr>
              <p:cNvPr id="4" name="Google Shape;174;p19">
                <a:extLst>
                  <a:ext uri="{FF2B5EF4-FFF2-40B4-BE49-F238E27FC236}">
                    <a16:creationId xmlns:a16="http://schemas.microsoft.com/office/drawing/2014/main" id="{E7713945-2EAE-4BBE-5277-83EFFDBE51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2"/>
                </p:custDataLst>
              </p:nvPr>
            </p:nvSpPr>
            <p:spPr>
              <a:xfrm>
                <a:off x="7632872" y="1153030"/>
                <a:ext cx="2978025" cy="750211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Google Shape;174;p19">
                <a:extLst>
                  <a:ext uri="{FF2B5EF4-FFF2-40B4-BE49-F238E27FC236}">
                    <a16:creationId xmlns:a16="http://schemas.microsoft.com/office/drawing/2014/main" id="{31D09A4B-C044-39E4-D597-325A4CE9D41B}"/>
                  </a:ext>
                </a:extLst>
              </p:cNvPr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221903" y="2871766"/>
                <a:ext cx="1689154" cy="15283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r>
                  <a:rPr lang="en-US" sz="240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en-US" sz="2400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ar-AE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/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ar-AE" sz="2400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5" name="Google Shape;174;p19">
                <a:extLst>
                  <a:ext uri="{FF2B5EF4-FFF2-40B4-BE49-F238E27FC236}">
                    <a16:creationId xmlns:a16="http://schemas.microsoft.com/office/drawing/2014/main" id="{31D09A4B-C044-39E4-D597-325A4CE9D4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3"/>
                </p:custDataLst>
              </p:nvPr>
            </p:nvSpPr>
            <p:spPr>
              <a:xfrm>
                <a:off x="221903" y="2871766"/>
                <a:ext cx="1689154" cy="1528387"/>
              </a:xfrm>
              <a:prstGeom prst="rect">
                <a:avLst/>
              </a:prstGeom>
              <a:blipFill>
                <a:blip r:embed="rId30"/>
                <a:stretch>
                  <a:fillRect l="-36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Google Shape;174;p19">
                <a:extLst>
                  <a:ext uri="{FF2B5EF4-FFF2-40B4-BE49-F238E27FC236}">
                    <a16:creationId xmlns:a16="http://schemas.microsoft.com/office/drawing/2014/main" id="{96D9D9CE-79A7-B44C-D57F-249936B0FC3A}"/>
                  </a:ext>
                </a:extLst>
              </p:cNvPr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8524937" y="4465886"/>
                <a:ext cx="2978025" cy="16499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ar-AE" sz="2400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ar-AE" sz="2400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ar-AE" sz="2400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ar-AE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←</m:t>
                      </m:r>
                      <m:sSubSup>
                        <m:sSubSupPr>
                          <m:ctrlP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  <m:r>
                            <a:rPr lang="ar-AE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  <m:sub/>
                        <m:sup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ar-AE" sz="240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ar-AE" sz="2400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ar-AE" sz="2400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ar-AE" sz="2400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ar-AE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ar-AE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·</m:t>
                      </m:r>
                      <m:r>
                        <a:rPr lang="ar-AE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ar-AE" sz="2400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ar-AE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ar-AE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ar-AE" sz="2400" i="1" baseline="-25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ar-AE" sz="2400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ar-AE" sz="2400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ar-AE" sz="2400" dirty="0">
                  <a:solidFill>
                    <a:schemeClr val="tx1"/>
                  </a:solidFill>
                </a:endParaRPr>
              </a:p>
              <a:p>
                <a:endParaRPr lang="ar-AE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Google Shape;174;p19">
                <a:extLst>
                  <a:ext uri="{FF2B5EF4-FFF2-40B4-BE49-F238E27FC236}">
                    <a16:creationId xmlns:a16="http://schemas.microsoft.com/office/drawing/2014/main" id="{96D9D9CE-79A7-B44C-D57F-249936B0FC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4"/>
                </p:custDataLst>
              </p:nvPr>
            </p:nvSpPr>
            <p:spPr>
              <a:xfrm>
                <a:off x="8524937" y="4465886"/>
                <a:ext cx="2978025" cy="1649992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Google Shape;177;p19">
                <a:extLst>
                  <a:ext uri="{FF2B5EF4-FFF2-40B4-BE49-F238E27FC236}">
                    <a16:creationId xmlns:a16="http://schemas.microsoft.com/office/drawing/2014/main" id="{02C0C532-F543-6570-5D71-F7474D368A0D}"/>
                  </a:ext>
                </a:extLst>
              </p:cNvPr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5768011" y="3855748"/>
                <a:ext cx="1374911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ar-AE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ar-AE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ar-AE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l-GR" sz="2667" dirty="0">
                    <a:solidFill>
                      <a:schemeClr val="tx1"/>
                    </a:solidFill>
                  </a:rPr>
                  <a:t>π</a:t>
                </a:r>
                <a:r>
                  <a:rPr lang="en-US" sz="2667" baseline="-25000" dirty="0">
                    <a:solidFill>
                      <a:schemeClr val="tx1"/>
                    </a:solidFill>
                  </a:rPr>
                  <a:t>2 </a:t>
                </a:r>
                <a:r>
                  <a:rPr lang="en-US" sz="2667" baseline="-25000" dirty="0" err="1">
                    <a:solidFill>
                      <a:schemeClr val="tx1"/>
                    </a:solidFill>
                  </a:rPr>
                  <a:t>i</a:t>
                </a:r>
                <a:endParaRPr lang="el-GR" sz="2667" baseline="-25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Google Shape;177;p19">
                <a:extLst>
                  <a:ext uri="{FF2B5EF4-FFF2-40B4-BE49-F238E27FC236}">
                    <a16:creationId xmlns:a16="http://schemas.microsoft.com/office/drawing/2014/main" id="{02C0C532-F543-6570-5D71-F7474D368A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5"/>
                </p:custDataLst>
              </p:nvPr>
            </p:nvSpPr>
            <p:spPr>
              <a:xfrm>
                <a:off x="5768011" y="3855748"/>
                <a:ext cx="1374911" cy="554400"/>
              </a:xfrm>
              <a:prstGeom prst="rect">
                <a:avLst/>
              </a:prstGeom>
              <a:blipFill>
                <a:blip r:embed="rId32"/>
                <a:stretch>
                  <a:fillRect b="-344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Google Shape;177;p19">
                <a:extLst>
                  <a:ext uri="{FF2B5EF4-FFF2-40B4-BE49-F238E27FC236}">
                    <a16:creationId xmlns:a16="http://schemas.microsoft.com/office/drawing/2014/main" id="{12F107AD-388E-E775-A7D9-839FA14C4321}"/>
                  </a:ext>
                </a:extLst>
              </p:cNvPr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348548" y="5079781"/>
                <a:ext cx="5327161" cy="14204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ar-AE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ar-AE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ar-A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ar-AE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ar-AE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ar-AE" sz="20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 sz="20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ar-AE" sz="20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</m:oMath>
                </a14:m>
                <a:r>
                  <a:rPr lang="ar-AE" sz="20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ar-AE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ar-AE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ar-AE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ar-AE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ar-AE" sz="2000" i="1" baseline="-25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</m:oMath>
                </a14:m>
                <a:endParaRPr lang="ar-AE" sz="2000" b="1" i="1" baseline="-250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ar-AE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ar-A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ar-AE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⌋"/>
                        <m:ctrlPr>
                          <a:rPr lang="ar-AE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ar-AE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ar-AE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ar-A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ar-AE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ar-AE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·</m:t>
                        </m:r>
                        <m:r>
                          <a:rPr lang="ar-A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ar-A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ar-A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ar-A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ar-A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ar-AE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ar-A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ar-AE" sz="2000" i="1" baseline="-25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ar-AE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ar-AE" sz="20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ar-AE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ar-AE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a:rPr lang="ar-A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ar-AE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H</a:t>
                </a:r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200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  <a:r>
                  <a:rPr lang="en-US" sz="2000" b="1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endParaRPr lang="en-US" sz="20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endParaRPr lang="en-US" sz="20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8" name="Google Shape;177;p19">
                <a:extLst>
                  <a:ext uri="{FF2B5EF4-FFF2-40B4-BE49-F238E27FC236}">
                    <a16:creationId xmlns:a16="http://schemas.microsoft.com/office/drawing/2014/main" id="{12F107AD-388E-E775-A7D9-839FA14C43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6"/>
                </p:custDataLst>
              </p:nvPr>
            </p:nvSpPr>
            <p:spPr>
              <a:xfrm>
                <a:off x="348548" y="5079781"/>
                <a:ext cx="5327161" cy="1420409"/>
              </a:xfrm>
              <a:prstGeom prst="rect">
                <a:avLst/>
              </a:prstGeom>
              <a:blipFill>
                <a:blip r:embed="rId33"/>
                <a:stretch>
                  <a:fillRect t="-283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7A8AD831-524D-9108-3EB2-C90364BC028A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8449286" y="1816337"/>
            <a:ext cx="3057463" cy="6634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223667F-EB50-ADC8-F30E-E529E1A10A19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8524937" y="4959180"/>
            <a:ext cx="3057463" cy="6634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0048BF08-E40E-AEFC-98FF-E93AF7757557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9"/>
            </p:custDataLst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444370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>
          <a:extLst>
            <a:ext uri="{FF2B5EF4-FFF2-40B4-BE49-F238E27FC236}">
              <a16:creationId xmlns:a16="http://schemas.microsoft.com/office/drawing/2014/main" id="{A8BA9A9B-0A77-0452-4F11-F60E82D935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9">
            <a:extLst>
              <a:ext uri="{FF2B5EF4-FFF2-40B4-BE49-F238E27FC236}">
                <a16:creationId xmlns:a16="http://schemas.microsoft.com/office/drawing/2014/main" id="{BD180195-7F2D-F0D4-2F46-3C46FF0C69F4}"/>
              </a:ext>
            </a:extLst>
          </p:cNvPr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81233" y="61384"/>
            <a:ext cx="10515600" cy="1325200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Building n-out-of-n Threshold VOPRF</a:t>
            </a:r>
            <a:endParaRPr dirty="0"/>
          </a:p>
        </p:txBody>
      </p:sp>
      <p:pic>
        <p:nvPicPr>
          <p:cNvPr id="170" name="Google Shape;170;p19">
            <a:extLst>
              <a:ext uri="{FF2B5EF4-FFF2-40B4-BE49-F238E27FC236}">
                <a16:creationId xmlns:a16="http://schemas.microsoft.com/office/drawing/2014/main" id="{80A43128-3E6F-72E8-D3EB-0A5AF01F5E17}"/>
              </a:ext>
            </a:extLst>
          </p:cNvPr>
          <p:cNvPicPr preferRelativeResize="0"/>
          <p:nvPr>
            <p:custDataLst>
              <p:tags r:id="rId3"/>
            </p:custDataLst>
          </p:nvPr>
        </p:nvPicPr>
        <p:blipFill>
          <a:blip r:embed="rId23">
            <a:alphaModFix/>
          </a:blip>
          <a:stretch>
            <a:fillRect/>
          </a:stretch>
        </p:blipFill>
        <p:spPr>
          <a:xfrm>
            <a:off x="8928133" y="2426233"/>
            <a:ext cx="2005531" cy="2005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9">
            <a:extLst>
              <a:ext uri="{FF2B5EF4-FFF2-40B4-BE49-F238E27FC236}">
                <a16:creationId xmlns:a16="http://schemas.microsoft.com/office/drawing/2014/main" id="{C12B8A87-3D9F-EF5A-28FD-85045F3DA6DF}"/>
              </a:ext>
            </a:extLst>
          </p:cNvPr>
          <p:cNvPicPr preferRelativeResize="0"/>
          <p:nvPr>
            <p:custDataLst>
              <p:tags r:id="rId4"/>
            </p:custDataLst>
          </p:nvPr>
        </p:nvPicPr>
        <p:blipFill>
          <a:blip r:embed="rId24">
            <a:alphaModFix/>
          </a:blip>
          <a:stretch>
            <a:fillRect/>
          </a:stretch>
        </p:blipFill>
        <p:spPr>
          <a:xfrm>
            <a:off x="1404784" y="2356780"/>
            <a:ext cx="2144432" cy="214443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3" name="Google Shape;173;p19">
                <a:extLst>
                  <a:ext uri="{FF2B5EF4-FFF2-40B4-BE49-F238E27FC236}">
                    <a16:creationId xmlns:a16="http://schemas.microsoft.com/office/drawing/2014/main" id="{B03A11DD-A284-78B7-F0FD-AA62CCE65647}"/>
                  </a:ext>
                </a:extLst>
              </p:cNvPr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1181740" y="1885143"/>
                <a:ext cx="2590520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ar-AE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ar-AE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sup>
                          <m:r>
                            <a:rPr lang="ar-AE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</m:oMath>
                  </m:oMathPara>
                </a14:m>
                <a:endParaRPr lang="ar-AE" sz="24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173" name="Google Shape;173;p19">
                <a:extLst>
                  <a:ext uri="{FF2B5EF4-FFF2-40B4-BE49-F238E27FC236}">
                    <a16:creationId xmlns:a16="http://schemas.microsoft.com/office/drawing/2014/main" id="{B03A11DD-A284-78B7-F0FD-AA62CCE656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1181740" y="1885143"/>
                <a:ext cx="2590520" cy="554400"/>
              </a:xfrm>
              <a:prstGeom prst="rect">
                <a:avLst/>
              </a:prstGeom>
              <a:blipFill>
                <a:blip r:embed="rId25"/>
                <a:stretch>
                  <a:fillRect b="-142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5" name="Google Shape;175;p19">
            <a:extLst>
              <a:ext uri="{FF2B5EF4-FFF2-40B4-BE49-F238E27FC236}">
                <a16:creationId xmlns:a16="http://schemas.microsoft.com/office/drawing/2014/main" id="{8C1DF365-427F-6263-2E62-68AFB47C6258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 rot="10800000" flipH="1">
            <a:off x="4798451" y="3096467"/>
            <a:ext cx="2946800" cy="14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6" name="Google Shape;176;p19">
            <a:extLst>
              <a:ext uri="{FF2B5EF4-FFF2-40B4-BE49-F238E27FC236}">
                <a16:creationId xmlns:a16="http://schemas.microsoft.com/office/drawing/2014/main" id="{DD19D792-DF1A-4E21-766B-5DEB9EEA3275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 flipH="1">
            <a:off x="4783851" y="3785600"/>
            <a:ext cx="2909600" cy="31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7" name="Google Shape;177;p19">
                <a:extLst>
                  <a:ext uri="{FF2B5EF4-FFF2-40B4-BE49-F238E27FC236}">
                    <a16:creationId xmlns:a16="http://schemas.microsoft.com/office/drawing/2014/main" id="{4D7CE11B-2143-1981-0217-1CE0F5F091B3}"/>
                  </a:ext>
                </a:extLst>
              </p:cNvPr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348548" y="4132948"/>
                <a:ext cx="5327161" cy="8873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en-US" sz="20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 baseline="-25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en-US" sz="2000" i="1" baseline="-25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 baseline="-25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)…))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·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  <m:r>
                          <a:rPr lang="en-US" sz="20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 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lang="en-US" sz="20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sz="2400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77" name="Google Shape;177;p19">
                <a:extLst>
                  <a:ext uri="{FF2B5EF4-FFF2-40B4-BE49-F238E27FC236}">
                    <a16:creationId xmlns:a16="http://schemas.microsoft.com/office/drawing/2014/main" id="{4D7CE11B-2143-1981-0217-1CE0F5F091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348548" y="4132948"/>
                <a:ext cx="5327161" cy="887338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Google Shape;177;p19">
                <a:extLst>
                  <a:ext uri="{FF2B5EF4-FFF2-40B4-BE49-F238E27FC236}">
                    <a16:creationId xmlns:a16="http://schemas.microsoft.com/office/drawing/2014/main" id="{6B2E4E31-B5AA-84C6-B62E-CBD8A1FC0307}"/>
                  </a:ext>
                </a:extLst>
              </p:cNvPr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5734835" y="2507153"/>
                <a:ext cx="1007679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ar-AE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ar-AE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ar-AE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l-GR" sz="2667" dirty="0">
                    <a:solidFill>
                      <a:schemeClr val="tx1"/>
                    </a:solidFill>
                  </a:rPr>
                  <a:t>π</a:t>
                </a:r>
                <a:r>
                  <a:rPr lang="en-US" sz="2667" baseline="-25000" dirty="0">
                    <a:solidFill>
                      <a:schemeClr val="tx1"/>
                    </a:solidFill>
                  </a:rPr>
                  <a:t>1</a:t>
                </a:r>
                <a:endParaRPr lang="el-GR" sz="2667" baseline="-25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0" name="Google Shape;177;p19">
                <a:extLst>
                  <a:ext uri="{FF2B5EF4-FFF2-40B4-BE49-F238E27FC236}">
                    <a16:creationId xmlns:a16="http://schemas.microsoft.com/office/drawing/2014/main" id="{6B2E4E31-B5AA-84C6-B62E-CBD8A1FC03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5734835" y="2507153"/>
                <a:ext cx="1007679" cy="554400"/>
              </a:xfrm>
              <a:prstGeom prst="rect">
                <a:avLst/>
              </a:prstGeom>
              <a:blipFill>
                <a:blip r:embed="rId27"/>
                <a:stretch>
                  <a:fillRect b="-329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69907E2-4388-7292-56D4-045957852BF6}"/>
                  </a:ext>
                </a:extLst>
              </p:cNvPr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5108712" y="1166933"/>
                <a:ext cx="2392017" cy="511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69907E2-4388-7292-56D4-045957852B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"/>
                </p:custDataLst>
              </p:nvPr>
            </p:nvSpPr>
            <p:spPr>
              <a:xfrm>
                <a:off x="5108712" y="1166933"/>
                <a:ext cx="2392017" cy="511871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Google Shape;174;p19">
                <a:extLst>
                  <a:ext uri="{FF2B5EF4-FFF2-40B4-BE49-F238E27FC236}">
                    <a16:creationId xmlns:a16="http://schemas.microsoft.com/office/drawing/2014/main" id="{70CD2F5F-5ECE-0172-0DB7-E1EBE92D873C}"/>
                  </a:ext>
                </a:extLst>
              </p:cNvPr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8524937" y="1776444"/>
                <a:ext cx="2978025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ar-AE" sz="2400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ar-AE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←</m:t>
                      </m:r>
                      <m:sSubSup>
                        <m:sSubSupPr>
                          <m:ctrlP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/>
                        <m:sup/>
                      </m:sSubSup>
                      <m:r>
                        <a:rPr lang="ar-AE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ar-AE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ar-AE" sz="2400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ar-AE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←</m:t>
                      </m:r>
                      <m:sSubSup>
                        <m:sSubSupPr>
                          <m:ctrlP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/>
                        <m:sup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ar-AE" sz="2400" dirty="0">
                  <a:solidFill>
                    <a:schemeClr val="tx1"/>
                  </a:solidFill>
                </a:endParaRPr>
              </a:p>
              <a:p>
                <a:endParaRPr lang="ar-AE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Google Shape;174;p19">
                <a:extLst>
                  <a:ext uri="{FF2B5EF4-FFF2-40B4-BE49-F238E27FC236}">
                    <a16:creationId xmlns:a16="http://schemas.microsoft.com/office/drawing/2014/main" id="{70CD2F5F-5ECE-0172-0DB7-E1EBE92D87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8524937" y="1776444"/>
                <a:ext cx="2978025" cy="554400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Google Shape;174;p19">
                <a:extLst>
                  <a:ext uri="{FF2B5EF4-FFF2-40B4-BE49-F238E27FC236}">
                    <a16:creationId xmlns:a16="http://schemas.microsoft.com/office/drawing/2014/main" id="{E7713945-2EAE-4BBE-5277-83EFFDBE51A4}"/>
                  </a:ext>
                </a:extLst>
              </p:cNvPr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7632872" y="1153030"/>
                <a:ext cx="2978025" cy="7502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400" b="0" i="1" baseline="-25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·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baseline="-25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𝒆</m:t>
                    </m:r>
                    <m:r>
                      <a:rPr lang="en-US" sz="2400" b="0" i="1" baseline="-25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,</a:t>
                </a:r>
                <a:r>
                  <a:rPr lang="el-GR" sz="2400" dirty="0">
                    <a:solidFill>
                      <a:schemeClr val="tx1"/>
                    </a:solidFill>
                  </a:rPr>
                  <a:t> π</a:t>
                </a:r>
                <a:r>
                  <a:rPr lang="en-US" sz="2400" baseline="-25000" dirty="0">
                    <a:solidFill>
                      <a:schemeClr val="tx1"/>
                    </a:solidFill>
                  </a:rPr>
                  <a:t>0 </a:t>
                </a:r>
                <a:r>
                  <a:rPr lang="en-US" sz="2400" baseline="-25000" dirty="0" err="1">
                    <a:solidFill>
                      <a:schemeClr val="tx1"/>
                    </a:solidFill>
                  </a:rPr>
                  <a:t>i</a:t>
                </a:r>
                <a:endParaRPr lang="el-GR" sz="2400" baseline="-25000" dirty="0">
                  <a:solidFill>
                    <a:schemeClr val="tx1"/>
                  </a:solidFill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</a:p>
              <a:p>
                <a:r>
                  <a:rPr lang="en-US" sz="2400" b="1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	</a:t>
                </a:r>
                <a:endParaRPr lang="el-GR" sz="2400" dirty="0">
                  <a:solidFill>
                    <a:schemeClr val="tx1"/>
                  </a:solidFill>
                </a:endParaRPr>
              </a:p>
              <a:p>
                <a:endParaRPr lang="en-US" b="1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	</a:t>
                </a:r>
              </a:p>
            </p:txBody>
          </p:sp>
        </mc:Choice>
        <mc:Fallback>
          <p:sp>
            <p:nvSpPr>
              <p:cNvPr id="4" name="Google Shape;174;p19">
                <a:extLst>
                  <a:ext uri="{FF2B5EF4-FFF2-40B4-BE49-F238E27FC236}">
                    <a16:creationId xmlns:a16="http://schemas.microsoft.com/office/drawing/2014/main" id="{E7713945-2EAE-4BBE-5277-83EFFDBE51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2"/>
                </p:custDataLst>
              </p:nvPr>
            </p:nvSpPr>
            <p:spPr>
              <a:xfrm>
                <a:off x="7632872" y="1153030"/>
                <a:ext cx="2978025" cy="750211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Google Shape;174;p19">
                <a:extLst>
                  <a:ext uri="{FF2B5EF4-FFF2-40B4-BE49-F238E27FC236}">
                    <a16:creationId xmlns:a16="http://schemas.microsoft.com/office/drawing/2014/main" id="{31D09A4B-C044-39E4-D597-325A4CE9D41B}"/>
                  </a:ext>
                </a:extLst>
              </p:cNvPr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221903" y="2871766"/>
                <a:ext cx="1689154" cy="15283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r>
                  <a:rPr lang="en-US" sz="240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en-US" sz="2400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ar-AE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/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ar-AE" sz="2400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5" name="Google Shape;174;p19">
                <a:extLst>
                  <a:ext uri="{FF2B5EF4-FFF2-40B4-BE49-F238E27FC236}">
                    <a16:creationId xmlns:a16="http://schemas.microsoft.com/office/drawing/2014/main" id="{31D09A4B-C044-39E4-D597-325A4CE9D4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3"/>
                </p:custDataLst>
              </p:nvPr>
            </p:nvSpPr>
            <p:spPr>
              <a:xfrm>
                <a:off x="221903" y="2871766"/>
                <a:ext cx="1689154" cy="1528387"/>
              </a:xfrm>
              <a:prstGeom prst="rect">
                <a:avLst/>
              </a:prstGeom>
              <a:blipFill>
                <a:blip r:embed="rId31"/>
                <a:stretch>
                  <a:fillRect l="-36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Google Shape;174;p19">
                <a:extLst>
                  <a:ext uri="{FF2B5EF4-FFF2-40B4-BE49-F238E27FC236}">
                    <a16:creationId xmlns:a16="http://schemas.microsoft.com/office/drawing/2014/main" id="{96D9D9CE-79A7-B44C-D57F-249936B0FC3A}"/>
                  </a:ext>
                </a:extLst>
              </p:cNvPr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8524937" y="4465886"/>
                <a:ext cx="2978025" cy="16499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ar-AE" sz="2400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ar-AE" sz="2400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ar-AE" sz="2400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ar-AE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←</m:t>
                      </m:r>
                      <m:sSubSup>
                        <m:sSubSupPr>
                          <m:ctrlP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  <m:r>
                            <a:rPr lang="ar-AE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  <m:sub/>
                        <m:sup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ar-AE" sz="240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ar-AE" sz="2400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ar-AE" sz="2400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ar-AE" sz="2400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ar-AE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ar-AE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·</m:t>
                      </m:r>
                      <m:r>
                        <a:rPr lang="ar-AE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ar-AE" sz="2400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ar-AE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ar-AE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ar-AE" sz="2400" i="1" baseline="-25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ar-AE" sz="2400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ar-AE" sz="2400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ar-AE" sz="2400" dirty="0">
                  <a:solidFill>
                    <a:schemeClr val="tx1"/>
                  </a:solidFill>
                </a:endParaRPr>
              </a:p>
              <a:p>
                <a:endParaRPr lang="ar-AE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Google Shape;174;p19">
                <a:extLst>
                  <a:ext uri="{FF2B5EF4-FFF2-40B4-BE49-F238E27FC236}">
                    <a16:creationId xmlns:a16="http://schemas.microsoft.com/office/drawing/2014/main" id="{96D9D9CE-79A7-B44C-D57F-249936B0FC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4"/>
                </p:custDataLst>
              </p:nvPr>
            </p:nvSpPr>
            <p:spPr>
              <a:xfrm>
                <a:off x="8524937" y="4465886"/>
                <a:ext cx="2978025" cy="1649992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Google Shape;177;p19">
                <a:extLst>
                  <a:ext uri="{FF2B5EF4-FFF2-40B4-BE49-F238E27FC236}">
                    <a16:creationId xmlns:a16="http://schemas.microsoft.com/office/drawing/2014/main" id="{02C0C532-F543-6570-5D71-F7474D368A0D}"/>
                  </a:ext>
                </a:extLst>
              </p:cNvPr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5768011" y="3855748"/>
                <a:ext cx="1374911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ar-AE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ar-AE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ar-AE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l-GR" sz="2667" dirty="0">
                    <a:solidFill>
                      <a:schemeClr val="tx1"/>
                    </a:solidFill>
                  </a:rPr>
                  <a:t>π</a:t>
                </a:r>
                <a:r>
                  <a:rPr lang="en-US" sz="2667" baseline="-25000" dirty="0">
                    <a:solidFill>
                      <a:schemeClr val="tx1"/>
                    </a:solidFill>
                  </a:rPr>
                  <a:t>2 </a:t>
                </a:r>
                <a:r>
                  <a:rPr lang="en-US" sz="2667" baseline="-25000" dirty="0" err="1">
                    <a:solidFill>
                      <a:schemeClr val="tx1"/>
                    </a:solidFill>
                  </a:rPr>
                  <a:t>i</a:t>
                </a:r>
                <a:endParaRPr lang="el-GR" sz="2667" baseline="-25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Google Shape;177;p19">
                <a:extLst>
                  <a:ext uri="{FF2B5EF4-FFF2-40B4-BE49-F238E27FC236}">
                    <a16:creationId xmlns:a16="http://schemas.microsoft.com/office/drawing/2014/main" id="{02C0C532-F543-6570-5D71-F7474D368A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5"/>
                </p:custDataLst>
              </p:nvPr>
            </p:nvSpPr>
            <p:spPr>
              <a:xfrm>
                <a:off x="5768011" y="3855748"/>
                <a:ext cx="1374911" cy="554400"/>
              </a:xfrm>
              <a:prstGeom prst="rect">
                <a:avLst/>
              </a:prstGeom>
              <a:blipFill>
                <a:blip r:embed="rId33"/>
                <a:stretch>
                  <a:fillRect b="-344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Google Shape;177;p19">
                <a:extLst>
                  <a:ext uri="{FF2B5EF4-FFF2-40B4-BE49-F238E27FC236}">
                    <a16:creationId xmlns:a16="http://schemas.microsoft.com/office/drawing/2014/main" id="{12F107AD-388E-E775-A7D9-839FA14C4321}"/>
                  </a:ext>
                </a:extLst>
              </p:cNvPr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348548" y="5079781"/>
                <a:ext cx="5327161" cy="14204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ar-AE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ar-AE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ar-A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ar-AE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ar-AE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ar-AE" sz="20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 sz="20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ar-AE" sz="20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</m:oMath>
                </a14:m>
                <a:r>
                  <a:rPr lang="ar-AE" sz="20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ar-AE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ar-AE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ar-AE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ar-AE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ar-AE" sz="2000" i="1" baseline="-25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</m:oMath>
                </a14:m>
                <a:endParaRPr lang="ar-AE" sz="2000" b="1" i="1" baseline="-250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ar-AE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ar-A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ar-AE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⌋"/>
                        <m:ctrlPr>
                          <a:rPr lang="ar-AE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ar-AE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ar-AE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ar-A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ar-AE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ar-AE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·</m:t>
                        </m:r>
                        <m:r>
                          <a:rPr lang="ar-A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ar-A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ar-A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ar-A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ar-A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ar-AE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ar-A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ar-AE" sz="2000" i="1" baseline="-25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ar-AE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ar-AE" sz="20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ar-AE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ar-AE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a:rPr lang="ar-A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ar-AE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H</a:t>
                </a:r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200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  <a:r>
                  <a:rPr lang="en-US" sz="2000" b="1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endParaRPr lang="en-US" sz="20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endParaRPr lang="en-US" sz="20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8" name="Google Shape;177;p19">
                <a:extLst>
                  <a:ext uri="{FF2B5EF4-FFF2-40B4-BE49-F238E27FC236}">
                    <a16:creationId xmlns:a16="http://schemas.microsoft.com/office/drawing/2014/main" id="{12F107AD-388E-E775-A7D9-839FA14C43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6"/>
                </p:custDataLst>
              </p:nvPr>
            </p:nvSpPr>
            <p:spPr>
              <a:xfrm>
                <a:off x="348548" y="5079781"/>
                <a:ext cx="5327161" cy="1420409"/>
              </a:xfrm>
              <a:prstGeom prst="rect">
                <a:avLst/>
              </a:prstGeom>
              <a:blipFill>
                <a:blip r:embed="rId34"/>
                <a:stretch>
                  <a:fillRect t="-283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7A621A90-E93C-EA09-A455-885AFC5EE4C4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4366481" y="5787973"/>
            <a:ext cx="3876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Solution: Leverage our particular setup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A8AD831-524D-9108-3EB2-C90364BC028A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8449286" y="1816337"/>
            <a:ext cx="3057463" cy="6634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223667F-EB50-ADC8-F30E-E529E1A10A19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8524937" y="4959180"/>
            <a:ext cx="3057463" cy="6634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0048BF08-E40E-AEFC-98FF-E93AF7757557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0"/>
            </p:custDataLst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2911133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9" name="Google Shape;599;p54"/>
          <p:cNvPicPr preferRelativeResize="0"/>
          <p:nvPr>
            <p:custDataLst>
              <p:tags r:id="rId2"/>
            </p:custDataLst>
          </p:nvPr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5168" y="804392"/>
            <a:ext cx="1148567" cy="190163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10A5639-A9C1-C2E8-2267-E0C232CB6638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  <p:sp>
        <p:nvSpPr>
          <p:cNvPr id="3" name="Google Shape;169;p19">
            <a:extLst>
              <a:ext uri="{FF2B5EF4-FFF2-40B4-BE49-F238E27FC236}">
                <a16:creationId xmlns:a16="http://schemas.microsoft.com/office/drawing/2014/main" id="{B1D303B3-2552-95BC-27F6-173B77743501}"/>
              </a:ext>
            </a:extLst>
          </p:cNvPr>
          <p:cNvSpPr txBox="1"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092351" y="-5941"/>
            <a:ext cx="10515600" cy="1325200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Key Generation via Trusted Authority</a:t>
            </a:r>
            <a:endParaRPr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6163772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9" name="Google Shape;599;p54"/>
          <p:cNvPicPr preferRelativeResize="0"/>
          <p:nvPr>
            <p:custDataLst>
              <p:tags r:id="rId2"/>
            </p:custDataLst>
          </p:nvPr>
        </p:nvPicPr>
        <p:blipFill>
          <a:blip r:embed="rId9">
            <a:alphaModFix/>
          </a:blip>
          <a:stretch>
            <a:fillRect/>
          </a:stretch>
        </p:blipFill>
        <p:spPr>
          <a:xfrm>
            <a:off x="635168" y="804392"/>
            <a:ext cx="1148567" cy="1901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0" name="Google Shape;600;p54"/>
          <p:cNvPicPr preferRelativeResize="0"/>
          <p:nvPr>
            <p:custDataLst>
              <p:tags r:id="rId3"/>
            </p:custDataLst>
          </p:nvPr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916001" y="1476044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601" name="Google Shape;601;p54"/>
          <p:cNvSpPr txBox="1"/>
          <p:nvPr>
            <p:custDataLst>
              <p:tags r:id="rId4"/>
            </p:custDataLst>
          </p:nvPr>
        </p:nvSpPr>
        <p:spPr>
          <a:xfrm>
            <a:off x="2916001" y="1043907"/>
            <a:ext cx="4252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 dirty="0">
                <a:solidFill>
                  <a:schemeClr val="accent1"/>
                </a:solidFill>
              </a:rPr>
              <a:t>k</a:t>
            </a:r>
            <a:endParaRPr sz="1333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10A5639-A9C1-C2E8-2267-E0C232CB6638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  <p:sp>
        <p:nvSpPr>
          <p:cNvPr id="3" name="Google Shape;169;p19">
            <a:extLst>
              <a:ext uri="{FF2B5EF4-FFF2-40B4-BE49-F238E27FC236}">
                <a16:creationId xmlns:a16="http://schemas.microsoft.com/office/drawing/2014/main" id="{B1D303B3-2552-95BC-27F6-173B77743501}"/>
              </a:ext>
            </a:extLst>
          </p:cNvPr>
          <p:cNvSpPr txBox="1"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1092351" y="-5941"/>
            <a:ext cx="10515600" cy="1325200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Key Generation via Trusted Authority</a:t>
            </a:r>
            <a:endParaRPr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7737767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9" name="Google Shape;599;p54"/>
          <p:cNvPicPr preferRelativeResize="0"/>
          <p:nvPr>
            <p:custDataLst>
              <p:tags r:id="rId2"/>
            </p:custDataLst>
          </p:nvPr>
        </p:nvPicPr>
        <p:blipFill>
          <a:blip r:embed="rId21">
            <a:alphaModFix/>
          </a:blip>
          <a:stretch>
            <a:fillRect/>
          </a:stretch>
        </p:blipFill>
        <p:spPr>
          <a:xfrm>
            <a:off x="635168" y="804392"/>
            <a:ext cx="1148567" cy="1901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0" name="Google Shape;600;p54"/>
          <p:cNvPicPr preferRelativeResize="0"/>
          <p:nvPr>
            <p:custDataLst>
              <p:tags r:id="rId3"/>
            </p:custDataLst>
          </p:nvPr>
        </p:nvPicPr>
        <p:blipFill>
          <a:blip r:embed="rId22">
            <a:alphaModFix/>
          </a:blip>
          <a:stretch>
            <a:fillRect/>
          </a:stretch>
        </p:blipFill>
        <p:spPr>
          <a:xfrm>
            <a:off x="2916001" y="1476044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601" name="Google Shape;601;p54"/>
          <p:cNvSpPr txBox="1"/>
          <p:nvPr>
            <p:custDataLst>
              <p:tags r:id="rId4"/>
            </p:custDataLst>
          </p:nvPr>
        </p:nvSpPr>
        <p:spPr>
          <a:xfrm>
            <a:off x="2916001" y="1043907"/>
            <a:ext cx="4252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 dirty="0">
                <a:solidFill>
                  <a:schemeClr val="accent1"/>
                </a:solidFill>
              </a:rPr>
              <a:t>k</a:t>
            </a:r>
            <a:endParaRPr sz="1333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pic>
        <p:nvPicPr>
          <p:cNvPr id="602" name="Google Shape;602;p54"/>
          <p:cNvPicPr preferRelativeResize="0"/>
          <p:nvPr>
            <p:custDataLst>
              <p:tags r:id="rId5"/>
            </p:custDataLst>
          </p:nvPr>
        </p:nvPicPr>
        <p:blipFill>
          <a:blip r:embed="rId22">
            <a:alphaModFix/>
          </a:blip>
          <a:stretch>
            <a:fillRect/>
          </a:stretch>
        </p:blipFill>
        <p:spPr>
          <a:xfrm>
            <a:off x="908819" y="3165844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603" name="Google Shape;603;p54"/>
          <p:cNvSpPr txBox="1"/>
          <p:nvPr>
            <p:custDataLst>
              <p:tags r:id="rId6"/>
            </p:custDataLst>
          </p:nvPr>
        </p:nvSpPr>
        <p:spPr>
          <a:xfrm>
            <a:off x="987901" y="2842407"/>
            <a:ext cx="4252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 dirty="0">
                <a:solidFill>
                  <a:schemeClr val="accent1"/>
                </a:solidFill>
              </a:rPr>
              <a:t>k</a:t>
            </a:r>
            <a:endParaRPr sz="1333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pic>
        <p:nvPicPr>
          <p:cNvPr id="610" name="Google Shape;610;p54"/>
          <p:cNvPicPr preferRelativeResize="0"/>
          <p:nvPr>
            <p:custDataLst>
              <p:tags r:id="rId7"/>
            </p:custDataLst>
          </p:nvPr>
        </p:nvPicPr>
        <p:blipFill>
          <a:blip r:embed="rId22">
            <a:alphaModFix/>
          </a:blip>
          <a:stretch>
            <a:fillRect/>
          </a:stretch>
        </p:blipFill>
        <p:spPr>
          <a:xfrm>
            <a:off x="917785" y="4127462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611" name="Google Shape;611;p54"/>
          <p:cNvSpPr txBox="1"/>
          <p:nvPr>
            <p:custDataLst>
              <p:tags r:id="rId8"/>
            </p:custDataLst>
          </p:nvPr>
        </p:nvSpPr>
        <p:spPr>
          <a:xfrm>
            <a:off x="908834" y="3784258"/>
            <a:ext cx="4252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k</a:t>
            </a:r>
            <a:endParaRPr sz="1333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pic>
        <p:nvPicPr>
          <p:cNvPr id="618" name="Google Shape;618;p54"/>
          <p:cNvPicPr preferRelativeResize="0"/>
          <p:nvPr>
            <p:custDataLst>
              <p:tags r:id="rId9"/>
            </p:custDataLst>
          </p:nvPr>
        </p:nvPicPr>
        <p:blipFill>
          <a:blip r:embed="rId22">
            <a:alphaModFix/>
          </a:blip>
          <a:stretch>
            <a:fillRect/>
          </a:stretch>
        </p:blipFill>
        <p:spPr>
          <a:xfrm>
            <a:off x="908819" y="5029844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619" name="Google Shape;619;p54"/>
          <p:cNvSpPr txBox="1"/>
          <p:nvPr>
            <p:custDataLst>
              <p:tags r:id="rId10"/>
            </p:custDataLst>
          </p:nvPr>
        </p:nvSpPr>
        <p:spPr>
          <a:xfrm>
            <a:off x="1036401" y="4716274"/>
            <a:ext cx="4252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k</a:t>
            </a:r>
            <a:endParaRPr sz="1333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pic>
        <p:nvPicPr>
          <p:cNvPr id="626" name="Google Shape;626;p54"/>
          <p:cNvPicPr preferRelativeResize="0"/>
          <p:nvPr>
            <p:custDataLst>
              <p:tags r:id="rId11"/>
            </p:custDataLst>
          </p:nvPr>
        </p:nvPicPr>
        <p:blipFill>
          <a:blip r:embed="rId22">
            <a:alphaModFix/>
          </a:blip>
          <a:stretch>
            <a:fillRect/>
          </a:stretch>
        </p:blipFill>
        <p:spPr>
          <a:xfrm>
            <a:off x="4169819" y="3165844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627" name="Google Shape;627;p54"/>
          <p:cNvSpPr txBox="1"/>
          <p:nvPr>
            <p:custDataLst>
              <p:tags r:id="rId12"/>
            </p:custDataLst>
          </p:nvPr>
        </p:nvSpPr>
        <p:spPr>
          <a:xfrm>
            <a:off x="4248901" y="2842407"/>
            <a:ext cx="4252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k</a:t>
            </a:r>
            <a:endParaRPr sz="1333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pic>
        <p:nvPicPr>
          <p:cNvPr id="634" name="Google Shape;634;p54"/>
          <p:cNvPicPr preferRelativeResize="0"/>
          <p:nvPr>
            <p:custDataLst>
              <p:tags r:id="rId13"/>
            </p:custDataLst>
          </p:nvPr>
        </p:nvPicPr>
        <p:blipFill>
          <a:blip r:embed="rId22">
            <a:alphaModFix/>
          </a:blip>
          <a:stretch>
            <a:fillRect/>
          </a:stretch>
        </p:blipFill>
        <p:spPr>
          <a:xfrm>
            <a:off x="4178785" y="4127462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635" name="Google Shape;635;p54"/>
          <p:cNvSpPr txBox="1"/>
          <p:nvPr>
            <p:custDataLst>
              <p:tags r:id="rId14"/>
            </p:custDataLst>
          </p:nvPr>
        </p:nvSpPr>
        <p:spPr>
          <a:xfrm>
            <a:off x="4169834" y="3784258"/>
            <a:ext cx="4252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k</a:t>
            </a:r>
            <a:endParaRPr sz="1333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pic>
        <p:nvPicPr>
          <p:cNvPr id="642" name="Google Shape;642;p54"/>
          <p:cNvPicPr preferRelativeResize="0"/>
          <p:nvPr>
            <p:custDataLst>
              <p:tags r:id="rId15"/>
            </p:custDataLst>
          </p:nvPr>
        </p:nvPicPr>
        <p:blipFill>
          <a:blip r:embed="rId22">
            <a:alphaModFix/>
          </a:blip>
          <a:stretch>
            <a:fillRect/>
          </a:stretch>
        </p:blipFill>
        <p:spPr>
          <a:xfrm>
            <a:off x="4169819" y="5029844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643" name="Google Shape;643;p54"/>
          <p:cNvSpPr txBox="1"/>
          <p:nvPr>
            <p:custDataLst>
              <p:tags r:id="rId16"/>
            </p:custDataLst>
          </p:nvPr>
        </p:nvSpPr>
        <p:spPr>
          <a:xfrm>
            <a:off x="4297401" y="4716274"/>
            <a:ext cx="4252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k</a:t>
            </a:r>
            <a:endParaRPr sz="1333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10A5639-A9C1-C2E8-2267-E0C232CB6638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7"/>
            </p:custDataLst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  <p:sp>
        <p:nvSpPr>
          <p:cNvPr id="3" name="Google Shape;169;p19">
            <a:extLst>
              <a:ext uri="{FF2B5EF4-FFF2-40B4-BE49-F238E27FC236}">
                <a16:creationId xmlns:a16="http://schemas.microsoft.com/office/drawing/2014/main" id="{B1D303B3-2552-95BC-27F6-173B77743501}"/>
              </a:ext>
            </a:extLst>
          </p:cNvPr>
          <p:cNvSpPr txBox="1">
            <a:spLocks noGrp="1"/>
          </p:cNvSpPr>
          <p:nvPr>
            <p:ph type="title"/>
            <p:custDataLst>
              <p:tags r:id="rId18"/>
            </p:custDataLst>
          </p:nvPr>
        </p:nvSpPr>
        <p:spPr>
          <a:xfrm>
            <a:off x="1092351" y="-5941"/>
            <a:ext cx="10515600" cy="1325200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Key Generation via Trusted Authority</a:t>
            </a:r>
            <a:endParaRPr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6614775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9" name="Google Shape;599;p54"/>
          <p:cNvPicPr preferRelativeResize="0"/>
          <p:nvPr>
            <p:custDataLst>
              <p:tags r:id="rId2"/>
            </p:custDataLst>
          </p:nvPr>
        </p:nvPicPr>
        <p:blipFill>
          <a:blip r:embed="rId39">
            <a:alphaModFix/>
          </a:blip>
          <a:stretch>
            <a:fillRect/>
          </a:stretch>
        </p:blipFill>
        <p:spPr>
          <a:xfrm>
            <a:off x="635168" y="804392"/>
            <a:ext cx="1148567" cy="1901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0" name="Google Shape;600;p54"/>
          <p:cNvPicPr preferRelativeResize="0"/>
          <p:nvPr>
            <p:custDataLst>
              <p:tags r:id="rId3"/>
            </p:custDataLst>
          </p:nvPr>
        </p:nvPicPr>
        <p:blipFill>
          <a:blip r:embed="rId40">
            <a:alphaModFix/>
          </a:blip>
          <a:stretch>
            <a:fillRect/>
          </a:stretch>
        </p:blipFill>
        <p:spPr>
          <a:xfrm>
            <a:off x="2916001" y="1476044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601" name="Google Shape;601;p54"/>
          <p:cNvSpPr txBox="1"/>
          <p:nvPr>
            <p:custDataLst>
              <p:tags r:id="rId4"/>
            </p:custDataLst>
          </p:nvPr>
        </p:nvSpPr>
        <p:spPr>
          <a:xfrm>
            <a:off x="2916001" y="1043907"/>
            <a:ext cx="4252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 dirty="0">
                <a:solidFill>
                  <a:schemeClr val="accent1"/>
                </a:solidFill>
              </a:rPr>
              <a:t>k</a:t>
            </a:r>
            <a:endParaRPr sz="1333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pic>
        <p:nvPicPr>
          <p:cNvPr id="602" name="Google Shape;602;p54"/>
          <p:cNvPicPr preferRelativeResize="0"/>
          <p:nvPr>
            <p:custDataLst>
              <p:tags r:id="rId5"/>
            </p:custDataLst>
          </p:nvPr>
        </p:nvPicPr>
        <p:blipFill>
          <a:blip r:embed="rId40">
            <a:alphaModFix/>
          </a:blip>
          <a:stretch>
            <a:fillRect/>
          </a:stretch>
        </p:blipFill>
        <p:spPr>
          <a:xfrm>
            <a:off x="908819" y="3165844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603" name="Google Shape;603;p54"/>
          <p:cNvSpPr txBox="1"/>
          <p:nvPr>
            <p:custDataLst>
              <p:tags r:id="rId6"/>
            </p:custDataLst>
          </p:nvPr>
        </p:nvSpPr>
        <p:spPr>
          <a:xfrm>
            <a:off x="987901" y="2842407"/>
            <a:ext cx="4252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 dirty="0">
                <a:solidFill>
                  <a:schemeClr val="accent1"/>
                </a:solidFill>
              </a:rPr>
              <a:t>k</a:t>
            </a:r>
            <a:endParaRPr sz="1333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sp>
        <p:nvSpPr>
          <p:cNvPr id="604" name="Google Shape;604;p54"/>
          <p:cNvSpPr txBox="1"/>
          <p:nvPr>
            <p:custDataLst>
              <p:tags r:id="rId7"/>
            </p:custDataLst>
          </p:nvPr>
        </p:nvSpPr>
        <p:spPr>
          <a:xfrm>
            <a:off x="1531350" y="3198824"/>
            <a:ext cx="4252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 -</a:t>
            </a:r>
            <a:endParaRPr sz="1333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pic>
        <p:nvPicPr>
          <p:cNvPr id="605" name="Google Shape;605;p54"/>
          <p:cNvPicPr preferRelativeResize="0"/>
          <p:nvPr>
            <p:custDataLst>
              <p:tags r:id="rId8"/>
            </p:custDataLst>
          </p:nvPr>
        </p:nvPicPr>
        <p:blipFill>
          <a:blip r:embed="rId41">
            <a:alphaModFix/>
          </a:blip>
          <a:stretch>
            <a:fillRect/>
          </a:stretch>
        </p:blipFill>
        <p:spPr>
          <a:xfrm>
            <a:off x="1956519" y="3165844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606" name="Google Shape;606;p54"/>
          <p:cNvSpPr txBox="1"/>
          <p:nvPr>
            <p:custDataLst>
              <p:tags r:id="rId9"/>
            </p:custDataLst>
          </p:nvPr>
        </p:nvSpPr>
        <p:spPr>
          <a:xfrm>
            <a:off x="2035601" y="2842407"/>
            <a:ext cx="6616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 dirty="0">
                <a:solidFill>
                  <a:schemeClr val="accent1"/>
                </a:solidFill>
              </a:rPr>
              <a:t>k</a:t>
            </a:r>
            <a:r>
              <a:rPr lang="en-US" sz="1333" baseline="-25000" dirty="0">
                <a:solidFill>
                  <a:schemeClr val="accent1"/>
                </a:solidFill>
              </a:rPr>
              <a:t>1,1</a:t>
            </a:r>
            <a:endParaRPr sz="1333" baseline="-25000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pic>
        <p:nvPicPr>
          <p:cNvPr id="610" name="Google Shape;610;p54"/>
          <p:cNvPicPr preferRelativeResize="0"/>
          <p:nvPr>
            <p:custDataLst>
              <p:tags r:id="rId10"/>
            </p:custDataLst>
          </p:nvPr>
        </p:nvPicPr>
        <p:blipFill>
          <a:blip r:embed="rId40">
            <a:alphaModFix/>
          </a:blip>
          <a:stretch>
            <a:fillRect/>
          </a:stretch>
        </p:blipFill>
        <p:spPr>
          <a:xfrm>
            <a:off x="917785" y="4127462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611" name="Google Shape;611;p54"/>
          <p:cNvSpPr txBox="1"/>
          <p:nvPr>
            <p:custDataLst>
              <p:tags r:id="rId11"/>
            </p:custDataLst>
          </p:nvPr>
        </p:nvSpPr>
        <p:spPr>
          <a:xfrm>
            <a:off x="908834" y="3784258"/>
            <a:ext cx="4252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k</a:t>
            </a:r>
            <a:endParaRPr sz="1333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sp>
        <p:nvSpPr>
          <p:cNvPr id="612" name="Google Shape;612;p54"/>
          <p:cNvSpPr txBox="1"/>
          <p:nvPr>
            <p:custDataLst>
              <p:tags r:id="rId12"/>
            </p:custDataLst>
          </p:nvPr>
        </p:nvSpPr>
        <p:spPr>
          <a:xfrm>
            <a:off x="1540317" y="4160440"/>
            <a:ext cx="4252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 -</a:t>
            </a:r>
            <a:endParaRPr sz="1333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pic>
        <p:nvPicPr>
          <p:cNvPr id="613" name="Google Shape;613;p54"/>
          <p:cNvPicPr preferRelativeResize="0"/>
          <p:nvPr>
            <p:custDataLst>
              <p:tags r:id="rId13"/>
            </p:custDataLst>
          </p:nvPr>
        </p:nvPicPr>
        <p:blipFill>
          <a:blip r:embed="rId41">
            <a:alphaModFix/>
          </a:blip>
          <a:stretch>
            <a:fillRect/>
          </a:stretch>
        </p:blipFill>
        <p:spPr>
          <a:xfrm>
            <a:off x="1965485" y="4127462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614" name="Google Shape;614;p54"/>
          <p:cNvSpPr txBox="1"/>
          <p:nvPr>
            <p:custDataLst>
              <p:tags r:id="rId14"/>
            </p:custDataLst>
          </p:nvPr>
        </p:nvSpPr>
        <p:spPr>
          <a:xfrm>
            <a:off x="1956534" y="3784258"/>
            <a:ext cx="6616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k</a:t>
            </a:r>
            <a:r>
              <a:rPr lang="en-US" sz="1333" baseline="-25000">
                <a:solidFill>
                  <a:schemeClr val="accent1"/>
                </a:solidFill>
              </a:rPr>
              <a:t>1,2</a:t>
            </a:r>
            <a:endParaRPr sz="1333" baseline="-25000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pic>
        <p:nvPicPr>
          <p:cNvPr id="618" name="Google Shape;618;p54"/>
          <p:cNvPicPr preferRelativeResize="0"/>
          <p:nvPr>
            <p:custDataLst>
              <p:tags r:id="rId15"/>
            </p:custDataLst>
          </p:nvPr>
        </p:nvPicPr>
        <p:blipFill>
          <a:blip r:embed="rId40">
            <a:alphaModFix/>
          </a:blip>
          <a:stretch>
            <a:fillRect/>
          </a:stretch>
        </p:blipFill>
        <p:spPr>
          <a:xfrm>
            <a:off x="908819" y="5029844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619" name="Google Shape;619;p54"/>
          <p:cNvSpPr txBox="1"/>
          <p:nvPr>
            <p:custDataLst>
              <p:tags r:id="rId16"/>
            </p:custDataLst>
          </p:nvPr>
        </p:nvSpPr>
        <p:spPr>
          <a:xfrm>
            <a:off x="1036401" y="4716274"/>
            <a:ext cx="4252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k</a:t>
            </a:r>
            <a:endParaRPr sz="1333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sp>
        <p:nvSpPr>
          <p:cNvPr id="620" name="Google Shape;620;p54"/>
          <p:cNvSpPr txBox="1"/>
          <p:nvPr>
            <p:custDataLst>
              <p:tags r:id="rId17"/>
            </p:custDataLst>
          </p:nvPr>
        </p:nvSpPr>
        <p:spPr>
          <a:xfrm>
            <a:off x="1531350" y="5062824"/>
            <a:ext cx="4252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 -</a:t>
            </a:r>
            <a:endParaRPr sz="1333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pic>
        <p:nvPicPr>
          <p:cNvPr id="621" name="Google Shape;621;p54"/>
          <p:cNvPicPr preferRelativeResize="0"/>
          <p:nvPr>
            <p:custDataLst>
              <p:tags r:id="rId18"/>
            </p:custDataLst>
          </p:nvPr>
        </p:nvPicPr>
        <p:blipFill>
          <a:blip r:embed="rId41">
            <a:alphaModFix/>
          </a:blip>
          <a:stretch>
            <a:fillRect/>
          </a:stretch>
        </p:blipFill>
        <p:spPr>
          <a:xfrm>
            <a:off x="1956519" y="5029844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622" name="Google Shape;622;p54"/>
          <p:cNvSpPr txBox="1"/>
          <p:nvPr>
            <p:custDataLst>
              <p:tags r:id="rId19"/>
            </p:custDataLst>
          </p:nvPr>
        </p:nvSpPr>
        <p:spPr>
          <a:xfrm>
            <a:off x="2084101" y="4716274"/>
            <a:ext cx="6616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k</a:t>
            </a:r>
            <a:r>
              <a:rPr lang="en-US" sz="1333" baseline="-25000">
                <a:solidFill>
                  <a:schemeClr val="accent1"/>
                </a:solidFill>
              </a:rPr>
              <a:t>1,3</a:t>
            </a:r>
            <a:endParaRPr sz="1333" baseline="-25000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pic>
        <p:nvPicPr>
          <p:cNvPr id="626" name="Google Shape;626;p54"/>
          <p:cNvPicPr preferRelativeResize="0"/>
          <p:nvPr>
            <p:custDataLst>
              <p:tags r:id="rId20"/>
            </p:custDataLst>
          </p:nvPr>
        </p:nvPicPr>
        <p:blipFill>
          <a:blip r:embed="rId40">
            <a:alphaModFix/>
          </a:blip>
          <a:stretch>
            <a:fillRect/>
          </a:stretch>
        </p:blipFill>
        <p:spPr>
          <a:xfrm>
            <a:off x="4169819" y="3165844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627" name="Google Shape;627;p54"/>
          <p:cNvSpPr txBox="1"/>
          <p:nvPr>
            <p:custDataLst>
              <p:tags r:id="rId21"/>
            </p:custDataLst>
          </p:nvPr>
        </p:nvSpPr>
        <p:spPr>
          <a:xfrm>
            <a:off x="4248901" y="2842407"/>
            <a:ext cx="4252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k</a:t>
            </a:r>
            <a:endParaRPr sz="1333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sp>
        <p:nvSpPr>
          <p:cNvPr id="628" name="Google Shape;628;p54"/>
          <p:cNvSpPr txBox="1"/>
          <p:nvPr>
            <p:custDataLst>
              <p:tags r:id="rId22"/>
            </p:custDataLst>
          </p:nvPr>
        </p:nvSpPr>
        <p:spPr>
          <a:xfrm>
            <a:off x="4792350" y="3198824"/>
            <a:ext cx="4252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 -</a:t>
            </a:r>
            <a:endParaRPr sz="1333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pic>
        <p:nvPicPr>
          <p:cNvPr id="629" name="Google Shape;629;p54"/>
          <p:cNvPicPr preferRelativeResize="0"/>
          <p:nvPr>
            <p:custDataLst>
              <p:tags r:id="rId23"/>
            </p:custDataLst>
          </p:nvPr>
        </p:nvPicPr>
        <p:blipFill>
          <a:blip r:embed="rId42">
            <a:alphaModFix/>
          </a:blip>
          <a:stretch>
            <a:fillRect/>
          </a:stretch>
        </p:blipFill>
        <p:spPr>
          <a:xfrm>
            <a:off x="5217519" y="3165844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630" name="Google Shape;630;p54"/>
          <p:cNvSpPr txBox="1"/>
          <p:nvPr>
            <p:custDataLst>
              <p:tags r:id="rId24"/>
            </p:custDataLst>
          </p:nvPr>
        </p:nvSpPr>
        <p:spPr>
          <a:xfrm>
            <a:off x="5296601" y="2842407"/>
            <a:ext cx="6616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k</a:t>
            </a:r>
            <a:r>
              <a:rPr lang="en-US" sz="1333" baseline="-25000">
                <a:solidFill>
                  <a:schemeClr val="accent1"/>
                </a:solidFill>
              </a:rPr>
              <a:t>2,4</a:t>
            </a:r>
            <a:endParaRPr sz="1333" baseline="-25000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pic>
        <p:nvPicPr>
          <p:cNvPr id="634" name="Google Shape;634;p54"/>
          <p:cNvPicPr preferRelativeResize="0"/>
          <p:nvPr>
            <p:custDataLst>
              <p:tags r:id="rId25"/>
            </p:custDataLst>
          </p:nvPr>
        </p:nvPicPr>
        <p:blipFill>
          <a:blip r:embed="rId40">
            <a:alphaModFix/>
          </a:blip>
          <a:stretch>
            <a:fillRect/>
          </a:stretch>
        </p:blipFill>
        <p:spPr>
          <a:xfrm>
            <a:off x="4178785" y="4127462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635" name="Google Shape;635;p54"/>
          <p:cNvSpPr txBox="1"/>
          <p:nvPr>
            <p:custDataLst>
              <p:tags r:id="rId26"/>
            </p:custDataLst>
          </p:nvPr>
        </p:nvSpPr>
        <p:spPr>
          <a:xfrm>
            <a:off x="4169834" y="3784258"/>
            <a:ext cx="4252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k</a:t>
            </a:r>
            <a:endParaRPr sz="1333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sp>
        <p:nvSpPr>
          <p:cNvPr id="636" name="Google Shape;636;p54"/>
          <p:cNvSpPr txBox="1"/>
          <p:nvPr>
            <p:custDataLst>
              <p:tags r:id="rId27"/>
            </p:custDataLst>
          </p:nvPr>
        </p:nvSpPr>
        <p:spPr>
          <a:xfrm>
            <a:off x="4801317" y="4160440"/>
            <a:ext cx="4252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 -</a:t>
            </a:r>
            <a:endParaRPr sz="1333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pic>
        <p:nvPicPr>
          <p:cNvPr id="637" name="Google Shape;637;p54"/>
          <p:cNvPicPr preferRelativeResize="0"/>
          <p:nvPr>
            <p:custDataLst>
              <p:tags r:id="rId28"/>
            </p:custDataLst>
          </p:nvPr>
        </p:nvPicPr>
        <p:blipFill>
          <a:blip r:embed="rId42">
            <a:alphaModFix/>
          </a:blip>
          <a:stretch>
            <a:fillRect/>
          </a:stretch>
        </p:blipFill>
        <p:spPr>
          <a:xfrm>
            <a:off x="5226485" y="4127462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638" name="Google Shape;638;p54"/>
          <p:cNvSpPr txBox="1"/>
          <p:nvPr>
            <p:custDataLst>
              <p:tags r:id="rId29"/>
            </p:custDataLst>
          </p:nvPr>
        </p:nvSpPr>
        <p:spPr>
          <a:xfrm>
            <a:off x="5217534" y="3784258"/>
            <a:ext cx="6616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k</a:t>
            </a:r>
            <a:r>
              <a:rPr lang="en-US" sz="1333" baseline="-25000">
                <a:solidFill>
                  <a:schemeClr val="accent1"/>
                </a:solidFill>
              </a:rPr>
              <a:t>2,5</a:t>
            </a:r>
            <a:endParaRPr sz="1333" baseline="-25000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pic>
        <p:nvPicPr>
          <p:cNvPr id="642" name="Google Shape;642;p54"/>
          <p:cNvPicPr preferRelativeResize="0"/>
          <p:nvPr>
            <p:custDataLst>
              <p:tags r:id="rId30"/>
            </p:custDataLst>
          </p:nvPr>
        </p:nvPicPr>
        <p:blipFill>
          <a:blip r:embed="rId40">
            <a:alphaModFix/>
          </a:blip>
          <a:stretch>
            <a:fillRect/>
          </a:stretch>
        </p:blipFill>
        <p:spPr>
          <a:xfrm>
            <a:off x="4169819" y="5029844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643" name="Google Shape;643;p54"/>
          <p:cNvSpPr txBox="1"/>
          <p:nvPr>
            <p:custDataLst>
              <p:tags r:id="rId31"/>
            </p:custDataLst>
          </p:nvPr>
        </p:nvSpPr>
        <p:spPr>
          <a:xfrm>
            <a:off x="4297401" y="4716274"/>
            <a:ext cx="4252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k</a:t>
            </a:r>
            <a:endParaRPr sz="1333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sp>
        <p:nvSpPr>
          <p:cNvPr id="644" name="Google Shape;644;p54"/>
          <p:cNvSpPr txBox="1"/>
          <p:nvPr>
            <p:custDataLst>
              <p:tags r:id="rId32"/>
            </p:custDataLst>
          </p:nvPr>
        </p:nvSpPr>
        <p:spPr>
          <a:xfrm>
            <a:off x="4792350" y="5062824"/>
            <a:ext cx="4252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 -</a:t>
            </a:r>
            <a:endParaRPr sz="1333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pic>
        <p:nvPicPr>
          <p:cNvPr id="645" name="Google Shape;645;p54"/>
          <p:cNvPicPr preferRelativeResize="0"/>
          <p:nvPr>
            <p:custDataLst>
              <p:tags r:id="rId33"/>
            </p:custDataLst>
          </p:nvPr>
        </p:nvPicPr>
        <p:blipFill>
          <a:blip r:embed="rId43">
            <a:alphaModFix/>
          </a:blip>
          <a:stretch>
            <a:fillRect/>
          </a:stretch>
        </p:blipFill>
        <p:spPr>
          <a:xfrm>
            <a:off x="5217519" y="5029844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646" name="Google Shape;646;p54"/>
          <p:cNvSpPr txBox="1"/>
          <p:nvPr>
            <p:custDataLst>
              <p:tags r:id="rId34"/>
            </p:custDataLst>
          </p:nvPr>
        </p:nvSpPr>
        <p:spPr>
          <a:xfrm>
            <a:off x="5345101" y="4716274"/>
            <a:ext cx="6616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k</a:t>
            </a:r>
            <a:r>
              <a:rPr lang="en-US" sz="1333" baseline="-25000">
                <a:solidFill>
                  <a:schemeClr val="accent1"/>
                </a:solidFill>
              </a:rPr>
              <a:t>3,6</a:t>
            </a:r>
            <a:endParaRPr sz="1333" baseline="-25000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10A5639-A9C1-C2E8-2267-E0C232CB6638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5"/>
            </p:custDataLst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  <p:sp>
        <p:nvSpPr>
          <p:cNvPr id="3" name="Google Shape;169;p19">
            <a:extLst>
              <a:ext uri="{FF2B5EF4-FFF2-40B4-BE49-F238E27FC236}">
                <a16:creationId xmlns:a16="http://schemas.microsoft.com/office/drawing/2014/main" id="{B1D303B3-2552-95BC-27F6-173B77743501}"/>
              </a:ext>
            </a:extLst>
          </p:cNvPr>
          <p:cNvSpPr txBox="1">
            <a:spLocks noGrp="1"/>
          </p:cNvSpPr>
          <p:nvPr>
            <p:ph type="title"/>
            <p:custDataLst>
              <p:tags r:id="rId36"/>
            </p:custDataLst>
          </p:nvPr>
        </p:nvSpPr>
        <p:spPr>
          <a:xfrm>
            <a:off x="1092351" y="-5941"/>
            <a:ext cx="10515600" cy="1325200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Key Generation via Trusted Authority</a:t>
            </a:r>
            <a:endParaRPr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20702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>
          <a:extLst>
            <a:ext uri="{FF2B5EF4-FFF2-40B4-BE49-F238E27FC236}">
              <a16:creationId xmlns:a16="http://schemas.microsoft.com/office/drawing/2014/main" id="{1C0E823F-7734-2990-69B0-B72FB07E8C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9">
            <a:extLst>
              <a:ext uri="{FF2B5EF4-FFF2-40B4-BE49-F238E27FC236}">
                <a16:creationId xmlns:a16="http://schemas.microsoft.com/office/drawing/2014/main" id="{5348B583-40B0-D497-68FA-5D30536560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1233" y="61384"/>
            <a:ext cx="10515600" cy="1325200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V</a:t>
            </a:r>
            <a:r>
              <a:rPr lang="en-US" dirty="0">
                <a:solidFill>
                  <a:schemeClr val="accent3"/>
                </a:solidFill>
              </a:rPr>
              <a:t>O</a:t>
            </a:r>
            <a:r>
              <a:rPr lang="en-US" dirty="0"/>
              <a:t>PRF: A Simple Construction</a:t>
            </a:r>
            <a:endParaRPr dirty="0"/>
          </a:p>
        </p:txBody>
      </p:sp>
      <p:pic>
        <p:nvPicPr>
          <p:cNvPr id="170" name="Google Shape;170;p19">
            <a:extLst>
              <a:ext uri="{FF2B5EF4-FFF2-40B4-BE49-F238E27FC236}">
                <a16:creationId xmlns:a16="http://schemas.microsoft.com/office/drawing/2014/main" id="{7103F5EC-5428-D710-CA52-DB10F2D43B74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928133" y="2426233"/>
            <a:ext cx="2005531" cy="2005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9">
            <a:extLst>
              <a:ext uri="{FF2B5EF4-FFF2-40B4-BE49-F238E27FC236}">
                <a16:creationId xmlns:a16="http://schemas.microsoft.com/office/drawing/2014/main" id="{C90425BE-4913-A200-F149-90A736FB0002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04784" y="2356780"/>
            <a:ext cx="2144432" cy="2144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9">
            <a:extLst>
              <a:ext uri="{FF2B5EF4-FFF2-40B4-BE49-F238E27FC236}">
                <a16:creationId xmlns:a16="http://schemas.microsoft.com/office/drawing/2014/main" id="{B7894D71-F835-5D79-D009-0013C14B8107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933668" y="1612868"/>
            <a:ext cx="753233" cy="753233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9">
            <a:extLst>
              <a:ext uri="{FF2B5EF4-FFF2-40B4-BE49-F238E27FC236}">
                <a16:creationId xmlns:a16="http://schemas.microsoft.com/office/drawing/2014/main" id="{F1871D68-B7BF-CD92-9C16-6157E4EB2284}"/>
              </a:ext>
            </a:extLst>
          </p:cNvPr>
          <p:cNvSpPr txBox="1"/>
          <p:nvPr/>
        </p:nvSpPr>
        <p:spPr>
          <a:xfrm>
            <a:off x="2264384" y="1712267"/>
            <a:ext cx="425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>
                <a:solidFill>
                  <a:schemeClr val="accent1"/>
                </a:solidFill>
              </a:rPr>
              <a:t>x</a:t>
            </a:r>
            <a:endParaRPr sz="2667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sp>
        <p:nvSpPr>
          <p:cNvPr id="174" name="Google Shape;174;p19">
            <a:extLst>
              <a:ext uri="{FF2B5EF4-FFF2-40B4-BE49-F238E27FC236}">
                <a16:creationId xmlns:a16="http://schemas.microsoft.com/office/drawing/2014/main" id="{788F810F-844C-8144-779C-9AEBB18F6C2B}"/>
              </a:ext>
            </a:extLst>
          </p:cNvPr>
          <p:cNvSpPr txBox="1"/>
          <p:nvPr/>
        </p:nvSpPr>
        <p:spPr>
          <a:xfrm>
            <a:off x="11097667" y="1166933"/>
            <a:ext cx="425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>
                <a:solidFill>
                  <a:schemeClr val="accent1"/>
                </a:solidFill>
              </a:rPr>
              <a:t>k</a:t>
            </a:r>
            <a:endParaRPr sz="2667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cxnSp>
        <p:nvCxnSpPr>
          <p:cNvPr id="175" name="Google Shape;175;p19">
            <a:extLst>
              <a:ext uri="{FF2B5EF4-FFF2-40B4-BE49-F238E27FC236}">
                <a16:creationId xmlns:a16="http://schemas.microsoft.com/office/drawing/2014/main" id="{AD70E551-895A-763D-AC59-11DF095D0470}"/>
              </a:ext>
            </a:extLst>
          </p:cNvPr>
          <p:cNvCxnSpPr/>
          <p:nvPr/>
        </p:nvCxnSpPr>
        <p:spPr>
          <a:xfrm rot="10800000" flipH="1">
            <a:off x="4798451" y="3096467"/>
            <a:ext cx="2946800" cy="14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6" name="Google Shape;176;p19">
            <a:extLst>
              <a:ext uri="{FF2B5EF4-FFF2-40B4-BE49-F238E27FC236}">
                <a16:creationId xmlns:a16="http://schemas.microsoft.com/office/drawing/2014/main" id="{8B717284-05F7-1085-112D-EEEF4D2C4E6D}"/>
              </a:ext>
            </a:extLst>
          </p:cNvPr>
          <p:cNvCxnSpPr/>
          <p:nvPr/>
        </p:nvCxnSpPr>
        <p:spPr>
          <a:xfrm flipH="1">
            <a:off x="4783851" y="3785600"/>
            <a:ext cx="2909600" cy="31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7" name="Google Shape;177;p19">
            <a:extLst>
              <a:ext uri="{FF2B5EF4-FFF2-40B4-BE49-F238E27FC236}">
                <a16:creationId xmlns:a16="http://schemas.microsoft.com/office/drawing/2014/main" id="{DD8B945B-7304-664E-752D-4271CEB726BC}"/>
              </a:ext>
            </a:extLst>
          </p:cNvPr>
          <p:cNvSpPr txBox="1"/>
          <p:nvPr/>
        </p:nvSpPr>
        <p:spPr>
          <a:xfrm>
            <a:off x="1635833" y="4357817"/>
            <a:ext cx="425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 dirty="0">
                <a:solidFill>
                  <a:schemeClr val="accent1"/>
                </a:solidFill>
              </a:rPr>
              <a:t>x</a:t>
            </a:r>
            <a:endParaRPr sz="2667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sp>
        <p:nvSpPr>
          <p:cNvPr id="179" name="Google Shape;179;p19">
            <a:extLst>
              <a:ext uri="{FF2B5EF4-FFF2-40B4-BE49-F238E27FC236}">
                <a16:creationId xmlns:a16="http://schemas.microsoft.com/office/drawing/2014/main" id="{4797DB72-2045-C65A-6F0E-4AAE89D8188B}"/>
              </a:ext>
            </a:extLst>
          </p:cNvPr>
          <p:cNvSpPr/>
          <p:nvPr/>
        </p:nvSpPr>
        <p:spPr>
          <a:xfrm flipH="1">
            <a:off x="5958584" y="3865517"/>
            <a:ext cx="2676800" cy="6332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1333"/>
              <a:t>I solemnly swear I computed</a:t>
            </a:r>
            <a:endParaRPr sz="1333"/>
          </a:p>
          <a:p>
            <a:pPr algn="ctr"/>
            <a:r>
              <a:rPr lang="en-US" sz="1333"/>
              <a:t> everything correctly</a:t>
            </a:r>
            <a:endParaRPr sz="1333"/>
          </a:p>
        </p:txBody>
      </p:sp>
      <p:pic>
        <p:nvPicPr>
          <p:cNvPr id="180" name="Google Shape;180;p19">
            <a:extLst>
              <a:ext uri="{FF2B5EF4-FFF2-40B4-BE49-F238E27FC236}">
                <a16:creationId xmlns:a16="http://schemas.microsoft.com/office/drawing/2014/main" id="{58B9E961-DF00-B346-4687-6CCC5AB43BC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689601" y="4431767"/>
            <a:ext cx="633300" cy="633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1" name="Google Shape;181;p19">
            <a:extLst>
              <a:ext uri="{FF2B5EF4-FFF2-40B4-BE49-F238E27FC236}">
                <a16:creationId xmlns:a16="http://schemas.microsoft.com/office/drawing/2014/main" id="{781B6E96-5AC7-DD3B-237B-54DC86BDE320}"/>
              </a:ext>
            </a:extLst>
          </p:cNvPr>
          <p:cNvCxnSpPr/>
          <p:nvPr/>
        </p:nvCxnSpPr>
        <p:spPr>
          <a:xfrm>
            <a:off x="2061017" y="4741617"/>
            <a:ext cx="573200" cy="13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82" name="Google Shape;182;p19">
            <a:extLst>
              <a:ext uri="{FF2B5EF4-FFF2-40B4-BE49-F238E27FC236}">
                <a16:creationId xmlns:a16="http://schemas.microsoft.com/office/drawing/2014/main" id="{F8836442-D6D5-AA3E-E84A-EB6F4D6976EE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025701" y="2580008"/>
            <a:ext cx="492300" cy="4923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9">
            <a:extLst>
              <a:ext uri="{FF2B5EF4-FFF2-40B4-BE49-F238E27FC236}">
                <a16:creationId xmlns:a16="http://schemas.microsoft.com/office/drawing/2014/main" id="{CCA18EF0-F787-A96D-C8A5-35F105411654}"/>
              </a:ext>
            </a:extLst>
          </p:cNvPr>
          <p:cNvSpPr txBox="1"/>
          <p:nvPr/>
        </p:nvSpPr>
        <p:spPr>
          <a:xfrm>
            <a:off x="2689600" y="5065067"/>
            <a:ext cx="9244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 dirty="0" err="1">
                <a:solidFill>
                  <a:schemeClr val="accent1"/>
                </a:solidFill>
              </a:rPr>
              <a:t>F</a:t>
            </a:r>
            <a:r>
              <a:rPr lang="en-US" sz="2667" baseline="-25000" dirty="0" err="1">
                <a:solidFill>
                  <a:schemeClr val="accent1"/>
                </a:solidFill>
              </a:rPr>
              <a:t>k</a:t>
            </a:r>
            <a:r>
              <a:rPr lang="en-US" sz="2667" dirty="0">
                <a:solidFill>
                  <a:schemeClr val="accent1"/>
                </a:solidFill>
              </a:rPr>
              <a:t>(x)</a:t>
            </a:r>
            <a:endParaRPr sz="2667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pic>
        <p:nvPicPr>
          <p:cNvPr id="184" name="Google Shape;184;p19">
            <a:extLst>
              <a:ext uri="{FF2B5EF4-FFF2-40B4-BE49-F238E27FC236}">
                <a16:creationId xmlns:a16="http://schemas.microsoft.com/office/drawing/2014/main" id="{F6D1D6BB-6CEC-8A56-E409-528E5BDB64B5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928134" y="4651318"/>
            <a:ext cx="492300" cy="49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9">
            <a:extLst>
              <a:ext uri="{FF2B5EF4-FFF2-40B4-BE49-F238E27FC236}">
                <a16:creationId xmlns:a16="http://schemas.microsoft.com/office/drawing/2014/main" id="{814E51E0-0BC6-9B36-5F25-39BA0ABF9376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565734" y="4714867"/>
            <a:ext cx="365189" cy="3651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6" name="Google Shape;186;p19">
            <a:extLst>
              <a:ext uri="{FF2B5EF4-FFF2-40B4-BE49-F238E27FC236}">
                <a16:creationId xmlns:a16="http://schemas.microsoft.com/office/drawing/2014/main" id="{78CA9755-A24E-E168-37E5-48EC551A65F3}"/>
              </a:ext>
            </a:extLst>
          </p:cNvPr>
          <p:cNvCxnSpPr/>
          <p:nvPr/>
        </p:nvCxnSpPr>
        <p:spPr>
          <a:xfrm>
            <a:off x="10009651" y="4890651"/>
            <a:ext cx="573200" cy="13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87" name="Google Shape;187;p19">
            <a:extLst>
              <a:ext uri="{FF2B5EF4-FFF2-40B4-BE49-F238E27FC236}">
                <a16:creationId xmlns:a16="http://schemas.microsoft.com/office/drawing/2014/main" id="{E93F9E9E-53E6-7C76-8D76-97549B444DC9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661601" y="4651301"/>
            <a:ext cx="492300" cy="492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8" name="Google Shape;188;p19">
            <a:extLst>
              <a:ext uri="{FF2B5EF4-FFF2-40B4-BE49-F238E27FC236}">
                <a16:creationId xmlns:a16="http://schemas.microsoft.com/office/drawing/2014/main" id="{EF3B9EDD-5B2D-4049-7CB3-BE995F0FA094}"/>
              </a:ext>
            </a:extLst>
          </p:cNvPr>
          <p:cNvCxnSpPr/>
          <p:nvPr/>
        </p:nvCxnSpPr>
        <p:spPr>
          <a:xfrm>
            <a:off x="2061017" y="5427884"/>
            <a:ext cx="573200" cy="13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89" name="Google Shape;189;p19">
            <a:extLst>
              <a:ext uri="{FF2B5EF4-FFF2-40B4-BE49-F238E27FC236}">
                <a16:creationId xmlns:a16="http://schemas.microsoft.com/office/drawing/2014/main" id="{13E9221A-CA50-9013-875A-DC2B5F8614C3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404801" y="5188551"/>
            <a:ext cx="492300" cy="49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9">
            <a:extLst>
              <a:ext uri="{FF2B5EF4-FFF2-40B4-BE49-F238E27FC236}">
                <a16:creationId xmlns:a16="http://schemas.microsoft.com/office/drawing/2014/main" id="{437EDB0E-8278-2CEC-E3B9-5E4E49873933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173518" y="3935967"/>
            <a:ext cx="492300" cy="4923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C30D02-3149-F9B1-F789-A29555544F1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482587" y="4844034"/>
            <a:ext cx="3441150" cy="1414414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Verifiability: </a:t>
            </a:r>
            <a:r>
              <a:rPr lang="en-US" dirty="0">
                <a:solidFill>
                  <a:schemeClr val="tx1"/>
                </a:solidFill>
              </a:rPr>
              <a:t>What      receives is indeed </a:t>
            </a:r>
            <a:r>
              <a:rPr lang="en-US" sz="1800" dirty="0" err="1">
                <a:solidFill>
                  <a:schemeClr val="tx1"/>
                </a:solidFill>
              </a:rPr>
              <a:t>F</a:t>
            </a:r>
            <a:r>
              <a:rPr lang="en-US" sz="1800" baseline="-25000" dirty="0" err="1">
                <a:solidFill>
                  <a:schemeClr val="tx1"/>
                </a:solidFill>
              </a:rPr>
              <a:t>k</a:t>
            </a:r>
            <a:r>
              <a:rPr lang="en-US" sz="1800" dirty="0">
                <a:solidFill>
                  <a:schemeClr val="tx1"/>
                </a:solidFill>
              </a:rPr>
              <a:t>(x) and not biased by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 .    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Google Shape;109;p16">
            <a:extLst>
              <a:ext uri="{FF2B5EF4-FFF2-40B4-BE49-F238E27FC236}">
                <a16:creationId xmlns:a16="http://schemas.microsoft.com/office/drawing/2014/main" id="{88EB094B-6221-A14B-9337-B4844E746622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43577" y="5717938"/>
            <a:ext cx="241865" cy="241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71;p19">
            <a:extLst>
              <a:ext uri="{FF2B5EF4-FFF2-40B4-BE49-F238E27FC236}">
                <a16:creationId xmlns:a16="http://schemas.microsoft.com/office/drawing/2014/main" id="{CBF123D3-2119-C1D1-8908-6773F4F69B96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42600" y="5151081"/>
            <a:ext cx="293701" cy="29370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DBC425-F65D-8306-427E-7196E98CF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B84B3C8-5916-52F2-5007-DF76051B5F5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478911" y="4844034"/>
            <a:ext cx="3441150" cy="1414414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Obliviousness:      </a:t>
            </a:r>
            <a:r>
              <a:rPr lang="en-US" dirty="0">
                <a:solidFill>
                  <a:schemeClr val="tx1"/>
                </a:solidFill>
              </a:rPr>
              <a:t>learns nothing about x.</a:t>
            </a:r>
          </a:p>
        </p:txBody>
      </p:sp>
      <p:pic>
        <p:nvPicPr>
          <p:cNvPr id="7" name="Google Shape;109;p16">
            <a:extLst>
              <a:ext uri="{FF2B5EF4-FFF2-40B4-BE49-F238E27FC236}">
                <a16:creationId xmlns:a16="http://schemas.microsoft.com/office/drawing/2014/main" id="{DF21B436-AA7F-5BE6-09B8-1DD6184E492E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78553" y="5324046"/>
            <a:ext cx="241865" cy="24186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92897407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9" name="Google Shape;599;p54"/>
          <p:cNvPicPr preferRelativeResize="0"/>
          <p:nvPr>
            <p:custDataLst>
              <p:tags r:id="rId2"/>
            </p:custDataLst>
          </p:nvPr>
        </p:nvPicPr>
        <p:blipFill>
          <a:blip r:embed="rId57">
            <a:alphaModFix/>
          </a:blip>
          <a:stretch>
            <a:fillRect/>
          </a:stretch>
        </p:blipFill>
        <p:spPr>
          <a:xfrm>
            <a:off x="635168" y="804392"/>
            <a:ext cx="1148567" cy="1901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0" name="Google Shape;600;p54"/>
          <p:cNvPicPr preferRelativeResize="0"/>
          <p:nvPr>
            <p:custDataLst>
              <p:tags r:id="rId3"/>
            </p:custDataLst>
          </p:nvPr>
        </p:nvPicPr>
        <p:blipFill>
          <a:blip r:embed="rId58">
            <a:alphaModFix/>
          </a:blip>
          <a:stretch>
            <a:fillRect/>
          </a:stretch>
        </p:blipFill>
        <p:spPr>
          <a:xfrm>
            <a:off x="2916001" y="1476044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601" name="Google Shape;601;p54"/>
          <p:cNvSpPr txBox="1"/>
          <p:nvPr>
            <p:custDataLst>
              <p:tags r:id="rId4"/>
            </p:custDataLst>
          </p:nvPr>
        </p:nvSpPr>
        <p:spPr>
          <a:xfrm>
            <a:off x="2916001" y="1043907"/>
            <a:ext cx="4252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 dirty="0">
                <a:solidFill>
                  <a:schemeClr val="accent1"/>
                </a:solidFill>
              </a:rPr>
              <a:t>k</a:t>
            </a:r>
            <a:endParaRPr sz="1333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pic>
        <p:nvPicPr>
          <p:cNvPr id="602" name="Google Shape;602;p54"/>
          <p:cNvPicPr preferRelativeResize="0"/>
          <p:nvPr>
            <p:custDataLst>
              <p:tags r:id="rId5"/>
            </p:custDataLst>
          </p:nvPr>
        </p:nvPicPr>
        <p:blipFill>
          <a:blip r:embed="rId58">
            <a:alphaModFix/>
          </a:blip>
          <a:stretch>
            <a:fillRect/>
          </a:stretch>
        </p:blipFill>
        <p:spPr>
          <a:xfrm>
            <a:off x="908819" y="3165844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603" name="Google Shape;603;p54"/>
          <p:cNvSpPr txBox="1"/>
          <p:nvPr>
            <p:custDataLst>
              <p:tags r:id="rId6"/>
            </p:custDataLst>
          </p:nvPr>
        </p:nvSpPr>
        <p:spPr>
          <a:xfrm>
            <a:off x="987901" y="2842407"/>
            <a:ext cx="4252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 dirty="0">
                <a:solidFill>
                  <a:schemeClr val="accent1"/>
                </a:solidFill>
              </a:rPr>
              <a:t>k</a:t>
            </a:r>
            <a:endParaRPr sz="1333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sp>
        <p:nvSpPr>
          <p:cNvPr id="604" name="Google Shape;604;p54"/>
          <p:cNvSpPr txBox="1"/>
          <p:nvPr>
            <p:custDataLst>
              <p:tags r:id="rId7"/>
            </p:custDataLst>
          </p:nvPr>
        </p:nvSpPr>
        <p:spPr>
          <a:xfrm>
            <a:off x="1531350" y="3198824"/>
            <a:ext cx="4252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 -</a:t>
            </a:r>
            <a:endParaRPr sz="1333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pic>
        <p:nvPicPr>
          <p:cNvPr id="605" name="Google Shape;605;p54"/>
          <p:cNvPicPr preferRelativeResize="0"/>
          <p:nvPr>
            <p:custDataLst>
              <p:tags r:id="rId8"/>
            </p:custDataLst>
          </p:nvPr>
        </p:nvPicPr>
        <p:blipFill>
          <a:blip r:embed="rId59">
            <a:alphaModFix/>
          </a:blip>
          <a:stretch>
            <a:fillRect/>
          </a:stretch>
        </p:blipFill>
        <p:spPr>
          <a:xfrm>
            <a:off x="1956519" y="3165844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606" name="Google Shape;606;p54"/>
          <p:cNvSpPr txBox="1"/>
          <p:nvPr>
            <p:custDataLst>
              <p:tags r:id="rId9"/>
            </p:custDataLst>
          </p:nvPr>
        </p:nvSpPr>
        <p:spPr>
          <a:xfrm>
            <a:off x="2035601" y="2842407"/>
            <a:ext cx="6616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 dirty="0">
                <a:solidFill>
                  <a:schemeClr val="accent1"/>
                </a:solidFill>
              </a:rPr>
              <a:t>k</a:t>
            </a:r>
            <a:r>
              <a:rPr lang="en-US" sz="1333" baseline="-25000" dirty="0">
                <a:solidFill>
                  <a:schemeClr val="accent1"/>
                </a:solidFill>
              </a:rPr>
              <a:t>1,1</a:t>
            </a:r>
            <a:endParaRPr sz="1333" baseline="-25000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sp>
        <p:nvSpPr>
          <p:cNvPr id="607" name="Google Shape;607;p54"/>
          <p:cNvSpPr txBox="1"/>
          <p:nvPr>
            <p:custDataLst>
              <p:tags r:id="rId10"/>
            </p:custDataLst>
          </p:nvPr>
        </p:nvSpPr>
        <p:spPr>
          <a:xfrm>
            <a:off x="2451383" y="3198824"/>
            <a:ext cx="4252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 =</a:t>
            </a:r>
            <a:endParaRPr sz="1333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pic>
        <p:nvPicPr>
          <p:cNvPr id="608" name="Google Shape;608;p54"/>
          <p:cNvPicPr preferRelativeResize="0"/>
          <p:nvPr>
            <p:custDataLst>
              <p:tags r:id="rId11"/>
            </p:custDataLst>
          </p:nvPr>
        </p:nvPicPr>
        <p:blipFill>
          <a:blip r:embed="rId60">
            <a:alphaModFix/>
          </a:blip>
          <a:stretch>
            <a:fillRect/>
          </a:stretch>
        </p:blipFill>
        <p:spPr>
          <a:xfrm>
            <a:off x="2876552" y="3165844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609" name="Google Shape;609;p54"/>
          <p:cNvSpPr txBox="1"/>
          <p:nvPr>
            <p:custDataLst>
              <p:tags r:id="rId12"/>
            </p:custDataLst>
          </p:nvPr>
        </p:nvSpPr>
        <p:spPr>
          <a:xfrm>
            <a:off x="2955634" y="2842407"/>
            <a:ext cx="5100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k</a:t>
            </a:r>
            <a:r>
              <a:rPr lang="en-US" sz="1333" baseline="-25000">
                <a:solidFill>
                  <a:schemeClr val="accent1"/>
                </a:solidFill>
              </a:rPr>
              <a:t>2,1</a:t>
            </a:r>
            <a:endParaRPr sz="1333" baseline="-25000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pic>
        <p:nvPicPr>
          <p:cNvPr id="610" name="Google Shape;610;p54"/>
          <p:cNvPicPr preferRelativeResize="0"/>
          <p:nvPr>
            <p:custDataLst>
              <p:tags r:id="rId13"/>
            </p:custDataLst>
          </p:nvPr>
        </p:nvPicPr>
        <p:blipFill>
          <a:blip r:embed="rId58">
            <a:alphaModFix/>
          </a:blip>
          <a:stretch>
            <a:fillRect/>
          </a:stretch>
        </p:blipFill>
        <p:spPr>
          <a:xfrm>
            <a:off x="917785" y="4127462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611" name="Google Shape;611;p54"/>
          <p:cNvSpPr txBox="1"/>
          <p:nvPr>
            <p:custDataLst>
              <p:tags r:id="rId14"/>
            </p:custDataLst>
          </p:nvPr>
        </p:nvSpPr>
        <p:spPr>
          <a:xfrm>
            <a:off x="908834" y="3784258"/>
            <a:ext cx="4252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k</a:t>
            </a:r>
            <a:endParaRPr sz="1333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sp>
        <p:nvSpPr>
          <p:cNvPr id="612" name="Google Shape;612;p54"/>
          <p:cNvSpPr txBox="1"/>
          <p:nvPr>
            <p:custDataLst>
              <p:tags r:id="rId15"/>
            </p:custDataLst>
          </p:nvPr>
        </p:nvSpPr>
        <p:spPr>
          <a:xfrm>
            <a:off x="1540317" y="4160440"/>
            <a:ext cx="4252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 -</a:t>
            </a:r>
            <a:endParaRPr sz="1333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pic>
        <p:nvPicPr>
          <p:cNvPr id="613" name="Google Shape;613;p54"/>
          <p:cNvPicPr preferRelativeResize="0"/>
          <p:nvPr>
            <p:custDataLst>
              <p:tags r:id="rId16"/>
            </p:custDataLst>
          </p:nvPr>
        </p:nvPicPr>
        <p:blipFill>
          <a:blip r:embed="rId59">
            <a:alphaModFix/>
          </a:blip>
          <a:stretch>
            <a:fillRect/>
          </a:stretch>
        </p:blipFill>
        <p:spPr>
          <a:xfrm>
            <a:off x="1965485" y="4127462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614" name="Google Shape;614;p54"/>
          <p:cNvSpPr txBox="1"/>
          <p:nvPr>
            <p:custDataLst>
              <p:tags r:id="rId17"/>
            </p:custDataLst>
          </p:nvPr>
        </p:nvSpPr>
        <p:spPr>
          <a:xfrm>
            <a:off x="1956534" y="3784258"/>
            <a:ext cx="6616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k</a:t>
            </a:r>
            <a:r>
              <a:rPr lang="en-US" sz="1333" baseline="-25000">
                <a:solidFill>
                  <a:schemeClr val="accent1"/>
                </a:solidFill>
              </a:rPr>
              <a:t>1,2</a:t>
            </a:r>
            <a:endParaRPr sz="1333" baseline="-25000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sp>
        <p:nvSpPr>
          <p:cNvPr id="615" name="Google Shape;615;p54"/>
          <p:cNvSpPr txBox="1"/>
          <p:nvPr>
            <p:custDataLst>
              <p:tags r:id="rId18"/>
            </p:custDataLst>
          </p:nvPr>
        </p:nvSpPr>
        <p:spPr>
          <a:xfrm>
            <a:off x="2460350" y="4160440"/>
            <a:ext cx="4252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 =</a:t>
            </a:r>
            <a:endParaRPr sz="1333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pic>
        <p:nvPicPr>
          <p:cNvPr id="616" name="Google Shape;616;p54"/>
          <p:cNvPicPr preferRelativeResize="0"/>
          <p:nvPr>
            <p:custDataLst>
              <p:tags r:id="rId19"/>
            </p:custDataLst>
          </p:nvPr>
        </p:nvPicPr>
        <p:blipFill>
          <a:blip r:embed="rId61">
            <a:alphaModFix/>
          </a:blip>
          <a:stretch>
            <a:fillRect/>
          </a:stretch>
        </p:blipFill>
        <p:spPr>
          <a:xfrm>
            <a:off x="2885519" y="4127462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617" name="Google Shape;617;p54"/>
          <p:cNvSpPr txBox="1"/>
          <p:nvPr>
            <p:custDataLst>
              <p:tags r:id="rId20"/>
            </p:custDataLst>
          </p:nvPr>
        </p:nvSpPr>
        <p:spPr>
          <a:xfrm>
            <a:off x="2876567" y="3784274"/>
            <a:ext cx="5100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k</a:t>
            </a:r>
            <a:r>
              <a:rPr lang="en-US" sz="1333" baseline="-25000">
                <a:solidFill>
                  <a:schemeClr val="accent1"/>
                </a:solidFill>
              </a:rPr>
              <a:t>3,2</a:t>
            </a:r>
            <a:endParaRPr sz="1333" baseline="-25000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pic>
        <p:nvPicPr>
          <p:cNvPr id="618" name="Google Shape;618;p54"/>
          <p:cNvPicPr preferRelativeResize="0"/>
          <p:nvPr>
            <p:custDataLst>
              <p:tags r:id="rId21"/>
            </p:custDataLst>
          </p:nvPr>
        </p:nvPicPr>
        <p:blipFill>
          <a:blip r:embed="rId58">
            <a:alphaModFix/>
          </a:blip>
          <a:stretch>
            <a:fillRect/>
          </a:stretch>
        </p:blipFill>
        <p:spPr>
          <a:xfrm>
            <a:off x="908819" y="5029844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619" name="Google Shape;619;p54"/>
          <p:cNvSpPr txBox="1"/>
          <p:nvPr>
            <p:custDataLst>
              <p:tags r:id="rId22"/>
            </p:custDataLst>
          </p:nvPr>
        </p:nvSpPr>
        <p:spPr>
          <a:xfrm>
            <a:off x="1036401" y="4716274"/>
            <a:ext cx="4252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k</a:t>
            </a:r>
            <a:endParaRPr sz="1333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sp>
        <p:nvSpPr>
          <p:cNvPr id="620" name="Google Shape;620;p54"/>
          <p:cNvSpPr txBox="1"/>
          <p:nvPr>
            <p:custDataLst>
              <p:tags r:id="rId23"/>
            </p:custDataLst>
          </p:nvPr>
        </p:nvSpPr>
        <p:spPr>
          <a:xfrm>
            <a:off x="1531350" y="5062824"/>
            <a:ext cx="4252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 -</a:t>
            </a:r>
            <a:endParaRPr sz="1333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pic>
        <p:nvPicPr>
          <p:cNvPr id="621" name="Google Shape;621;p54"/>
          <p:cNvPicPr preferRelativeResize="0"/>
          <p:nvPr>
            <p:custDataLst>
              <p:tags r:id="rId24"/>
            </p:custDataLst>
          </p:nvPr>
        </p:nvPicPr>
        <p:blipFill>
          <a:blip r:embed="rId59">
            <a:alphaModFix/>
          </a:blip>
          <a:stretch>
            <a:fillRect/>
          </a:stretch>
        </p:blipFill>
        <p:spPr>
          <a:xfrm>
            <a:off x="1956519" y="5029844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622" name="Google Shape;622;p54"/>
          <p:cNvSpPr txBox="1"/>
          <p:nvPr>
            <p:custDataLst>
              <p:tags r:id="rId25"/>
            </p:custDataLst>
          </p:nvPr>
        </p:nvSpPr>
        <p:spPr>
          <a:xfrm>
            <a:off x="2084101" y="4716274"/>
            <a:ext cx="6616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k</a:t>
            </a:r>
            <a:r>
              <a:rPr lang="en-US" sz="1333" baseline="-25000">
                <a:solidFill>
                  <a:schemeClr val="accent1"/>
                </a:solidFill>
              </a:rPr>
              <a:t>1,3</a:t>
            </a:r>
            <a:endParaRPr sz="1333" baseline="-25000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sp>
        <p:nvSpPr>
          <p:cNvPr id="623" name="Google Shape;623;p54"/>
          <p:cNvSpPr txBox="1"/>
          <p:nvPr>
            <p:custDataLst>
              <p:tags r:id="rId26"/>
            </p:custDataLst>
          </p:nvPr>
        </p:nvSpPr>
        <p:spPr>
          <a:xfrm>
            <a:off x="2451383" y="5062824"/>
            <a:ext cx="4252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 =</a:t>
            </a:r>
            <a:endParaRPr sz="1333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pic>
        <p:nvPicPr>
          <p:cNvPr id="624" name="Google Shape;624;p54"/>
          <p:cNvPicPr preferRelativeResize="0"/>
          <p:nvPr>
            <p:custDataLst>
              <p:tags r:id="rId27"/>
            </p:custDataLst>
          </p:nvPr>
        </p:nvPicPr>
        <p:blipFill>
          <a:blip r:embed="rId62">
            <a:alphaModFix/>
          </a:blip>
          <a:stretch>
            <a:fillRect/>
          </a:stretch>
        </p:blipFill>
        <p:spPr>
          <a:xfrm>
            <a:off x="2876552" y="5029844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625" name="Google Shape;625;p54"/>
          <p:cNvSpPr txBox="1"/>
          <p:nvPr>
            <p:custDataLst>
              <p:tags r:id="rId28"/>
            </p:custDataLst>
          </p:nvPr>
        </p:nvSpPr>
        <p:spPr>
          <a:xfrm>
            <a:off x="3004134" y="4716274"/>
            <a:ext cx="5100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k</a:t>
            </a:r>
            <a:r>
              <a:rPr lang="en-US" sz="1333" baseline="-25000">
                <a:solidFill>
                  <a:schemeClr val="accent1"/>
                </a:solidFill>
              </a:rPr>
              <a:t>4,3</a:t>
            </a:r>
            <a:endParaRPr sz="1333" baseline="-25000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pic>
        <p:nvPicPr>
          <p:cNvPr id="626" name="Google Shape;626;p54"/>
          <p:cNvPicPr preferRelativeResize="0"/>
          <p:nvPr>
            <p:custDataLst>
              <p:tags r:id="rId29"/>
            </p:custDataLst>
          </p:nvPr>
        </p:nvPicPr>
        <p:blipFill>
          <a:blip r:embed="rId58">
            <a:alphaModFix/>
          </a:blip>
          <a:stretch>
            <a:fillRect/>
          </a:stretch>
        </p:blipFill>
        <p:spPr>
          <a:xfrm>
            <a:off x="4169819" y="3165844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627" name="Google Shape;627;p54"/>
          <p:cNvSpPr txBox="1"/>
          <p:nvPr>
            <p:custDataLst>
              <p:tags r:id="rId30"/>
            </p:custDataLst>
          </p:nvPr>
        </p:nvSpPr>
        <p:spPr>
          <a:xfrm>
            <a:off x="4248901" y="2842407"/>
            <a:ext cx="4252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k</a:t>
            </a:r>
            <a:endParaRPr sz="1333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sp>
        <p:nvSpPr>
          <p:cNvPr id="628" name="Google Shape;628;p54"/>
          <p:cNvSpPr txBox="1"/>
          <p:nvPr>
            <p:custDataLst>
              <p:tags r:id="rId31"/>
            </p:custDataLst>
          </p:nvPr>
        </p:nvSpPr>
        <p:spPr>
          <a:xfrm>
            <a:off x="4792350" y="3198824"/>
            <a:ext cx="4252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 -</a:t>
            </a:r>
            <a:endParaRPr sz="1333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pic>
        <p:nvPicPr>
          <p:cNvPr id="629" name="Google Shape;629;p54"/>
          <p:cNvPicPr preferRelativeResize="0"/>
          <p:nvPr>
            <p:custDataLst>
              <p:tags r:id="rId32"/>
            </p:custDataLst>
          </p:nvPr>
        </p:nvPicPr>
        <p:blipFill>
          <a:blip r:embed="rId60">
            <a:alphaModFix/>
          </a:blip>
          <a:stretch>
            <a:fillRect/>
          </a:stretch>
        </p:blipFill>
        <p:spPr>
          <a:xfrm>
            <a:off x="5217519" y="3165844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630" name="Google Shape;630;p54"/>
          <p:cNvSpPr txBox="1"/>
          <p:nvPr>
            <p:custDataLst>
              <p:tags r:id="rId33"/>
            </p:custDataLst>
          </p:nvPr>
        </p:nvSpPr>
        <p:spPr>
          <a:xfrm>
            <a:off x="5296601" y="2842407"/>
            <a:ext cx="6616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k</a:t>
            </a:r>
            <a:r>
              <a:rPr lang="en-US" sz="1333" baseline="-25000">
                <a:solidFill>
                  <a:schemeClr val="accent1"/>
                </a:solidFill>
              </a:rPr>
              <a:t>2,4</a:t>
            </a:r>
            <a:endParaRPr sz="1333" baseline="-25000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sp>
        <p:nvSpPr>
          <p:cNvPr id="631" name="Google Shape;631;p54"/>
          <p:cNvSpPr txBox="1"/>
          <p:nvPr>
            <p:custDataLst>
              <p:tags r:id="rId34"/>
            </p:custDataLst>
          </p:nvPr>
        </p:nvSpPr>
        <p:spPr>
          <a:xfrm>
            <a:off x="5712383" y="3198824"/>
            <a:ext cx="4252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 =</a:t>
            </a:r>
            <a:endParaRPr sz="1333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pic>
        <p:nvPicPr>
          <p:cNvPr id="632" name="Google Shape;632;p54"/>
          <p:cNvPicPr preferRelativeResize="0"/>
          <p:nvPr>
            <p:custDataLst>
              <p:tags r:id="rId35"/>
            </p:custDataLst>
          </p:nvPr>
        </p:nvPicPr>
        <p:blipFill>
          <a:blip r:embed="rId61">
            <a:alphaModFix/>
          </a:blip>
          <a:stretch>
            <a:fillRect/>
          </a:stretch>
        </p:blipFill>
        <p:spPr>
          <a:xfrm>
            <a:off x="6137552" y="3165844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633" name="Google Shape;633;p54"/>
          <p:cNvSpPr txBox="1"/>
          <p:nvPr>
            <p:custDataLst>
              <p:tags r:id="rId36"/>
            </p:custDataLst>
          </p:nvPr>
        </p:nvSpPr>
        <p:spPr>
          <a:xfrm>
            <a:off x="6216634" y="2842407"/>
            <a:ext cx="5100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k</a:t>
            </a:r>
            <a:r>
              <a:rPr lang="en-US" sz="1333" baseline="-25000">
                <a:solidFill>
                  <a:schemeClr val="accent1"/>
                </a:solidFill>
              </a:rPr>
              <a:t>3,4</a:t>
            </a:r>
            <a:endParaRPr sz="1333" baseline="-25000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pic>
        <p:nvPicPr>
          <p:cNvPr id="634" name="Google Shape;634;p54"/>
          <p:cNvPicPr preferRelativeResize="0"/>
          <p:nvPr>
            <p:custDataLst>
              <p:tags r:id="rId37"/>
            </p:custDataLst>
          </p:nvPr>
        </p:nvPicPr>
        <p:blipFill>
          <a:blip r:embed="rId58">
            <a:alphaModFix/>
          </a:blip>
          <a:stretch>
            <a:fillRect/>
          </a:stretch>
        </p:blipFill>
        <p:spPr>
          <a:xfrm>
            <a:off x="4178785" y="4127462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635" name="Google Shape;635;p54"/>
          <p:cNvSpPr txBox="1"/>
          <p:nvPr>
            <p:custDataLst>
              <p:tags r:id="rId38"/>
            </p:custDataLst>
          </p:nvPr>
        </p:nvSpPr>
        <p:spPr>
          <a:xfrm>
            <a:off x="4169834" y="3784258"/>
            <a:ext cx="4252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k</a:t>
            </a:r>
            <a:endParaRPr sz="1333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sp>
        <p:nvSpPr>
          <p:cNvPr id="636" name="Google Shape;636;p54"/>
          <p:cNvSpPr txBox="1"/>
          <p:nvPr>
            <p:custDataLst>
              <p:tags r:id="rId39"/>
            </p:custDataLst>
          </p:nvPr>
        </p:nvSpPr>
        <p:spPr>
          <a:xfrm>
            <a:off x="4801317" y="4160440"/>
            <a:ext cx="4252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 -</a:t>
            </a:r>
            <a:endParaRPr sz="1333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pic>
        <p:nvPicPr>
          <p:cNvPr id="637" name="Google Shape;637;p54"/>
          <p:cNvPicPr preferRelativeResize="0"/>
          <p:nvPr>
            <p:custDataLst>
              <p:tags r:id="rId40"/>
            </p:custDataLst>
          </p:nvPr>
        </p:nvPicPr>
        <p:blipFill>
          <a:blip r:embed="rId60">
            <a:alphaModFix/>
          </a:blip>
          <a:stretch>
            <a:fillRect/>
          </a:stretch>
        </p:blipFill>
        <p:spPr>
          <a:xfrm>
            <a:off x="5226485" y="4127462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638" name="Google Shape;638;p54"/>
          <p:cNvSpPr txBox="1"/>
          <p:nvPr>
            <p:custDataLst>
              <p:tags r:id="rId41"/>
            </p:custDataLst>
          </p:nvPr>
        </p:nvSpPr>
        <p:spPr>
          <a:xfrm>
            <a:off x="5217534" y="3784258"/>
            <a:ext cx="6616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k</a:t>
            </a:r>
            <a:r>
              <a:rPr lang="en-US" sz="1333" baseline="-25000">
                <a:solidFill>
                  <a:schemeClr val="accent1"/>
                </a:solidFill>
              </a:rPr>
              <a:t>2,5</a:t>
            </a:r>
            <a:endParaRPr sz="1333" baseline="-25000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sp>
        <p:nvSpPr>
          <p:cNvPr id="639" name="Google Shape;639;p54"/>
          <p:cNvSpPr txBox="1"/>
          <p:nvPr>
            <p:custDataLst>
              <p:tags r:id="rId42"/>
            </p:custDataLst>
          </p:nvPr>
        </p:nvSpPr>
        <p:spPr>
          <a:xfrm>
            <a:off x="5721350" y="4160440"/>
            <a:ext cx="4252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 =</a:t>
            </a:r>
            <a:endParaRPr sz="1333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pic>
        <p:nvPicPr>
          <p:cNvPr id="640" name="Google Shape;640;p54"/>
          <p:cNvPicPr preferRelativeResize="0"/>
          <p:nvPr>
            <p:custDataLst>
              <p:tags r:id="rId43"/>
            </p:custDataLst>
          </p:nvPr>
        </p:nvPicPr>
        <p:blipFill>
          <a:blip r:embed="rId62">
            <a:alphaModFix/>
          </a:blip>
          <a:stretch>
            <a:fillRect/>
          </a:stretch>
        </p:blipFill>
        <p:spPr>
          <a:xfrm>
            <a:off x="6146519" y="4127462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641" name="Google Shape;641;p54"/>
          <p:cNvSpPr txBox="1"/>
          <p:nvPr>
            <p:custDataLst>
              <p:tags r:id="rId44"/>
            </p:custDataLst>
          </p:nvPr>
        </p:nvSpPr>
        <p:spPr>
          <a:xfrm>
            <a:off x="6137567" y="3784274"/>
            <a:ext cx="5100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k</a:t>
            </a:r>
            <a:r>
              <a:rPr lang="en-US" sz="1333" baseline="-25000">
                <a:solidFill>
                  <a:schemeClr val="accent1"/>
                </a:solidFill>
              </a:rPr>
              <a:t>4,5</a:t>
            </a:r>
            <a:endParaRPr sz="1333" baseline="-25000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pic>
        <p:nvPicPr>
          <p:cNvPr id="642" name="Google Shape;642;p54"/>
          <p:cNvPicPr preferRelativeResize="0"/>
          <p:nvPr>
            <p:custDataLst>
              <p:tags r:id="rId45"/>
            </p:custDataLst>
          </p:nvPr>
        </p:nvPicPr>
        <p:blipFill>
          <a:blip r:embed="rId58">
            <a:alphaModFix/>
          </a:blip>
          <a:stretch>
            <a:fillRect/>
          </a:stretch>
        </p:blipFill>
        <p:spPr>
          <a:xfrm>
            <a:off x="4169819" y="5029844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643" name="Google Shape;643;p54"/>
          <p:cNvSpPr txBox="1"/>
          <p:nvPr>
            <p:custDataLst>
              <p:tags r:id="rId46"/>
            </p:custDataLst>
          </p:nvPr>
        </p:nvSpPr>
        <p:spPr>
          <a:xfrm>
            <a:off x="4297401" y="4716274"/>
            <a:ext cx="4252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k</a:t>
            </a:r>
            <a:endParaRPr sz="1333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sp>
        <p:nvSpPr>
          <p:cNvPr id="644" name="Google Shape;644;p54"/>
          <p:cNvSpPr txBox="1"/>
          <p:nvPr>
            <p:custDataLst>
              <p:tags r:id="rId47"/>
            </p:custDataLst>
          </p:nvPr>
        </p:nvSpPr>
        <p:spPr>
          <a:xfrm>
            <a:off x="4792350" y="5062824"/>
            <a:ext cx="4252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 -</a:t>
            </a:r>
            <a:endParaRPr sz="1333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pic>
        <p:nvPicPr>
          <p:cNvPr id="645" name="Google Shape;645;p54"/>
          <p:cNvPicPr preferRelativeResize="0"/>
          <p:nvPr>
            <p:custDataLst>
              <p:tags r:id="rId48"/>
            </p:custDataLst>
          </p:nvPr>
        </p:nvPicPr>
        <p:blipFill>
          <a:blip r:embed="rId61">
            <a:alphaModFix/>
          </a:blip>
          <a:stretch>
            <a:fillRect/>
          </a:stretch>
        </p:blipFill>
        <p:spPr>
          <a:xfrm>
            <a:off x="5217519" y="5029844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646" name="Google Shape;646;p54"/>
          <p:cNvSpPr txBox="1"/>
          <p:nvPr>
            <p:custDataLst>
              <p:tags r:id="rId49"/>
            </p:custDataLst>
          </p:nvPr>
        </p:nvSpPr>
        <p:spPr>
          <a:xfrm>
            <a:off x="5345101" y="4716274"/>
            <a:ext cx="6616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k</a:t>
            </a:r>
            <a:r>
              <a:rPr lang="en-US" sz="1333" baseline="-25000">
                <a:solidFill>
                  <a:schemeClr val="accent1"/>
                </a:solidFill>
              </a:rPr>
              <a:t>3,6</a:t>
            </a:r>
            <a:endParaRPr sz="1333" baseline="-25000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sp>
        <p:nvSpPr>
          <p:cNvPr id="647" name="Google Shape;647;p54"/>
          <p:cNvSpPr txBox="1"/>
          <p:nvPr>
            <p:custDataLst>
              <p:tags r:id="rId50"/>
            </p:custDataLst>
          </p:nvPr>
        </p:nvSpPr>
        <p:spPr>
          <a:xfrm>
            <a:off x="5712383" y="5062824"/>
            <a:ext cx="4252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 =</a:t>
            </a:r>
            <a:endParaRPr sz="1333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pic>
        <p:nvPicPr>
          <p:cNvPr id="648" name="Google Shape;648;p54"/>
          <p:cNvPicPr preferRelativeResize="0"/>
          <p:nvPr>
            <p:custDataLst>
              <p:tags r:id="rId51"/>
            </p:custDataLst>
          </p:nvPr>
        </p:nvPicPr>
        <p:blipFill>
          <a:blip r:embed="rId62">
            <a:alphaModFix/>
          </a:blip>
          <a:stretch>
            <a:fillRect/>
          </a:stretch>
        </p:blipFill>
        <p:spPr>
          <a:xfrm>
            <a:off x="6137552" y="5029844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649" name="Google Shape;649;p54"/>
          <p:cNvSpPr txBox="1"/>
          <p:nvPr>
            <p:custDataLst>
              <p:tags r:id="rId52"/>
            </p:custDataLst>
          </p:nvPr>
        </p:nvSpPr>
        <p:spPr>
          <a:xfrm>
            <a:off x="6265134" y="4716274"/>
            <a:ext cx="5844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k</a:t>
            </a:r>
            <a:r>
              <a:rPr lang="en-US" sz="1333" baseline="-25000">
                <a:solidFill>
                  <a:schemeClr val="accent1"/>
                </a:solidFill>
              </a:rPr>
              <a:t>4,6</a:t>
            </a:r>
            <a:endParaRPr sz="1333" baseline="-25000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10A5639-A9C1-C2E8-2267-E0C232CB6638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53"/>
            </p:custDataLst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  <p:sp>
        <p:nvSpPr>
          <p:cNvPr id="3" name="Google Shape;169;p19">
            <a:extLst>
              <a:ext uri="{FF2B5EF4-FFF2-40B4-BE49-F238E27FC236}">
                <a16:creationId xmlns:a16="http://schemas.microsoft.com/office/drawing/2014/main" id="{B1D303B3-2552-95BC-27F6-173B77743501}"/>
              </a:ext>
            </a:extLst>
          </p:cNvPr>
          <p:cNvSpPr txBox="1">
            <a:spLocks noGrp="1"/>
          </p:cNvSpPr>
          <p:nvPr>
            <p:ph type="title"/>
            <p:custDataLst>
              <p:tags r:id="rId54"/>
            </p:custDataLst>
          </p:nvPr>
        </p:nvSpPr>
        <p:spPr>
          <a:xfrm>
            <a:off x="1092351" y="-5941"/>
            <a:ext cx="10515600" cy="1325200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Key Generation via Trusted Authority</a:t>
            </a:r>
            <a:endParaRPr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3976323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9" name="Google Shape;599;p54"/>
          <p:cNvPicPr preferRelativeResize="0"/>
          <p:nvPr>
            <p:custDataLst>
              <p:tags r:id="rId2"/>
            </p:custDataLst>
          </p:nvPr>
        </p:nvPicPr>
        <p:blipFill>
          <a:blip r:embed="rId63">
            <a:alphaModFix/>
          </a:blip>
          <a:stretch>
            <a:fillRect/>
          </a:stretch>
        </p:blipFill>
        <p:spPr>
          <a:xfrm>
            <a:off x="635168" y="804392"/>
            <a:ext cx="1148567" cy="1901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0" name="Google Shape;600;p54"/>
          <p:cNvPicPr preferRelativeResize="0"/>
          <p:nvPr>
            <p:custDataLst>
              <p:tags r:id="rId3"/>
            </p:custDataLst>
          </p:nvPr>
        </p:nvPicPr>
        <p:blipFill>
          <a:blip r:embed="rId64">
            <a:alphaModFix/>
          </a:blip>
          <a:stretch>
            <a:fillRect/>
          </a:stretch>
        </p:blipFill>
        <p:spPr>
          <a:xfrm>
            <a:off x="2916001" y="1476044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601" name="Google Shape;601;p54"/>
          <p:cNvSpPr txBox="1"/>
          <p:nvPr>
            <p:custDataLst>
              <p:tags r:id="rId4"/>
            </p:custDataLst>
          </p:nvPr>
        </p:nvSpPr>
        <p:spPr>
          <a:xfrm>
            <a:off x="2916001" y="1043907"/>
            <a:ext cx="4252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 dirty="0">
                <a:solidFill>
                  <a:schemeClr val="accent1"/>
                </a:solidFill>
              </a:rPr>
              <a:t>k</a:t>
            </a:r>
            <a:endParaRPr sz="1333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pic>
        <p:nvPicPr>
          <p:cNvPr id="602" name="Google Shape;602;p54"/>
          <p:cNvPicPr preferRelativeResize="0"/>
          <p:nvPr>
            <p:custDataLst>
              <p:tags r:id="rId5"/>
            </p:custDataLst>
          </p:nvPr>
        </p:nvPicPr>
        <p:blipFill>
          <a:blip r:embed="rId64">
            <a:alphaModFix/>
          </a:blip>
          <a:stretch>
            <a:fillRect/>
          </a:stretch>
        </p:blipFill>
        <p:spPr>
          <a:xfrm>
            <a:off x="908819" y="3165844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603" name="Google Shape;603;p54"/>
          <p:cNvSpPr txBox="1"/>
          <p:nvPr>
            <p:custDataLst>
              <p:tags r:id="rId6"/>
            </p:custDataLst>
          </p:nvPr>
        </p:nvSpPr>
        <p:spPr>
          <a:xfrm>
            <a:off x="987901" y="2842407"/>
            <a:ext cx="4252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 dirty="0">
                <a:solidFill>
                  <a:schemeClr val="accent1"/>
                </a:solidFill>
              </a:rPr>
              <a:t>k</a:t>
            </a:r>
            <a:endParaRPr sz="1333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sp>
        <p:nvSpPr>
          <p:cNvPr id="604" name="Google Shape;604;p54"/>
          <p:cNvSpPr txBox="1"/>
          <p:nvPr>
            <p:custDataLst>
              <p:tags r:id="rId7"/>
            </p:custDataLst>
          </p:nvPr>
        </p:nvSpPr>
        <p:spPr>
          <a:xfrm>
            <a:off x="1531350" y="3198824"/>
            <a:ext cx="4252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 -</a:t>
            </a:r>
            <a:endParaRPr sz="1333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pic>
        <p:nvPicPr>
          <p:cNvPr id="605" name="Google Shape;605;p54"/>
          <p:cNvPicPr preferRelativeResize="0"/>
          <p:nvPr>
            <p:custDataLst>
              <p:tags r:id="rId8"/>
            </p:custDataLst>
          </p:nvPr>
        </p:nvPicPr>
        <p:blipFill>
          <a:blip r:embed="rId65">
            <a:alphaModFix/>
          </a:blip>
          <a:stretch>
            <a:fillRect/>
          </a:stretch>
        </p:blipFill>
        <p:spPr>
          <a:xfrm>
            <a:off x="1956519" y="3165844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606" name="Google Shape;606;p54"/>
          <p:cNvSpPr txBox="1"/>
          <p:nvPr>
            <p:custDataLst>
              <p:tags r:id="rId9"/>
            </p:custDataLst>
          </p:nvPr>
        </p:nvSpPr>
        <p:spPr>
          <a:xfrm>
            <a:off x="2035601" y="2842407"/>
            <a:ext cx="6616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 dirty="0">
                <a:solidFill>
                  <a:schemeClr val="accent1"/>
                </a:solidFill>
              </a:rPr>
              <a:t>k</a:t>
            </a:r>
            <a:r>
              <a:rPr lang="en-US" sz="1333" baseline="-25000" dirty="0">
                <a:solidFill>
                  <a:schemeClr val="accent1"/>
                </a:solidFill>
              </a:rPr>
              <a:t>1,1</a:t>
            </a:r>
            <a:endParaRPr sz="1333" baseline="-25000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sp>
        <p:nvSpPr>
          <p:cNvPr id="607" name="Google Shape;607;p54"/>
          <p:cNvSpPr txBox="1"/>
          <p:nvPr>
            <p:custDataLst>
              <p:tags r:id="rId10"/>
            </p:custDataLst>
          </p:nvPr>
        </p:nvSpPr>
        <p:spPr>
          <a:xfrm>
            <a:off x="2451383" y="3198824"/>
            <a:ext cx="4252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 =</a:t>
            </a:r>
            <a:endParaRPr sz="1333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pic>
        <p:nvPicPr>
          <p:cNvPr id="608" name="Google Shape;608;p54"/>
          <p:cNvPicPr preferRelativeResize="0"/>
          <p:nvPr>
            <p:custDataLst>
              <p:tags r:id="rId11"/>
            </p:custDataLst>
          </p:nvPr>
        </p:nvPicPr>
        <p:blipFill>
          <a:blip r:embed="rId66">
            <a:alphaModFix/>
          </a:blip>
          <a:stretch>
            <a:fillRect/>
          </a:stretch>
        </p:blipFill>
        <p:spPr>
          <a:xfrm>
            <a:off x="2876552" y="3165844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609" name="Google Shape;609;p54"/>
          <p:cNvSpPr txBox="1"/>
          <p:nvPr>
            <p:custDataLst>
              <p:tags r:id="rId12"/>
            </p:custDataLst>
          </p:nvPr>
        </p:nvSpPr>
        <p:spPr>
          <a:xfrm>
            <a:off x="2955634" y="2842407"/>
            <a:ext cx="5100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k</a:t>
            </a:r>
            <a:r>
              <a:rPr lang="en-US" sz="1333" baseline="-25000">
                <a:solidFill>
                  <a:schemeClr val="accent1"/>
                </a:solidFill>
              </a:rPr>
              <a:t>2,1</a:t>
            </a:r>
            <a:endParaRPr sz="1333" baseline="-25000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pic>
        <p:nvPicPr>
          <p:cNvPr id="610" name="Google Shape;610;p54"/>
          <p:cNvPicPr preferRelativeResize="0"/>
          <p:nvPr>
            <p:custDataLst>
              <p:tags r:id="rId13"/>
            </p:custDataLst>
          </p:nvPr>
        </p:nvPicPr>
        <p:blipFill>
          <a:blip r:embed="rId64">
            <a:alphaModFix/>
          </a:blip>
          <a:stretch>
            <a:fillRect/>
          </a:stretch>
        </p:blipFill>
        <p:spPr>
          <a:xfrm>
            <a:off x="917785" y="4127462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611" name="Google Shape;611;p54"/>
          <p:cNvSpPr txBox="1"/>
          <p:nvPr>
            <p:custDataLst>
              <p:tags r:id="rId14"/>
            </p:custDataLst>
          </p:nvPr>
        </p:nvSpPr>
        <p:spPr>
          <a:xfrm>
            <a:off x="908834" y="3784258"/>
            <a:ext cx="4252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k</a:t>
            </a:r>
            <a:endParaRPr sz="1333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sp>
        <p:nvSpPr>
          <p:cNvPr id="612" name="Google Shape;612;p54"/>
          <p:cNvSpPr txBox="1"/>
          <p:nvPr>
            <p:custDataLst>
              <p:tags r:id="rId15"/>
            </p:custDataLst>
          </p:nvPr>
        </p:nvSpPr>
        <p:spPr>
          <a:xfrm>
            <a:off x="1540317" y="4160440"/>
            <a:ext cx="4252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 -</a:t>
            </a:r>
            <a:endParaRPr sz="1333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pic>
        <p:nvPicPr>
          <p:cNvPr id="613" name="Google Shape;613;p54"/>
          <p:cNvPicPr preferRelativeResize="0"/>
          <p:nvPr>
            <p:custDataLst>
              <p:tags r:id="rId16"/>
            </p:custDataLst>
          </p:nvPr>
        </p:nvPicPr>
        <p:blipFill>
          <a:blip r:embed="rId65">
            <a:alphaModFix/>
          </a:blip>
          <a:stretch>
            <a:fillRect/>
          </a:stretch>
        </p:blipFill>
        <p:spPr>
          <a:xfrm>
            <a:off x="1965485" y="4127462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614" name="Google Shape;614;p54"/>
          <p:cNvSpPr txBox="1"/>
          <p:nvPr>
            <p:custDataLst>
              <p:tags r:id="rId17"/>
            </p:custDataLst>
          </p:nvPr>
        </p:nvSpPr>
        <p:spPr>
          <a:xfrm>
            <a:off x="1956534" y="3784258"/>
            <a:ext cx="6616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k</a:t>
            </a:r>
            <a:r>
              <a:rPr lang="en-US" sz="1333" baseline="-25000">
                <a:solidFill>
                  <a:schemeClr val="accent1"/>
                </a:solidFill>
              </a:rPr>
              <a:t>1,2</a:t>
            </a:r>
            <a:endParaRPr sz="1333" baseline="-25000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sp>
        <p:nvSpPr>
          <p:cNvPr id="615" name="Google Shape;615;p54"/>
          <p:cNvSpPr txBox="1"/>
          <p:nvPr>
            <p:custDataLst>
              <p:tags r:id="rId18"/>
            </p:custDataLst>
          </p:nvPr>
        </p:nvSpPr>
        <p:spPr>
          <a:xfrm>
            <a:off x="2460350" y="4160440"/>
            <a:ext cx="4252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 =</a:t>
            </a:r>
            <a:endParaRPr sz="1333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pic>
        <p:nvPicPr>
          <p:cNvPr id="616" name="Google Shape;616;p54"/>
          <p:cNvPicPr preferRelativeResize="0"/>
          <p:nvPr>
            <p:custDataLst>
              <p:tags r:id="rId19"/>
            </p:custDataLst>
          </p:nvPr>
        </p:nvPicPr>
        <p:blipFill>
          <a:blip r:embed="rId67">
            <a:alphaModFix/>
          </a:blip>
          <a:stretch>
            <a:fillRect/>
          </a:stretch>
        </p:blipFill>
        <p:spPr>
          <a:xfrm>
            <a:off x="2885519" y="4127462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617" name="Google Shape;617;p54"/>
          <p:cNvSpPr txBox="1"/>
          <p:nvPr>
            <p:custDataLst>
              <p:tags r:id="rId20"/>
            </p:custDataLst>
          </p:nvPr>
        </p:nvSpPr>
        <p:spPr>
          <a:xfrm>
            <a:off x="2876567" y="3784274"/>
            <a:ext cx="5100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k</a:t>
            </a:r>
            <a:r>
              <a:rPr lang="en-US" sz="1333" baseline="-25000">
                <a:solidFill>
                  <a:schemeClr val="accent1"/>
                </a:solidFill>
              </a:rPr>
              <a:t>3,2</a:t>
            </a:r>
            <a:endParaRPr sz="1333" baseline="-25000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pic>
        <p:nvPicPr>
          <p:cNvPr id="618" name="Google Shape;618;p54"/>
          <p:cNvPicPr preferRelativeResize="0"/>
          <p:nvPr>
            <p:custDataLst>
              <p:tags r:id="rId21"/>
            </p:custDataLst>
          </p:nvPr>
        </p:nvPicPr>
        <p:blipFill>
          <a:blip r:embed="rId64">
            <a:alphaModFix/>
          </a:blip>
          <a:stretch>
            <a:fillRect/>
          </a:stretch>
        </p:blipFill>
        <p:spPr>
          <a:xfrm>
            <a:off x="908819" y="5029844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619" name="Google Shape;619;p54"/>
          <p:cNvSpPr txBox="1"/>
          <p:nvPr>
            <p:custDataLst>
              <p:tags r:id="rId22"/>
            </p:custDataLst>
          </p:nvPr>
        </p:nvSpPr>
        <p:spPr>
          <a:xfrm>
            <a:off x="1036401" y="4716274"/>
            <a:ext cx="4252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k</a:t>
            </a:r>
            <a:endParaRPr sz="1333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sp>
        <p:nvSpPr>
          <p:cNvPr id="620" name="Google Shape;620;p54"/>
          <p:cNvSpPr txBox="1"/>
          <p:nvPr>
            <p:custDataLst>
              <p:tags r:id="rId23"/>
            </p:custDataLst>
          </p:nvPr>
        </p:nvSpPr>
        <p:spPr>
          <a:xfrm>
            <a:off x="1531350" y="5062824"/>
            <a:ext cx="4252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 -</a:t>
            </a:r>
            <a:endParaRPr sz="1333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pic>
        <p:nvPicPr>
          <p:cNvPr id="621" name="Google Shape;621;p54"/>
          <p:cNvPicPr preferRelativeResize="0"/>
          <p:nvPr>
            <p:custDataLst>
              <p:tags r:id="rId24"/>
            </p:custDataLst>
          </p:nvPr>
        </p:nvPicPr>
        <p:blipFill>
          <a:blip r:embed="rId65">
            <a:alphaModFix/>
          </a:blip>
          <a:stretch>
            <a:fillRect/>
          </a:stretch>
        </p:blipFill>
        <p:spPr>
          <a:xfrm>
            <a:off x="1956519" y="5029844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622" name="Google Shape;622;p54"/>
          <p:cNvSpPr txBox="1"/>
          <p:nvPr>
            <p:custDataLst>
              <p:tags r:id="rId25"/>
            </p:custDataLst>
          </p:nvPr>
        </p:nvSpPr>
        <p:spPr>
          <a:xfrm>
            <a:off x="2084101" y="4716274"/>
            <a:ext cx="6616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k</a:t>
            </a:r>
            <a:r>
              <a:rPr lang="en-US" sz="1333" baseline="-25000">
                <a:solidFill>
                  <a:schemeClr val="accent1"/>
                </a:solidFill>
              </a:rPr>
              <a:t>1,3</a:t>
            </a:r>
            <a:endParaRPr sz="1333" baseline="-25000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sp>
        <p:nvSpPr>
          <p:cNvPr id="623" name="Google Shape;623;p54"/>
          <p:cNvSpPr txBox="1"/>
          <p:nvPr>
            <p:custDataLst>
              <p:tags r:id="rId26"/>
            </p:custDataLst>
          </p:nvPr>
        </p:nvSpPr>
        <p:spPr>
          <a:xfrm>
            <a:off x="2451383" y="5062824"/>
            <a:ext cx="4252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 =</a:t>
            </a:r>
            <a:endParaRPr sz="1333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pic>
        <p:nvPicPr>
          <p:cNvPr id="624" name="Google Shape;624;p54"/>
          <p:cNvPicPr preferRelativeResize="0"/>
          <p:nvPr>
            <p:custDataLst>
              <p:tags r:id="rId27"/>
            </p:custDataLst>
          </p:nvPr>
        </p:nvPicPr>
        <p:blipFill>
          <a:blip r:embed="rId68">
            <a:alphaModFix/>
          </a:blip>
          <a:stretch>
            <a:fillRect/>
          </a:stretch>
        </p:blipFill>
        <p:spPr>
          <a:xfrm>
            <a:off x="2876552" y="5029844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625" name="Google Shape;625;p54"/>
          <p:cNvSpPr txBox="1"/>
          <p:nvPr>
            <p:custDataLst>
              <p:tags r:id="rId28"/>
            </p:custDataLst>
          </p:nvPr>
        </p:nvSpPr>
        <p:spPr>
          <a:xfrm>
            <a:off x="3004134" y="4716274"/>
            <a:ext cx="5100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k</a:t>
            </a:r>
            <a:r>
              <a:rPr lang="en-US" sz="1333" baseline="-25000">
                <a:solidFill>
                  <a:schemeClr val="accent1"/>
                </a:solidFill>
              </a:rPr>
              <a:t>4,3</a:t>
            </a:r>
            <a:endParaRPr sz="1333" baseline="-25000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pic>
        <p:nvPicPr>
          <p:cNvPr id="626" name="Google Shape;626;p54"/>
          <p:cNvPicPr preferRelativeResize="0"/>
          <p:nvPr>
            <p:custDataLst>
              <p:tags r:id="rId29"/>
            </p:custDataLst>
          </p:nvPr>
        </p:nvPicPr>
        <p:blipFill>
          <a:blip r:embed="rId64">
            <a:alphaModFix/>
          </a:blip>
          <a:stretch>
            <a:fillRect/>
          </a:stretch>
        </p:blipFill>
        <p:spPr>
          <a:xfrm>
            <a:off x="4169819" y="3165844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627" name="Google Shape;627;p54"/>
          <p:cNvSpPr txBox="1"/>
          <p:nvPr>
            <p:custDataLst>
              <p:tags r:id="rId30"/>
            </p:custDataLst>
          </p:nvPr>
        </p:nvSpPr>
        <p:spPr>
          <a:xfrm>
            <a:off x="4248901" y="2842407"/>
            <a:ext cx="4252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k</a:t>
            </a:r>
            <a:endParaRPr sz="1333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sp>
        <p:nvSpPr>
          <p:cNvPr id="628" name="Google Shape;628;p54"/>
          <p:cNvSpPr txBox="1"/>
          <p:nvPr>
            <p:custDataLst>
              <p:tags r:id="rId31"/>
            </p:custDataLst>
          </p:nvPr>
        </p:nvSpPr>
        <p:spPr>
          <a:xfrm>
            <a:off x="4792350" y="3198824"/>
            <a:ext cx="4252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 -</a:t>
            </a:r>
            <a:endParaRPr sz="1333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pic>
        <p:nvPicPr>
          <p:cNvPr id="629" name="Google Shape;629;p54"/>
          <p:cNvPicPr preferRelativeResize="0"/>
          <p:nvPr>
            <p:custDataLst>
              <p:tags r:id="rId32"/>
            </p:custDataLst>
          </p:nvPr>
        </p:nvPicPr>
        <p:blipFill>
          <a:blip r:embed="rId66">
            <a:alphaModFix/>
          </a:blip>
          <a:stretch>
            <a:fillRect/>
          </a:stretch>
        </p:blipFill>
        <p:spPr>
          <a:xfrm>
            <a:off x="5217519" y="3165844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630" name="Google Shape;630;p54"/>
          <p:cNvSpPr txBox="1"/>
          <p:nvPr>
            <p:custDataLst>
              <p:tags r:id="rId33"/>
            </p:custDataLst>
          </p:nvPr>
        </p:nvSpPr>
        <p:spPr>
          <a:xfrm>
            <a:off x="5296601" y="2842407"/>
            <a:ext cx="6616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k</a:t>
            </a:r>
            <a:r>
              <a:rPr lang="en-US" sz="1333" baseline="-25000">
                <a:solidFill>
                  <a:schemeClr val="accent1"/>
                </a:solidFill>
              </a:rPr>
              <a:t>2,4</a:t>
            </a:r>
            <a:endParaRPr sz="1333" baseline="-25000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sp>
        <p:nvSpPr>
          <p:cNvPr id="631" name="Google Shape;631;p54"/>
          <p:cNvSpPr txBox="1"/>
          <p:nvPr>
            <p:custDataLst>
              <p:tags r:id="rId34"/>
            </p:custDataLst>
          </p:nvPr>
        </p:nvSpPr>
        <p:spPr>
          <a:xfrm>
            <a:off x="5712383" y="3198824"/>
            <a:ext cx="4252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 =</a:t>
            </a:r>
            <a:endParaRPr sz="1333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pic>
        <p:nvPicPr>
          <p:cNvPr id="632" name="Google Shape;632;p54"/>
          <p:cNvPicPr preferRelativeResize="0"/>
          <p:nvPr>
            <p:custDataLst>
              <p:tags r:id="rId35"/>
            </p:custDataLst>
          </p:nvPr>
        </p:nvPicPr>
        <p:blipFill>
          <a:blip r:embed="rId67">
            <a:alphaModFix/>
          </a:blip>
          <a:stretch>
            <a:fillRect/>
          </a:stretch>
        </p:blipFill>
        <p:spPr>
          <a:xfrm>
            <a:off x="6137552" y="3165844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633" name="Google Shape;633;p54"/>
          <p:cNvSpPr txBox="1"/>
          <p:nvPr>
            <p:custDataLst>
              <p:tags r:id="rId36"/>
            </p:custDataLst>
          </p:nvPr>
        </p:nvSpPr>
        <p:spPr>
          <a:xfrm>
            <a:off x="6216634" y="2842407"/>
            <a:ext cx="5100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k</a:t>
            </a:r>
            <a:r>
              <a:rPr lang="en-US" sz="1333" baseline="-25000">
                <a:solidFill>
                  <a:schemeClr val="accent1"/>
                </a:solidFill>
              </a:rPr>
              <a:t>3,4</a:t>
            </a:r>
            <a:endParaRPr sz="1333" baseline="-25000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pic>
        <p:nvPicPr>
          <p:cNvPr id="634" name="Google Shape;634;p54"/>
          <p:cNvPicPr preferRelativeResize="0"/>
          <p:nvPr>
            <p:custDataLst>
              <p:tags r:id="rId37"/>
            </p:custDataLst>
          </p:nvPr>
        </p:nvPicPr>
        <p:blipFill>
          <a:blip r:embed="rId64">
            <a:alphaModFix/>
          </a:blip>
          <a:stretch>
            <a:fillRect/>
          </a:stretch>
        </p:blipFill>
        <p:spPr>
          <a:xfrm>
            <a:off x="4178785" y="4127462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635" name="Google Shape;635;p54"/>
          <p:cNvSpPr txBox="1"/>
          <p:nvPr>
            <p:custDataLst>
              <p:tags r:id="rId38"/>
            </p:custDataLst>
          </p:nvPr>
        </p:nvSpPr>
        <p:spPr>
          <a:xfrm>
            <a:off x="4169834" y="3784258"/>
            <a:ext cx="4252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k</a:t>
            </a:r>
            <a:endParaRPr sz="1333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sp>
        <p:nvSpPr>
          <p:cNvPr id="636" name="Google Shape;636;p54"/>
          <p:cNvSpPr txBox="1"/>
          <p:nvPr>
            <p:custDataLst>
              <p:tags r:id="rId39"/>
            </p:custDataLst>
          </p:nvPr>
        </p:nvSpPr>
        <p:spPr>
          <a:xfrm>
            <a:off x="4801317" y="4160440"/>
            <a:ext cx="4252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 -</a:t>
            </a:r>
            <a:endParaRPr sz="1333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pic>
        <p:nvPicPr>
          <p:cNvPr id="637" name="Google Shape;637;p54"/>
          <p:cNvPicPr preferRelativeResize="0"/>
          <p:nvPr>
            <p:custDataLst>
              <p:tags r:id="rId40"/>
            </p:custDataLst>
          </p:nvPr>
        </p:nvPicPr>
        <p:blipFill>
          <a:blip r:embed="rId66">
            <a:alphaModFix/>
          </a:blip>
          <a:stretch>
            <a:fillRect/>
          </a:stretch>
        </p:blipFill>
        <p:spPr>
          <a:xfrm>
            <a:off x="5226485" y="4127462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638" name="Google Shape;638;p54"/>
          <p:cNvSpPr txBox="1"/>
          <p:nvPr>
            <p:custDataLst>
              <p:tags r:id="rId41"/>
            </p:custDataLst>
          </p:nvPr>
        </p:nvSpPr>
        <p:spPr>
          <a:xfrm>
            <a:off x="5217534" y="3784258"/>
            <a:ext cx="6616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k</a:t>
            </a:r>
            <a:r>
              <a:rPr lang="en-US" sz="1333" baseline="-25000">
                <a:solidFill>
                  <a:schemeClr val="accent1"/>
                </a:solidFill>
              </a:rPr>
              <a:t>2,5</a:t>
            </a:r>
            <a:endParaRPr sz="1333" baseline="-25000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sp>
        <p:nvSpPr>
          <p:cNvPr id="639" name="Google Shape;639;p54"/>
          <p:cNvSpPr txBox="1"/>
          <p:nvPr>
            <p:custDataLst>
              <p:tags r:id="rId42"/>
            </p:custDataLst>
          </p:nvPr>
        </p:nvSpPr>
        <p:spPr>
          <a:xfrm>
            <a:off x="5721350" y="4160440"/>
            <a:ext cx="4252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 =</a:t>
            </a:r>
            <a:endParaRPr sz="1333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pic>
        <p:nvPicPr>
          <p:cNvPr id="640" name="Google Shape;640;p54"/>
          <p:cNvPicPr preferRelativeResize="0"/>
          <p:nvPr>
            <p:custDataLst>
              <p:tags r:id="rId43"/>
            </p:custDataLst>
          </p:nvPr>
        </p:nvPicPr>
        <p:blipFill>
          <a:blip r:embed="rId68">
            <a:alphaModFix/>
          </a:blip>
          <a:stretch>
            <a:fillRect/>
          </a:stretch>
        </p:blipFill>
        <p:spPr>
          <a:xfrm>
            <a:off x="6146519" y="4127462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641" name="Google Shape;641;p54"/>
          <p:cNvSpPr txBox="1"/>
          <p:nvPr>
            <p:custDataLst>
              <p:tags r:id="rId44"/>
            </p:custDataLst>
          </p:nvPr>
        </p:nvSpPr>
        <p:spPr>
          <a:xfrm>
            <a:off x="6137567" y="3784274"/>
            <a:ext cx="5100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k</a:t>
            </a:r>
            <a:r>
              <a:rPr lang="en-US" sz="1333" baseline="-25000">
                <a:solidFill>
                  <a:schemeClr val="accent1"/>
                </a:solidFill>
              </a:rPr>
              <a:t>4,5</a:t>
            </a:r>
            <a:endParaRPr sz="1333" baseline="-25000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pic>
        <p:nvPicPr>
          <p:cNvPr id="642" name="Google Shape;642;p54"/>
          <p:cNvPicPr preferRelativeResize="0"/>
          <p:nvPr>
            <p:custDataLst>
              <p:tags r:id="rId45"/>
            </p:custDataLst>
          </p:nvPr>
        </p:nvPicPr>
        <p:blipFill>
          <a:blip r:embed="rId64">
            <a:alphaModFix/>
          </a:blip>
          <a:stretch>
            <a:fillRect/>
          </a:stretch>
        </p:blipFill>
        <p:spPr>
          <a:xfrm>
            <a:off x="4169819" y="5029844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643" name="Google Shape;643;p54"/>
          <p:cNvSpPr txBox="1"/>
          <p:nvPr>
            <p:custDataLst>
              <p:tags r:id="rId46"/>
            </p:custDataLst>
          </p:nvPr>
        </p:nvSpPr>
        <p:spPr>
          <a:xfrm>
            <a:off x="4297401" y="4716274"/>
            <a:ext cx="4252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k</a:t>
            </a:r>
            <a:endParaRPr sz="1333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sp>
        <p:nvSpPr>
          <p:cNvPr id="644" name="Google Shape;644;p54"/>
          <p:cNvSpPr txBox="1"/>
          <p:nvPr>
            <p:custDataLst>
              <p:tags r:id="rId47"/>
            </p:custDataLst>
          </p:nvPr>
        </p:nvSpPr>
        <p:spPr>
          <a:xfrm>
            <a:off x="4792350" y="5062824"/>
            <a:ext cx="4252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 -</a:t>
            </a:r>
            <a:endParaRPr sz="1333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pic>
        <p:nvPicPr>
          <p:cNvPr id="645" name="Google Shape;645;p54"/>
          <p:cNvPicPr preferRelativeResize="0"/>
          <p:nvPr>
            <p:custDataLst>
              <p:tags r:id="rId48"/>
            </p:custDataLst>
          </p:nvPr>
        </p:nvPicPr>
        <p:blipFill>
          <a:blip r:embed="rId67">
            <a:alphaModFix/>
          </a:blip>
          <a:stretch>
            <a:fillRect/>
          </a:stretch>
        </p:blipFill>
        <p:spPr>
          <a:xfrm>
            <a:off x="5217519" y="5029844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646" name="Google Shape;646;p54"/>
          <p:cNvSpPr txBox="1"/>
          <p:nvPr>
            <p:custDataLst>
              <p:tags r:id="rId49"/>
            </p:custDataLst>
          </p:nvPr>
        </p:nvSpPr>
        <p:spPr>
          <a:xfrm>
            <a:off x="5345101" y="4716274"/>
            <a:ext cx="6616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k</a:t>
            </a:r>
            <a:r>
              <a:rPr lang="en-US" sz="1333" baseline="-25000">
                <a:solidFill>
                  <a:schemeClr val="accent1"/>
                </a:solidFill>
              </a:rPr>
              <a:t>3,6</a:t>
            </a:r>
            <a:endParaRPr sz="1333" baseline="-25000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sp>
        <p:nvSpPr>
          <p:cNvPr id="647" name="Google Shape;647;p54"/>
          <p:cNvSpPr txBox="1"/>
          <p:nvPr>
            <p:custDataLst>
              <p:tags r:id="rId50"/>
            </p:custDataLst>
          </p:nvPr>
        </p:nvSpPr>
        <p:spPr>
          <a:xfrm>
            <a:off x="5712383" y="5062824"/>
            <a:ext cx="4252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 =</a:t>
            </a:r>
            <a:endParaRPr sz="1333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pic>
        <p:nvPicPr>
          <p:cNvPr id="648" name="Google Shape;648;p54"/>
          <p:cNvPicPr preferRelativeResize="0"/>
          <p:nvPr>
            <p:custDataLst>
              <p:tags r:id="rId51"/>
            </p:custDataLst>
          </p:nvPr>
        </p:nvPicPr>
        <p:blipFill>
          <a:blip r:embed="rId68">
            <a:alphaModFix/>
          </a:blip>
          <a:stretch>
            <a:fillRect/>
          </a:stretch>
        </p:blipFill>
        <p:spPr>
          <a:xfrm>
            <a:off x="6137552" y="5029844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649" name="Google Shape;649;p54"/>
          <p:cNvSpPr txBox="1"/>
          <p:nvPr>
            <p:custDataLst>
              <p:tags r:id="rId52"/>
            </p:custDataLst>
          </p:nvPr>
        </p:nvSpPr>
        <p:spPr>
          <a:xfrm>
            <a:off x="6265134" y="4716274"/>
            <a:ext cx="5844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k</a:t>
            </a:r>
            <a:r>
              <a:rPr lang="en-US" sz="1333" baseline="-25000">
                <a:solidFill>
                  <a:schemeClr val="accent1"/>
                </a:solidFill>
              </a:rPr>
              <a:t>4,6</a:t>
            </a:r>
            <a:endParaRPr sz="1333" baseline="-25000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10A5639-A9C1-C2E8-2267-E0C232CB6638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53"/>
            </p:custDataLst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  <p:sp>
        <p:nvSpPr>
          <p:cNvPr id="3" name="Google Shape;169;p19">
            <a:extLst>
              <a:ext uri="{FF2B5EF4-FFF2-40B4-BE49-F238E27FC236}">
                <a16:creationId xmlns:a16="http://schemas.microsoft.com/office/drawing/2014/main" id="{B1D303B3-2552-95BC-27F6-173B77743501}"/>
              </a:ext>
            </a:extLst>
          </p:cNvPr>
          <p:cNvSpPr txBox="1">
            <a:spLocks noGrp="1"/>
          </p:cNvSpPr>
          <p:nvPr>
            <p:ph type="title"/>
            <p:custDataLst>
              <p:tags r:id="rId54"/>
            </p:custDataLst>
          </p:nvPr>
        </p:nvSpPr>
        <p:spPr>
          <a:xfrm>
            <a:off x="1092351" y="-5941"/>
            <a:ext cx="10515600" cy="1325200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Key Generation via Trusted Authority</a:t>
            </a:r>
            <a:endParaRPr dirty="0"/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47D2F55-EB49-DE5A-F91B-99FF81E6F1EC}"/>
              </a:ext>
            </a:extLst>
          </p:cNvPr>
          <p:cNvPicPr>
            <a:picLocks noChangeAspect="1"/>
          </p:cNvPicPr>
          <p:nvPr>
            <p:custDataLst>
              <p:tags r:id="rId55"/>
            </p:custDataLst>
          </p:nvPr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467" y="3334807"/>
            <a:ext cx="304802" cy="304802"/>
          </a:xfrm>
          <a:prstGeom prst="rect">
            <a:avLst/>
          </a:prstGeom>
        </p:spPr>
      </p:pic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BEEAA36-995D-35E0-BD60-2207A2FB8623}"/>
              </a:ext>
            </a:extLst>
          </p:cNvPr>
          <p:cNvPicPr>
            <a:picLocks noChangeAspect="1"/>
          </p:cNvPicPr>
          <p:nvPr>
            <p:custDataLst>
              <p:tags r:id="rId56"/>
            </p:custDataLst>
          </p:nvPr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381" y="4254234"/>
            <a:ext cx="304802" cy="304802"/>
          </a:xfrm>
          <a:prstGeom prst="rect">
            <a:avLst/>
          </a:prstGeom>
        </p:spPr>
      </p:pic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C00875B-8677-D59E-940E-B9788CC7612A}"/>
              </a:ext>
            </a:extLst>
          </p:cNvPr>
          <p:cNvPicPr>
            <a:picLocks noChangeAspect="1"/>
          </p:cNvPicPr>
          <p:nvPr>
            <p:custDataLst>
              <p:tags r:id="rId57"/>
            </p:custDataLst>
          </p:nvPr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315" y="5156616"/>
            <a:ext cx="304802" cy="304802"/>
          </a:xfrm>
          <a:prstGeom prst="rect">
            <a:avLst/>
          </a:prstGeom>
        </p:spPr>
      </p:pic>
      <p:pic>
        <p:nvPicPr>
          <p:cNvPr id="11" name="Picture 1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7245E29-7327-B33A-62A5-E73256B57CE8}"/>
              </a:ext>
            </a:extLst>
          </p:cNvPr>
          <p:cNvPicPr>
            <a:picLocks noChangeAspect="1"/>
          </p:cNvPicPr>
          <p:nvPr>
            <p:custDataLst>
              <p:tags r:id="rId58"/>
            </p:custDataLst>
          </p:nvPr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369" y="3327562"/>
            <a:ext cx="304802" cy="304802"/>
          </a:xfrm>
          <a:prstGeom prst="rect">
            <a:avLst/>
          </a:prstGeom>
        </p:spPr>
      </p:pic>
      <p:pic>
        <p:nvPicPr>
          <p:cNvPr id="13" name="Picture 1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D6FC53F-4FF2-4B0E-2748-FEE078AA851C}"/>
              </a:ext>
            </a:extLst>
          </p:cNvPr>
          <p:cNvPicPr>
            <a:picLocks noChangeAspect="1"/>
          </p:cNvPicPr>
          <p:nvPr>
            <p:custDataLst>
              <p:tags r:id="rId59"/>
            </p:custDataLst>
          </p:nvPr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283" y="4246989"/>
            <a:ext cx="304802" cy="304802"/>
          </a:xfrm>
          <a:prstGeom prst="rect">
            <a:avLst/>
          </a:prstGeom>
        </p:spPr>
      </p:pic>
      <p:pic>
        <p:nvPicPr>
          <p:cNvPr id="15" name="Picture 1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1EEF85C-D8FF-302B-615F-E87327C1DDC1}"/>
              </a:ext>
            </a:extLst>
          </p:cNvPr>
          <p:cNvPicPr>
            <a:picLocks noChangeAspect="1"/>
          </p:cNvPicPr>
          <p:nvPr>
            <p:custDataLst>
              <p:tags r:id="rId60"/>
            </p:custDataLst>
          </p:nvPr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217" y="5149371"/>
            <a:ext cx="304802" cy="3048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7519163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9" name="Google Shape;599;p54"/>
          <p:cNvPicPr preferRelativeResize="0"/>
          <p:nvPr>
            <p:custDataLst>
              <p:tags r:id="rId2"/>
            </p:custDataLst>
          </p:nvPr>
        </p:nvPicPr>
        <p:blipFill>
          <a:blip r:embed="rId91">
            <a:alphaModFix/>
          </a:blip>
          <a:stretch>
            <a:fillRect/>
          </a:stretch>
        </p:blipFill>
        <p:spPr>
          <a:xfrm>
            <a:off x="635168" y="804392"/>
            <a:ext cx="1148567" cy="1901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0" name="Google Shape;600;p54"/>
          <p:cNvPicPr preferRelativeResize="0"/>
          <p:nvPr>
            <p:custDataLst>
              <p:tags r:id="rId3"/>
            </p:custDataLst>
          </p:nvPr>
        </p:nvPicPr>
        <p:blipFill>
          <a:blip r:embed="rId92">
            <a:alphaModFix/>
          </a:blip>
          <a:stretch>
            <a:fillRect/>
          </a:stretch>
        </p:blipFill>
        <p:spPr>
          <a:xfrm>
            <a:off x="2916001" y="1476044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601" name="Google Shape;601;p54"/>
          <p:cNvSpPr txBox="1"/>
          <p:nvPr>
            <p:custDataLst>
              <p:tags r:id="rId4"/>
            </p:custDataLst>
          </p:nvPr>
        </p:nvSpPr>
        <p:spPr>
          <a:xfrm>
            <a:off x="2916001" y="1043907"/>
            <a:ext cx="4252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 dirty="0">
                <a:solidFill>
                  <a:schemeClr val="accent1"/>
                </a:solidFill>
              </a:rPr>
              <a:t>k</a:t>
            </a:r>
            <a:endParaRPr sz="1333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pic>
        <p:nvPicPr>
          <p:cNvPr id="602" name="Google Shape;602;p54"/>
          <p:cNvPicPr preferRelativeResize="0"/>
          <p:nvPr>
            <p:custDataLst>
              <p:tags r:id="rId5"/>
            </p:custDataLst>
          </p:nvPr>
        </p:nvPicPr>
        <p:blipFill>
          <a:blip r:embed="rId92">
            <a:alphaModFix/>
          </a:blip>
          <a:stretch>
            <a:fillRect/>
          </a:stretch>
        </p:blipFill>
        <p:spPr>
          <a:xfrm>
            <a:off x="908819" y="3165844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603" name="Google Shape;603;p54"/>
          <p:cNvSpPr txBox="1"/>
          <p:nvPr>
            <p:custDataLst>
              <p:tags r:id="rId6"/>
            </p:custDataLst>
          </p:nvPr>
        </p:nvSpPr>
        <p:spPr>
          <a:xfrm>
            <a:off x="987901" y="2842407"/>
            <a:ext cx="4252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 dirty="0">
                <a:solidFill>
                  <a:schemeClr val="accent1"/>
                </a:solidFill>
              </a:rPr>
              <a:t>k</a:t>
            </a:r>
            <a:endParaRPr sz="1333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sp>
        <p:nvSpPr>
          <p:cNvPr id="604" name="Google Shape;604;p54"/>
          <p:cNvSpPr txBox="1"/>
          <p:nvPr>
            <p:custDataLst>
              <p:tags r:id="rId7"/>
            </p:custDataLst>
          </p:nvPr>
        </p:nvSpPr>
        <p:spPr>
          <a:xfrm>
            <a:off x="1531350" y="3198824"/>
            <a:ext cx="4252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 -</a:t>
            </a:r>
            <a:endParaRPr sz="1333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pic>
        <p:nvPicPr>
          <p:cNvPr id="605" name="Google Shape;605;p54"/>
          <p:cNvPicPr preferRelativeResize="0"/>
          <p:nvPr>
            <p:custDataLst>
              <p:tags r:id="rId8"/>
            </p:custDataLst>
          </p:nvPr>
        </p:nvPicPr>
        <p:blipFill>
          <a:blip r:embed="rId93">
            <a:alphaModFix/>
          </a:blip>
          <a:stretch>
            <a:fillRect/>
          </a:stretch>
        </p:blipFill>
        <p:spPr>
          <a:xfrm>
            <a:off x="1956519" y="3165844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606" name="Google Shape;606;p54"/>
          <p:cNvSpPr txBox="1"/>
          <p:nvPr>
            <p:custDataLst>
              <p:tags r:id="rId9"/>
            </p:custDataLst>
          </p:nvPr>
        </p:nvSpPr>
        <p:spPr>
          <a:xfrm>
            <a:off x="2035601" y="2842407"/>
            <a:ext cx="6616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 dirty="0">
                <a:solidFill>
                  <a:schemeClr val="accent1"/>
                </a:solidFill>
              </a:rPr>
              <a:t>k</a:t>
            </a:r>
            <a:r>
              <a:rPr lang="en-US" sz="1333" baseline="-25000" dirty="0">
                <a:solidFill>
                  <a:schemeClr val="accent1"/>
                </a:solidFill>
              </a:rPr>
              <a:t>1,1</a:t>
            </a:r>
            <a:endParaRPr sz="1333" baseline="-25000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sp>
        <p:nvSpPr>
          <p:cNvPr id="607" name="Google Shape;607;p54"/>
          <p:cNvSpPr txBox="1"/>
          <p:nvPr>
            <p:custDataLst>
              <p:tags r:id="rId10"/>
            </p:custDataLst>
          </p:nvPr>
        </p:nvSpPr>
        <p:spPr>
          <a:xfrm>
            <a:off x="2451383" y="3198824"/>
            <a:ext cx="4252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 =</a:t>
            </a:r>
            <a:endParaRPr sz="1333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pic>
        <p:nvPicPr>
          <p:cNvPr id="608" name="Google Shape;608;p54"/>
          <p:cNvPicPr preferRelativeResize="0"/>
          <p:nvPr>
            <p:custDataLst>
              <p:tags r:id="rId11"/>
            </p:custDataLst>
          </p:nvPr>
        </p:nvPicPr>
        <p:blipFill>
          <a:blip r:embed="rId94">
            <a:alphaModFix/>
          </a:blip>
          <a:stretch>
            <a:fillRect/>
          </a:stretch>
        </p:blipFill>
        <p:spPr>
          <a:xfrm>
            <a:off x="2876552" y="3165844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609" name="Google Shape;609;p54"/>
          <p:cNvSpPr txBox="1"/>
          <p:nvPr>
            <p:custDataLst>
              <p:tags r:id="rId12"/>
            </p:custDataLst>
          </p:nvPr>
        </p:nvSpPr>
        <p:spPr>
          <a:xfrm>
            <a:off x="2955634" y="2842407"/>
            <a:ext cx="5100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k</a:t>
            </a:r>
            <a:r>
              <a:rPr lang="en-US" sz="1333" baseline="-25000">
                <a:solidFill>
                  <a:schemeClr val="accent1"/>
                </a:solidFill>
              </a:rPr>
              <a:t>2,1</a:t>
            </a:r>
            <a:endParaRPr sz="1333" baseline="-25000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pic>
        <p:nvPicPr>
          <p:cNvPr id="610" name="Google Shape;610;p54"/>
          <p:cNvPicPr preferRelativeResize="0"/>
          <p:nvPr>
            <p:custDataLst>
              <p:tags r:id="rId13"/>
            </p:custDataLst>
          </p:nvPr>
        </p:nvPicPr>
        <p:blipFill>
          <a:blip r:embed="rId92">
            <a:alphaModFix/>
          </a:blip>
          <a:stretch>
            <a:fillRect/>
          </a:stretch>
        </p:blipFill>
        <p:spPr>
          <a:xfrm>
            <a:off x="917785" y="4127462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611" name="Google Shape;611;p54"/>
          <p:cNvSpPr txBox="1"/>
          <p:nvPr>
            <p:custDataLst>
              <p:tags r:id="rId14"/>
            </p:custDataLst>
          </p:nvPr>
        </p:nvSpPr>
        <p:spPr>
          <a:xfrm>
            <a:off x="908834" y="3784258"/>
            <a:ext cx="4252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k</a:t>
            </a:r>
            <a:endParaRPr sz="1333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sp>
        <p:nvSpPr>
          <p:cNvPr id="612" name="Google Shape;612;p54"/>
          <p:cNvSpPr txBox="1"/>
          <p:nvPr>
            <p:custDataLst>
              <p:tags r:id="rId15"/>
            </p:custDataLst>
          </p:nvPr>
        </p:nvSpPr>
        <p:spPr>
          <a:xfrm>
            <a:off x="1540317" y="4160440"/>
            <a:ext cx="4252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 -</a:t>
            </a:r>
            <a:endParaRPr sz="1333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pic>
        <p:nvPicPr>
          <p:cNvPr id="613" name="Google Shape;613;p54"/>
          <p:cNvPicPr preferRelativeResize="0"/>
          <p:nvPr>
            <p:custDataLst>
              <p:tags r:id="rId16"/>
            </p:custDataLst>
          </p:nvPr>
        </p:nvPicPr>
        <p:blipFill>
          <a:blip r:embed="rId93">
            <a:alphaModFix/>
          </a:blip>
          <a:stretch>
            <a:fillRect/>
          </a:stretch>
        </p:blipFill>
        <p:spPr>
          <a:xfrm>
            <a:off x="1965485" y="4127462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614" name="Google Shape;614;p54"/>
          <p:cNvSpPr txBox="1"/>
          <p:nvPr>
            <p:custDataLst>
              <p:tags r:id="rId17"/>
            </p:custDataLst>
          </p:nvPr>
        </p:nvSpPr>
        <p:spPr>
          <a:xfrm>
            <a:off x="1956534" y="3784258"/>
            <a:ext cx="6616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k</a:t>
            </a:r>
            <a:r>
              <a:rPr lang="en-US" sz="1333" baseline="-25000">
                <a:solidFill>
                  <a:schemeClr val="accent1"/>
                </a:solidFill>
              </a:rPr>
              <a:t>1,2</a:t>
            </a:r>
            <a:endParaRPr sz="1333" baseline="-25000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sp>
        <p:nvSpPr>
          <p:cNvPr id="615" name="Google Shape;615;p54"/>
          <p:cNvSpPr txBox="1"/>
          <p:nvPr>
            <p:custDataLst>
              <p:tags r:id="rId18"/>
            </p:custDataLst>
          </p:nvPr>
        </p:nvSpPr>
        <p:spPr>
          <a:xfrm>
            <a:off x="2460350" y="4160440"/>
            <a:ext cx="4252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 =</a:t>
            </a:r>
            <a:endParaRPr sz="1333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pic>
        <p:nvPicPr>
          <p:cNvPr id="616" name="Google Shape;616;p54"/>
          <p:cNvPicPr preferRelativeResize="0"/>
          <p:nvPr>
            <p:custDataLst>
              <p:tags r:id="rId19"/>
            </p:custDataLst>
          </p:nvPr>
        </p:nvPicPr>
        <p:blipFill>
          <a:blip r:embed="rId95">
            <a:alphaModFix/>
          </a:blip>
          <a:stretch>
            <a:fillRect/>
          </a:stretch>
        </p:blipFill>
        <p:spPr>
          <a:xfrm>
            <a:off x="2885519" y="4127462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617" name="Google Shape;617;p54"/>
          <p:cNvSpPr txBox="1"/>
          <p:nvPr>
            <p:custDataLst>
              <p:tags r:id="rId20"/>
            </p:custDataLst>
          </p:nvPr>
        </p:nvSpPr>
        <p:spPr>
          <a:xfrm>
            <a:off x="2876567" y="3784274"/>
            <a:ext cx="5100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k</a:t>
            </a:r>
            <a:r>
              <a:rPr lang="en-US" sz="1333" baseline="-25000">
                <a:solidFill>
                  <a:schemeClr val="accent1"/>
                </a:solidFill>
              </a:rPr>
              <a:t>3,2</a:t>
            </a:r>
            <a:endParaRPr sz="1333" baseline="-25000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pic>
        <p:nvPicPr>
          <p:cNvPr id="618" name="Google Shape;618;p54"/>
          <p:cNvPicPr preferRelativeResize="0"/>
          <p:nvPr>
            <p:custDataLst>
              <p:tags r:id="rId21"/>
            </p:custDataLst>
          </p:nvPr>
        </p:nvPicPr>
        <p:blipFill>
          <a:blip r:embed="rId92">
            <a:alphaModFix/>
          </a:blip>
          <a:stretch>
            <a:fillRect/>
          </a:stretch>
        </p:blipFill>
        <p:spPr>
          <a:xfrm>
            <a:off x="908819" y="5029844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619" name="Google Shape;619;p54"/>
          <p:cNvSpPr txBox="1"/>
          <p:nvPr>
            <p:custDataLst>
              <p:tags r:id="rId22"/>
            </p:custDataLst>
          </p:nvPr>
        </p:nvSpPr>
        <p:spPr>
          <a:xfrm>
            <a:off x="1036401" y="4716274"/>
            <a:ext cx="4252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k</a:t>
            </a:r>
            <a:endParaRPr sz="1333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sp>
        <p:nvSpPr>
          <p:cNvPr id="620" name="Google Shape;620;p54"/>
          <p:cNvSpPr txBox="1"/>
          <p:nvPr>
            <p:custDataLst>
              <p:tags r:id="rId23"/>
            </p:custDataLst>
          </p:nvPr>
        </p:nvSpPr>
        <p:spPr>
          <a:xfrm>
            <a:off x="1531350" y="5062824"/>
            <a:ext cx="4252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 -</a:t>
            </a:r>
            <a:endParaRPr sz="1333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pic>
        <p:nvPicPr>
          <p:cNvPr id="621" name="Google Shape;621;p54"/>
          <p:cNvPicPr preferRelativeResize="0"/>
          <p:nvPr>
            <p:custDataLst>
              <p:tags r:id="rId24"/>
            </p:custDataLst>
          </p:nvPr>
        </p:nvPicPr>
        <p:blipFill>
          <a:blip r:embed="rId93">
            <a:alphaModFix/>
          </a:blip>
          <a:stretch>
            <a:fillRect/>
          </a:stretch>
        </p:blipFill>
        <p:spPr>
          <a:xfrm>
            <a:off x="1956519" y="5029844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622" name="Google Shape;622;p54"/>
          <p:cNvSpPr txBox="1"/>
          <p:nvPr>
            <p:custDataLst>
              <p:tags r:id="rId25"/>
            </p:custDataLst>
          </p:nvPr>
        </p:nvSpPr>
        <p:spPr>
          <a:xfrm>
            <a:off x="2084101" y="4716274"/>
            <a:ext cx="6616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k</a:t>
            </a:r>
            <a:r>
              <a:rPr lang="en-US" sz="1333" baseline="-25000">
                <a:solidFill>
                  <a:schemeClr val="accent1"/>
                </a:solidFill>
              </a:rPr>
              <a:t>1,3</a:t>
            </a:r>
            <a:endParaRPr sz="1333" baseline="-25000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sp>
        <p:nvSpPr>
          <p:cNvPr id="623" name="Google Shape;623;p54"/>
          <p:cNvSpPr txBox="1"/>
          <p:nvPr>
            <p:custDataLst>
              <p:tags r:id="rId26"/>
            </p:custDataLst>
          </p:nvPr>
        </p:nvSpPr>
        <p:spPr>
          <a:xfrm>
            <a:off x="2451383" y="5062824"/>
            <a:ext cx="4252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 =</a:t>
            </a:r>
            <a:endParaRPr sz="1333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pic>
        <p:nvPicPr>
          <p:cNvPr id="624" name="Google Shape;624;p54"/>
          <p:cNvPicPr preferRelativeResize="0"/>
          <p:nvPr>
            <p:custDataLst>
              <p:tags r:id="rId27"/>
            </p:custDataLst>
          </p:nvPr>
        </p:nvPicPr>
        <p:blipFill>
          <a:blip r:embed="rId96">
            <a:alphaModFix/>
          </a:blip>
          <a:stretch>
            <a:fillRect/>
          </a:stretch>
        </p:blipFill>
        <p:spPr>
          <a:xfrm>
            <a:off x="2876552" y="5029844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625" name="Google Shape;625;p54"/>
          <p:cNvSpPr txBox="1"/>
          <p:nvPr>
            <p:custDataLst>
              <p:tags r:id="rId28"/>
            </p:custDataLst>
          </p:nvPr>
        </p:nvSpPr>
        <p:spPr>
          <a:xfrm>
            <a:off x="3004134" y="4716274"/>
            <a:ext cx="5100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k</a:t>
            </a:r>
            <a:r>
              <a:rPr lang="en-US" sz="1333" baseline="-25000">
                <a:solidFill>
                  <a:schemeClr val="accent1"/>
                </a:solidFill>
              </a:rPr>
              <a:t>4,3</a:t>
            </a:r>
            <a:endParaRPr sz="1333" baseline="-25000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pic>
        <p:nvPicPr>
          <p:cNvPr id="626" name="Google Shape;626;p54"/>
          <p:cNvPicPr preferRelativeResize="0"/>
          <p:nvPr>
            <p:custDataLst>
              <p:tags r:id="rId29"/>
            </p:custDataLst>
          </p:nvPr>
        </p:nvPicPr>
        <p:blipFill>
          <a:blip r:embed="rId92">
            <a:alphaModFix/>
          </a:blip>
          <a:stretch>
            <a:fillRect/>
          </a:stretch>
        </p:blipFill>
        <p:spPr>
          <a:xfrm>
            <a:off x="4169819" y="3165844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627" name="Google Shape;627;p54"/>
          <p:cNvSpPr txBox="1"/>
          <p:nvPr>
            <p:custDataLst>
              <p:tags r:id="rId30"/>
            </p:custDataLst>
          </p:nvPr>
        </p:nvSpPr>
        <p:spPr>
          <a:xfrm>
            <a:off x="4248901" y="2842407"/>
            <a:ext cx="4252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k</a:t>
            </a:r>
            <a:endParaRPr sz="1333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sp>
        <p:nvSpPr>
          <p:cNvPr id="628" name="Google Shape;628;p54"/>
          <p:cNvSpPr txBox="1"/>
          <p:nvPr>
            <p:custDataLst>
              <p:tags r:id="rId31"/>
            </p:custDataLst>
          </p:nvPr>
        </p:nvSpPr>
        <p:spPr>
          <a:xfrm>
            <a:off x="4792350" y="3198824"/>
            <a:ext cx="4252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 -</a:t>
            </a:r>
            <a:endParaRPr sz="1333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pic>
        <p:nvPicPr>
          <p:cNvPr id="629" name="Google Shape;629;p54"/>
          <p:cNvPicPr preferRelativeResize="0"/>
          <p:nvPr>
            <p:custDataLst>
              <p:tags r:id="rId32"/>
            </p:custDataLst>
          </p:nvPr>
        </p:nvPicPr>
        <p:blipFill>
          <a:blip r:embed="rId94">
            <a:alphaModFix/>
          </a:blip>
          <a:stretch>
            <a:fillRect/>
          </a:stretch>
        </p:blipFill>
        <p:spPr>
          <a:xfrm>
            <a:off x="5217519" y="3165844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630" name="Google Shape;630;p54"/>
          <p:cNvSpPr txBox="1"/>
          <p:nvPr>
            <p:custDataLst>
              <p:tags r:id="rId33"/>
            </p:custDataLst>
          </p:nvPr>
        </p:nvSpPr>
        <p:spPr>
          <a:xfrm>
            <a:off x="5296601" y="2842407"/>
            <a:ext cx="6616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k</a:t>
            </a:r>
            <a:r>
              <a:rPr lang="en-US" sz="1333" baseline="-25000">
                <a:solidFill>
                  <a:schemeClr val="accent1"/>
                </a:solidFill>
              </a:rPr>
              <a:t>2,4</a:t>
            </a:r>
            <a:endParaRPr sz="1333" baseline="-25000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sp>
        <p:nvSpPr>
          <p:cNvPr id="631" name="Google Shape;631;p54"/>
          <p:cNvSpPr txBox="1"/>
          <p:nvPr>
            <p:custDataLst>
              <p:tags r:id="rId34"/>
            </p:custDataLst>
          </p:nvPr>
        </p:nvSpPr>
        <p:spPr>
          <a:xfrm>
            <a:off x="5712383" y="3198824"/>
            <a:ext cx="4252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 =</a:t>
            </a:r>
            <a:endParaRPr sz="1333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pic>
        <p:nvPicPr>
          <p:cNvPr id="632" name="Google Shape;632;p54"/>
          <p:cNvPicPr preferRelativeResize="0"/>
          <p:nvPr>
            <p:custDataLst>
              <p:tags r:id="rId35"/>
            </p:custDataLst>
          </p:nvPr>
        </p:nvPicPr>
        <p:blipFill>
          <a:blip r:embed="rId95">
            <a:alphaModFix/>
          </a:blip>
          <a:stretch>
            <a:fillRect/>
          </a:stretch>
        </p:blipFill>
        <p:spPr>
          <a:xfrm>
            <a:off x="6137552" y="3165844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633" name="Google Shape;633;p54"/>
          <p:cNvSpPr txBox="1"/>
          <p:nvPr>
            <p:custDataLst>
              <p:tags r:id="rId36"/>
            </p:custDataLst>
          </p:nvPr>
        </p:nvSpPr>
        <p:spPr>
          <a:xfrm>
            <a:off x="6216634" y="2842407"/>
            <a:ext cx="5100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k</a:t>
            </a:r>
            <a:r>
              <a:rPr lang="en-US" sz="1333" baseline="-25000">
                <a:solidFill>
                  <a:schemeClr val="accent1"/>
                </a:solidFill>
              </a:rPr>
              <a:t>3,4</a:t>
            </a:r>
            <a:endParaRPr sz="1333" baseline="-25000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pic>
        <p:nvPicPr>
          <p:cNvPr id="634" name="Google Shape;634;p54"/>
          <p:cNvPicPr preferRelativeResize="0"/>
          <p:nvPr>
            <p:custDataLst>
              <p:tags r:id="rId37"/>
            </p:custDataLst>
          </p:nvPr>
        </p:nvPicPr>
        <p:blipFill>
          <a:blip r:embed="rId92">
            <a:alphaModFix/>
          </a:blip>
          <a:stretch>
            <a:fillRect/>
          </a:stretch>
        </p:blipFill>
        <p:spPr>
          <a:xfrm>
            <a:off x="4178785" y="4127462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635" name="Google Shape;635;p54"/>
          <p:cNvSpPr txBox="1"/>
          <p:nvPr>
            <p:custDataLst>
              <p:tags r:id="rId38"/>
            </p:custDataLst>
          </p:nvPr>
        </p:nvSpPr>
        <p:spPr>
          <a:xfrm>
            <a:off x="4169834" y="3784258"/>
            <a:ext cx="4252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k</a:t>
            </a:r>
            <a:endParaRPr sz="1333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sp>
        <p:nvSpPr>
          <p:cNvPr id="636" name="Google Shape;636;p54"/>
          <p:cNvSpPr txBox="1"/>
          <p:nvPr>
            <p:custDataLst>
              <p:tags r:id="rId39"/>
            </p:custDataLst>
          </p:nvPr>
        </p:nvSpPr>
        <p:spPr>
          <a:xfrm>
            <a:off x="4801317" y="4160440"/>
            <a:ext cx="4252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 -</a:t>
            </a:r>
            <a:endParaRPr sz="1333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pic>
        <p:nvPicPr>
          <p:cNvPr id="637" name="Google Shape;637;p54"/>
          <p:cNvPicPr preferRelativeResize="0"/>
          <p:nvPr>
            <p:custDataLst>
              <p:tags r:id="rId40"/>
            </p:custDataLst>
          </p:nvPr>
        </p:nvPicPr>
        <p:blipFill>
          <a:blip r:embed="rId94">
            <a:alphaModFix/>
          </a:blip>
          <a:stretch>
            <a:fillRect/>
          </a:stretch>
        </p:blipFill>
        <p:spPr>
          <a:xfrm>
            <a:off x="5226485" y="4127462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638" name="Google Shape;638;p54"/>
          <p:cNvSpPr txBox="1"/>
          <p:nvPr>
            <p:custDataLst>
              <p:tags r:id="rId41"/>
            </p:custDataLst>
          </p:nvPr>
        </p:nvSpPr>
        <p:spPr>
          <a:xfrm>
            <a:off x="5217534" y="3784258"/>
            <a:ext cx="6616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k</a:t>
            </a:r>
            <a:r>
              <a:rPr lang="en-US" sz="1333" baseline="-25000">
                <a:solidFill>
                  <a:schemeClr val="accent1"/>
                </a:solidFill>
              </a:rPr>
              <a:t>2,5</a:t>
            </a:r>
            <a:endParaRPr sz="1333" baseline="-25000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sp>
        <p:nvSpPr>
          <p:cNvPr id="639" name="Google Shape;639;p54"/>
          <p:cNvSpPr txBox="1"/>
          <p:nvPr>
            <p:custDataLst>
              <p:tags r:id="rId42"/>
            </p:custDataLst>
          </p:nvPr>
        </p:nvSpPr>
        <p:spPr>
          <a:xfrm>
            <a:off x="5721350" y="4160440"/>
            <a:ext cx="4252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 =</a:t>
            </a:r>
            <a:endParaRPr sz="1333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pic>
        <p:nvPicPr>
          <p:cNvPr id="640" name="Google Shape;640;p54"/>
          <p:cNvPicPr preferRelativeResize="0"/>
          <p:nvPr>
            <p:custDataLst>
              <p:tags r:id="rId43"/>
            </p:custDataLst>
          </p:nvPr>
        </p:nvPicPr>
        <p:blipFill>
          <a:blip r:embed="rId96">
            <a:alphaModFix/>
          </a:blip>
          <a:stretch>
            <a:fillRect/>
          </a:stretch>
        </p:blipFill>
        <p:spPr>
          <a:xfrm>
            <a:off x="6146519" y="4127462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641" name="Google Shape;641;p54"/>
          <p:cNvSpPr txBox="1"/>
          <p:nvPr>
            <p:custDataLst>
              <p:tags r:id="rId44"/>
            </p:custDataLst>
          </p:nvPr>
        </p:nvSpPr>
        <p:spPr>
          <a:xfrm>
            <a:off x="6137567" y="3784274"/>
            <a:ext cx="5100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k</a:t>
            </a:r>
            <a:r>
              <a:rPr lang="en-US" sz="1333" baseline="-25000">
                <a:solidFill>
                  <a:schemeClr val="accent1"/>
                </a:solidFill>
              </a:rPr>
              <a:t>4,5</a:t>
            </a:r>
            <a:endParaRPr sz="1333" baseline="-25000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pic>
        <p:nvPicPr>
          <p:cNvPr id="642" name="Google Shape;642;p54"/>
          <p:cNvPicPr preferRelativeResize="0"/>
          <p:nvPr>
            <p:custDataLst>
              <p:tags r:id="rId45"/>
            </p:custDataLst>
          </p:nvPr>
        </p:nvPicPr>
        <p:blipFill>
          <a:blip r:embed="rId92">
            <a:alphaModFix/>
          </a:blip>
          <a:stretch>
            <a:fillRect/>
          </a:stretch>
        </p:blipFill>
        <p:spPr>
          <a:xfrm>
            <a:off x="4169819" y="5029844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643" name="Google Shape;643;p54"/>
          <p:cNvSpPr txBox="1"/>
          <p:nvPr>
            <p:custDataLst>
              <p:tags r:id="rId46"/>
            </p:custDataLst>
          </p:nvPr>
        </p:nvSpPr>
        <p:spPr>
          <a:xfrm>
            <a:off x="4297401" y="4716274"/>
            <a:ext cx="4252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k</a:t>
            </a:r>
            <a:endParaRPr sz="1333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sp>
        <p:nvSpPr>
          <p:cNvPr id="644" name="Google Shape;644;p54"/>
          <p:cNvSpPr txBox="1"/>
          <p:nvPr>
            <p:custDataLst>
              <p:tags r:id="rId47"/>
            </p:custDataLst>
          </p:nvPr>
        </p:nvSpPr>
        <p:spPr>
          <a:xfrm>
            <a:off x="4792350" y="5062824"/>
            <a:ext cx="4252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 -</a:t>
            </a:r>
            <a:endParaRPr sz="1333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pic>
        <p:nvPicPr>
          <p:cNvPr id="645" name="Google Shape;645;p54"/>
          <p:cNvPicPr preferRelativeResize="0"/>
          <p:nvPr>
            <p:custDataLst>
              <p:tags r:id="rId48"/>
            </p:custDataLst>
          </p:nvPr>
        </p:nvPicPr>
        <p:blipFill>
          <a:blip r:embed="rId95">
            <a:alphaModFix/>
          </a:blip>
          <a:stretch>
            <a:fillRect/>
          </a:stretch>
        </p:blipFill>
        <p:spPr>
          <a:xfrm>
            <a:off x="5217519" y="5029844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646" name="Google Shape;646;p54"/>
          <p:cNvSpPr txBox="1"/>
          <p:nvPr>
            <p:custDataLst>
              <p:tags r:id="rId49"/>
            </p:custDataLst>
          </p:nvPr>
        </p:nvSpPr>
        <p:spPr>
          <a:xfrm>
            <a:off x="5345101" y="4716274"/>
            <a:ext cx="6616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k</a:t>
            </a:r>
            <a:r>
              <a:rPr lang="en-US" sz="1333" baseline="-25000">
                <a:solidFill>
                  <a:schemeClr val="accent1"/>
                </a:solidFill>
              </a:rPr>
              <a:t>3,6</a:t>
            </a:r>
            <a:endParaRPr sz="1333" baseline="-25000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sp>
        <p:nvSpPr>
          <p:cNvPr id="647" name="Google Shape;647;p54"/>
          <p:cNvSpPr txBox="1"/>
          <p:nvPr>
            <p:custDataLst>
              <p:tags r:id="rId50"/>
            </p:custDataLst>
          </p:nvPr>
        </p:nvSpPr>
        <p:spPr>
          <a:xfrm>
            <a:off x="5712383" y="5062824"/>
            <a:ext cx="4252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 =</a:t>
            </a:r>
            <a:endParaRPr sz="1333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pic>
        <p:nvPicPr>
          <p:cNvPr id="648" name="Google Shape;648;p54"/>
          <p:cNvPicPr preferRelativeResize="0"/>
          <p:nvPr>
            <p:custDataLst>
              <p:tags r:id="rId51"/>
            </p:custDataLst>
          </p:nvPr>
        </p:nvPicPr>
        <p:blipFill>
          <a:blip r:embed="rId96">
            <a:alphaModFix/>
          </a:blip>
          <a:stretch>
            <a:fillRect/>
          </a:stretch>
        </p:blipFill>
        <p:spPr>
          <a:xfrm>
            <a:off x="6137552" y="5029844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649" name="Google Shape;649;p54"/>
          <p:cNvSpPr txBox="1"/>
          <p:nvPr>
            <p:custDataLst>
              <p:tags r:id="rId52"/>
            </p:custDataLst>
          </p:nvPr>
        </p:nvSpPr>
        <p:spPr>
          <a:xfrm>
            <a:off x="6265134" y="4716274"/>
            <a:ext cx="5844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k</a:t>
            </a:r>
            <a:r>
              <a:rPr lang="en-US" sz="1333" baseline="-25000">
                <a:solidFill>
                  <a:schemeClr val="accent1"/>
                </a:solidFill>
              </a:rPr>
              <a:t>4,6</a:t>
            </a:r>
            <a:endParaRPr sz="1333" baseline="-25000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pic>
        <p:nvPicPr>
          <p:cNvPr id="650" name="Google Shape;650;p54"/>
          <p:cNvPicPr preferRelativeResize="0"/>
          <p:nvPr>
            <p:custDataLst>
              <p:tags r:id="rId53"/>
            </p:custDataLst>
          </p:nvPr>
        </p:nvPicPr>
        <p:blipFill>
          <a:blip r:embed="rId97">
            <a:alphaModFix/>
          </a:blip>
          <a:stretch>
            <a:fillRect/>
          </a:stretch>
        </p:blipFill>
        <p:spPr>
          <a:xfrm>
            <a:off x="7452167" y="1043907"/>
            <a:ext cx="2005531" cy="2005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1" name="Google Shape;651;p54"/>
          <p:cNvPicPr preferRelativeResize="0"/>
          <p:nvPr>
            <p:custDataLst>
              <p:tags r:id="rId54"/>
            </p:custDataLst>
          </p:nvPr>
        </p:nvPicPr>
        <p:blipFill>
          <a:blip r:embed="rId97">
            <a:alphaModFix/>
          </a:blip>
          <a:stretch>
            <a:fillRect/>
          </a:stretch>
        </p:blipFill>
        <p:spPr>
          <a:xfrm>
            <a:off x="9902867" y="1043907"/>
            <a:ext cx="2005531" cy="2005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2" name="Google Shape;652;p54"/>
          <p:cNvPicPr preferRelativeResize="0"/>
          <p:nvPr>
            <p:custDataLst>
              <p:tags r:id="rId55"/>
            </p:custDataLst>
          </p:nvPr>
        </p:nvPicPr>
        <p:blipFill>
          <a:blip r:embed="rId97">
            <a:alphaModFix/>
          </a:blip>
          <a:stretch>
            <a:fillRect/>
          </a:stretch>
        </p:blipFill>
        <p:spPr>
          <a:xfrm>
            <a:off x="7437101" y="3959707"/>
            <a:ext cx="2005531" cy="2005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3" name="Google Shape;653;p54"/>
          <p:cNvPicPr preferRelativeResize="0"/>
          <p:nvPr>
            <p:custDataLst>
              <p:tags r:id="rId56"/>
            </p:custDataLst>
          </p:nvPr>
        </p:nvPicPr>
        <p:blipFill>
          <a:blip r:embed="rId97">
            <a:alphaModFix/>
          </a:blip>
          <a:stretch>
            <a:fillRect/>
          </a:stretch>
        </p:blipFill>
        <p:spPr>
          <a:xfrm>
            <a:off x="9887801" y="3959707"/>
            <a:ext cx="2005531" cy="2005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4" name="Google Shape;654;p54"/>
          <p:cNvPicPr preferRelativeResize="0"/>
          <p:nvPr>
            <p:custDataLst>
              <p:tags r:id="rId57"/>
            </p:custDataLst>
          </p:nvPr>
        </p:nvPicPr>
        <p:blipFill>
          <a:blip r:embed="rId93">
            <a:alphaModFix/>
          </a:blip>
          <a:stretch>
            <a:fillRect/>
          </a:stretch>
        </p:blipFill>
        <p:spPr>
          <a:xfrm>
            <a:off x="7440401" y="3225911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655" name="Google Shape;655;p54"/>
          <p:cNvSpPr txBox="1"/>
          <p:nvPr>
            <p:custDataLst>
              <p:tags r:id="rId58"/>
            </p:custDataLst>
          </p:nvPr>
        </p:nvSpPr>
        <p:spPr>
          <a:xfrm>
            <a:off x="7519483" y="2902474"/>
            <a:ext cx="6616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k</a:t>
            </a:r>
            <a:r>
              <a:rPr lang="en-US" sz="1333" baseline="-25000">
                <a:solidFill>
                  <a:schemeClr val="accent1"/>
                </a:solidFill>
              </a:rPr>
              <a:t>1,1</a:t>
            </a:r>
            <a:endParaRPr sz="1333" baseline="-25000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pic>
        <p:nvPicPr>
          <p:cNvPr id="656" name="Google Shape;656;p54"/>
          <p:cNvPicPr preferRelativeResize="0"/>
          <p:nvPr>
            <p:custDataLst>
              <p:tags r:id="rId59"/>
            </p:custDataLst>
          </p:nvPr>
        </p:nvPicPr>
        <p:blipFill>
          <a:blip r:embed="rId93">
            <a:alphaModFix/>
          </a:blip>
          <a:stretch>
            <a:fillRect/>
          </a:stretch>
        </p:blipFill>
        <p:spPr>
          <a:xfrm>
            <a:off x="8053919" y="3245678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657" name="Google Shape;657;p54"/>
          <p:cNvSpPr txBox="1"/>
          <p:nvPr>
            <p:custDataLst>
              <p:tags r:id="rId60"/>
            </p:custDataLst>
          </p:nvPr>
        </p:nvSpPr>
        <p:spPr>
          <a:xfrm>
            <a:off x="8044967" y="2902474"/>
            <a:ext cx="6616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k</a:t>
            </a:r>
            <a:r>
              <a:rPr lang="en-US" sz="1333" baseline="-25000">
                <a:solidFill>
                  <a:schemeClr val="accent1"/>
                </a:solidFill>
              </a:rPr>
              <a:t>1,2</a:t>
            </a:r>
            <a:endParaRPr sz="1333" baseline="-25000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pic>
        <p:nvPicPr>
          <p:cNvPr id="658" name="Google Shape;658;p54"/>
          <p:cNvPicPr preferRelativeResize="0"/>
          <p:nvPr>
            <p:custDataLst>
              <p:tags r:id="rId61"/>
            </p:custDataLst>
          </p:nvPr>
        </p:nvPicPr>
        <p:blipFill>
          <a:blip r:embed="rId93">
            <a:alphaModFix/>
          </a:blip>
          <a:stretch>
            <a:fillRect/>
          </a:stretch>
        </p:blipFill>
        <p:spPr>
          <a:xfrm>
            <a:off x="8548185" y="3245678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659" name="Google Shape;659;p54"/>
          <p:cNvSpPr txBox="1"/>
          <p:nvPr>
            <p:custDataLst>
              <p:tags r:id="rId62"/>
            </p:custDataLst>
          </p:nvPr>
        </p:nvSpPr>
        <p:spPr>
          <a:xfrm>
            <a:off x="8675767" y="2932107"/>
            <a:ext cx="6616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k</a:t>
            </a:r>
            <a:r>
              <a:rPr lang="en-US" sz="1333" baseline="-25000">
                <a:solidFill>
                  <a:schemeClr val="accent1"/>
                </a:solidFill>
              </a:rPr>
              <a:t>1,3</a:t>
            </a:r>
            <a:endParaRPr sz="1333" baseline="-25000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pic>
        <p:nvPicPr>
          <p:cNvPr id="660" name="Google Shape;660;p54"/>
          <p:cNvPicPr preferRelativeResize="0"/>
          <p:nvPr>
            <p:custDataLst>
              <p:tags r:id="rId63"/>
            </p:custDataLst>
          </p:nvPr>
        </p:nvPicPr>
        <p:blipFill>
          <a:blip r:embed="rId94">
            <a:alphaModFix/>
          </a:blip>
          <a:stretch>
            <a:fillRect/>
          </a:stretch>
        </p:blipFill>
        <p:spPr>
          <a:xfrm>
            <a:off x="9970285" y="3327562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661" name="Google Shape;661;p54"/>
          <p:cNvSpPr txBox="1"/>
          <p:nvPr>
            <p:custDataLst>
              <p:tags r:id="rId64"/>
            </p:custDataLst>
          </p:nvPr>
        </p:nvSpPr>
        <p:spPr>
          <a:xfrm>
            <a:off x="10049367" y="3004124"/>
            <a:ext cx="5100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k</a:t>
            </a:r>
            <a:r>
              <a:rPr lang="en-US" sz="1333" baseline="-25000">
                <a:solidFill>
                  <a:schemeClr val="accent1"/>
                </a:solidFill>
              </a:rPr>
              <a:t>2,1</a:t>
            </a:r>
            <a:endParaRPr sz="1333" baseline="-25000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pic>
        <p:nvPicPr>
          <p:cNvPr id="662" name="Google Shape;662;p54"/>
          <p:cNvPicPr preferRelativeResize="0"/>
          <p:nvPr>
            <p:custDataLst>
              <p:tags r:id="rId65"/>
            </p:custDataLst>
          </p:nvPr>
        </p:nvPicPr>
        <p:blipFill>
          <a:blip r:embed="rId94">
            <a:alphaModFix/>
          </a:blip>
          <a:stretch>
            <a:fillRect/>
          </a:stretch>
        </p:blipFill>
        <p:spPr>
          <a:xfrm>
            <a:off x="10482985" y="3327562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663" name="Google Shape;663;p54"/>
          <p:cNvSpPr txBox="1"/>
          <p:nvPr>
            <p:custDataLst>
              <p:tags r:id="rId66"/>
            </p:custDataLst>
          </p:nvPr>
        </p:nvSpPr>
        <p:spPr>
          <a:xfrm>
            <a:off x="10562067" y="3004124"/>
            <a:ext cx="6616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k</a:t>
            </a:r>
            <a:r>
              <a:rPr lang="en-US" sz="1333" baseline="-25000">
                <a:solidFill>
                  <a:schemeClr val="accent1"/>
                </a:solidFill>
              </a:rPr>
              <a:t>2,4</a:t>
            </a:r>
            <a:endParaRPr sz="1333" baseline="-25000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pic>
        <p:nvPicPr>
          <p:cNvPr id="664" name="Google Shape;664;p54"/>
          <p:cNvPicPr preferRelativeResize="0"/>
          <p:nvPr>
            <p:custDataLst>
              <p:tags r:id="rId67"/>
            </p:custDataLst>
          </p:nvPr>
        </p:nvPicPr>
        <p:blipFill>
          <a:blip r:embed="rId94">
            <a:alphaModFix/>
          </a:blip>
          <a:stretch>
            <a:fillRect/>
          </a:stretch>
        </p:blipFill>
        <p:spPr>
          <a:xfrm>
            <a:off x="11108819" y="3327562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665" name="Google Shape;665;p54"/>
          <p:cNvSpPr txBox="1"/>
          <p:nvPr>
            <p:custDataLst>
              <p:tags r:id="rId68"/>
            </p:custDataLst>
          </p:nvPr>
        </p:nvSpPr>
        <p:spPr>
          <a:xfrm>
            <a:off x="11028401" y="3049440"/>
            <a:ext cx="6616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k</a:t>
            </a:r>
            <a:r>
              <a:rPr lang="en-US" sz="1333" baseline="-25000">
                <a:solidFill>
                  <a:schemeClr val="accent1"/>
                </a:solidFill>
              </a:rPr>
              <a:t>2,5</a:t>
            </a:r>
            <a:endParaRPr sz="1333" baseline="-25000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pic>
        <p:nvPicPr>
          <p:cNvPr id="666" name="Google Shape;666;p54"/>
          <p:cNvPicPr preferRelativeResize="0"/>
          <p:nvPr>
            <p:custDataLst>
              <p:tags r:id="rId69"/>
            </p:custDataLst>
          </p:nvPr>
        </p:nvPicPr>
        <p:blipFill>
          <a:blip r:embed="rId95">
            <a:alphaModFix/>
          </a:blip>
          <a:stretch>
            <a:fillRect/>
          </a:stretch>
        </p:blipFill>
        <p:spPr>
          <a:xfrm>
            <a:off x="7680019" y="6163128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667" name="Google Shape;667;p54"/>
          <p:cNvSpPr txBox="1"/>
          <p:nvPr>
            <p:custDataLst>
              <p:tags r:id="rId70"/>
            </p:custDataLst>
          </p:nvPr>
        </p:nvSpPr>
        <p:spPr>
          <a:xfrm>
            <a:off x="7671067" y="5819940"/>
            <a:ext cx="5100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k</a:t>
            </a:r>
            <a:r>
              <a:rPr lang="en-US" sz="1333" baseline="-25000">
                <a:solidFill>
                  <a:schemeClr val="accent1"/>
                </a:solidFill>
              </a:rPr>
              <a:t>3,2</a:t>
            </a:r>
            <a:endParaRPr sz="1333" baseline="-25000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pic>
        <p:nvPicPr>
          <p:cNvPr id="668" name="Google Shape;668;p54"/>
          <p:cNvPicPr preferRelativeResize="0"/>
          <p:nvPr>
            <p:custDataLst>
              <p:tags r:id="rId71"/>
            </p:custDataLst>
          </p:nvPr>
        </p:nvPicPr>
        <p:blipFill>
          <a:blip r:embed="rId95">
            <a:alphaModFix/>
          </a:blip>
          <a:stretch>
            <a:fillRect/>
          </a:stretch>
        </p:blipFill>
        <p:spPr>
          <a:xfrm>
            <a:off x="8181052" y="6143378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669" name="Google Shape;669;p54"/>
          <p:cNvSpPr txBox="1"/>
          <p:nvPr>
            <p:custDataLst>
              <p:tags r:id="rId72"/>
            </p:custDataLst>
          </p:nvPr>
        </p:nvSpPr>
        <p:spPr>
          <a:xfrm>
            <a:off x="8260134" y="5819940"/>
            <a:ext cx="5100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k</a:t>
            </a:r>
            <a:r>
              <a:rPr lang="en-US" sz="1333" baseline="-25000">
                <a:solidFill>
                  <a:schemeClr val="accent1"/>
                </a:solidFill>
              </a:rPr>
              <a:t>3,4</a:t>
            </a:r>
            <a:endParaRPr sz="1333" baseline="-25000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pic>
        <p:nvPicPr>
          <p:cNvPr id="670" name="Google Shape;670;p54"/>
          <p:cNvPicPr preferRelativeResize="0"/>
          <p:nvPr>
            <p:custDataLst>
              <p:tags r:id="rId73"/>
            </p:custDataLst>
          </p:nvPr>
        </p:nvPicPr>
        <p:blipFill>
          <a:blip r:embed="rId95">
            <a:alphaModFix/>
          </a:blip>
          <a:stretch>
            <a:fillRect/>
          </a:stretch>
        </p:blipFill>
        <p:spPr>
          <a:xfrm>
            <a:off x="8682101" y="6133495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671" name="Google Shape;671;p54"/>
          <p:cNvSpPr txBox="1"/>
          <p:nvPr>
            <p:custDataLst>
              <p:tags r:id="rId74"/>
            </p:custDataLst>
          </p:nvPr>
        </p:nvSpPr>
        <p:spPr>
          <a:xfrm>
            <a:off x="8809683" y="5819924"/>
            <a:ext cx="6616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k</a:t>
            </a:r>
            <a:r>
              <a:rPr lang="en-US" sz="1333" baseline="-25000">
                <a:solidFill>
                  <a:schemeClr val="accent1"/>
                </a:solidFill>
              </a:rPr>
              <a:t>3,6</a:t>
            </a:r>
            <a:endParaRPr sz="1333" baseline="-25000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pic>
        <p:nvPicPr>
          <p:cNvPr id="672" name="Google Shape;672;p54"/>
          <p:cNvPicPr preferRelativeResize="0"/>
          <p:nvPr>
            <p:custDataLst>
              <p:tags r:id="rId75"/>
            </p:custDataLst>
          </p:nvPr>
        </p:nvPicPr>
        <p:blipFill>
          <a:blip r:embed="rId96">
            <a:alphaModFix/>
          </a:blip>
          <a:stretch>
            <a:fillRect/>
          </a:stretch>
        </p:blipFill>
        <p:spPr>
          <a:xfrm>
            <a:off x="9985568" y="6077311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673" name="Google Shape;673;p54"/>
          <p:cNvSpPr txBox="1"/>
          <p:nvPr>
            <p:custDataLst>
              <p:tags r:id="rId76"/>
            </p:custDataLst>
          </p:nvPr>
        </p:nvSpPr>
        <p:spPr>
          <a:xfrm>
            <a:off x="10113151" y="5763740"/>
            <a:ext cx="5100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k</a:t>
            </a:r>
            <a:r>
              <a:rPr lang="en-US" sz="1333" baseline="-25000">
                <a:solidFill>
                  <a:schemeClr val="accent1"/>
                </a:solidFill>
              </a:rPr>
              <a:t>4,3</a:t>
            </a:r>
            <a:endParaRPr sz="1333" baseline="-25000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pic>
        <p:nvPicPr>
          <p:cNvPr id="674" name="Google Shape;674;p54"/>
          <p:cNvPicPr preferRelativeResize="0"/>
          <p:nvPr>
            <p:custDataLst>
              <p:tags r:id="rId77"/>
            </p:custDataLst>
          </p:nvPr>
        </p:nvPicPr>
        <p:blipFill>
          <a:blip r:embed="rId96">
            <a:alphaModFix/>
          </a:blip>
          <a:stretch>
            <a:fillRect/>
          </a:stretch>
        </p:blipFill>
        <p:spPr>
          <a:xfrm>
            <a:off x="10568319" y="6106928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675" name="Google Shape;675;p54"/>
          <p:cNvSpPr txBox="1"/>
          <p:nvPr>
            <p:custDataLst>
              <p:tags r:id="rId78"/>
            </p:custDataLst>
          </p:nvPr>
        </p:nvSpPr>
        <p:spPr>
          <a:xfrm>
            <a:off x="10559367" y="5763740"/>
            <a:ext cx="5100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k</a:t>
            </a:r>
            <a:r>
              <a:rPr lang="en-US" sz="1333" baseline="-25000">
                <a:solidFill>
                  <a:schemeClr val="accent1"/>
                </a:solidFill>
              </a:rPr>
              <a:t>4,5</a:t>
            </a:r>
            <a:endParaRPr sz="1333" baseline="-25000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pic>
        <p:nvPicPr>
          <p:cNvPr id="676" name="Google Shape;676;p54"/>
          <p:cNvPicPr preferRelativeResize="0"/>
          <p:nvPr>
            <p:custDataLst>
              <p:tags r:id="rId79"/>
            </p:custDataLst>
          </p:nvPr>
        </p:nvPicPr>
        <p:blipFill>
          <a:blip r:embed="rId96">
            <a:alphaModFix/>
          </a:blip>
          <a:stretch>
            <a:fillRect/>
          </a:stretch>
        </p:blipFill>
        <p:spPr>
          <a:xfrm>
            <a:off x="11108835" y="6133511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677" name="Google Shape;677;p54"/>
          <p:cNvSpPr txBox="1"/>
          <p:nvPr>
            <p:custDataLst>
              <p:tags r:id="rId80"/>
            </p:custDataLst>
          </p:nvPr>
        </p:nvSpPr>
        <p:spPr>
          <a:xfrm>
            <a:off x="11151051" y="5819940"/>
            <a:ext cx="5844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k</a:t>
            </a:r>
            <a:r>
              <a:rPr lang="en-US" sz="1333" baseline="-25000">
                <a:solidFill>
                  <a:schemeClr val="accent1"/>
                </a:solidFill>
              </a:rPr>
              <a:t>4,6</a:t>
            </a:r>
            <a:endParaRPr sz="1333" baseline="-25000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10A5639-A9C1-C2E8-2267-E0C232CB6638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81"/>
            </p:custDataLst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  <p:sp>
        <p:nvSpPr>
          <p:cNvPr id="3" name="Google Shape;169;p19">
            <a:extLst>
              <a:ext uri="{FF2B5EF4-FFF2-40B4-BE49-F238E27FC236}">
                <a16:creationId xmlns:a16="http://schemas.microsoft.com/office/drawing/2014/main" id="{B1D303B3-2552-95BC-27F6-173B77743501}"/>
              </a:ext>
            </a:extLst>
          </p:cNvPr>
          <p:cNvSpPr txBox="1">
            <a:spLocks noGrp="1"/>
          </p:cNvSpPr>
          <p:nvPr>
            <p:ph type="title"/>
            <p:custDataLst>
              <p:tags r:id="rId82"/>
            </p:custDataLst>
          </p:nvPr>
        </p:nvSpPr>
        <p:spPr>
          <a:xfrm>
            <a:off x="1092351" y="-5941"/>
            <a:ext cx="10515600" cy="1325200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Key Generation via Trusted Authority</a:t>
            </a:r>
            <a:endParaRPr dirty="0"/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47D2F55-EB49-DE5A-F91B-99FF81E6F1EC}"/>
              </a:ext>
            </a:extLst>
          </p:cNvPr>
          <p:cNvPicPr>
            <a:picLocks noChangeAspect="1"/>
          </p:cNvPicPr>
          <p:nvPr>
            <p:custDataLst>
              <p:tags r:id="rId83"/>
            </p:custDataLst>
          </p:nvPr>
        </p:nvPicPr>
        <p:blipFill>
          <a:blip r:embed="rId9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467" y="3334807"/>
            <a:ext cx="304802" cy="304802"/>
          </a:xfrm>
          <a:prstGeom prst="rect">
            <a:avLst/>
          </a:prstGeom>
        </p:spPr>
      </p:pic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BEEAA36-995D-35E0-BD60-2207A2FB8623}"/>
              </a:ext>
            </a:extLst>
          </p:cNvPr>
          <p:cNvPicPr>
            <a:picLocks noChangeAspect="1"/>
          </p:cNvPicPr>
          <p:nvPr>
            <p:custDataLst>
              <p:tags r:id="rId84"/>
            </p:custDataLst>
          </p:nvPr>
        </p:nvPicPr>
        <p:blipFill>
          <a:blip r:embed="rId9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381" y="4254234"/>
            <a:ext cx="304802" cy="304802"/>
          </a:xfrm>
          <a:prstGeom prst="rect">
            <a:avLst/>
          </a:prstGeom>
        </p:spPr>
      </p:pic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C00875B-8677-D59E-940E-B9788CC7612A}"/>
              </a:ext>
            </a:extLst>
          </p:cNvPr>
          <p:cNvPicPr>
            <a:picLocks noChangeAspect="1"/>
          </p:cNvPicPr>
          <p:nvPr>
            <p:custDataLst>
              <p:tags r:id="rId85"/>
            </p:custDataLst>
          </p:nvPr>
        </p:nvPicPr>
        <p:blipFill>
          <a:blip r:embed="rId9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315" y="5156616"/>
            <a:ext cx="304802" cy="304802"/>
          </a:xfrm>
          <a:prstGeom prst="rect">
            <a:avLst/>
          </a:prstGeom>
        </p:spPr>
      </p:pic>
      <p:pic>
        <p:nvPicPr>
          <p:cNvPr id="11" name="Picture 1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7245E29-7327-B33A-62A5-E73256B57CE8}"/>
              </a:ext>
            </a:extLst>
          </p:cNvPr>
          <p:cNvPicPr>
            <a:picLocks noChangeAspect="1"/>
          </p:cNvPicPr>
          <p:nvPr>
            <p:custDataLst>
              <p:tags r:id="rId86"/>
            </p:custDataLst>
          </p:nvPr>
        </p:nvPicPr>
        <p:blipFill>
          <a:blip r:embed="rId9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369" y="3327562"/>
            <a:ext cx="304802" cy="304802"/>
          </a:xfrm>
          <a:prstGeom prst="rect">
            <a:avLst/>
          </a:prstGeom>
        </p:spPr>
      </p:pic>
      <p:pic>
        <p:nvPicPr>
          <p:cNvPr id="13" name="Picture 1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D6FC53F-4FF2-4B0E-2748-FEE078AA851C}"/>
              </a:ext>
            </a:extLst>
          </p:cNvPr>
          <p:cNvPicPr>
            <a:picLocks noChangeAspect="1"/>
          </p:cNvPicPr>
          <p:nvPr>
            <p:custDataLst>
              <p:tags r:id="rId87"/>
            </p:custDataLst>
          </p:nvPr>
        </p:nvPicPr>
        <p:blipFill>
          <a:blip r:embed="rId9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283" y="4246989"/>
            <a:ext cx="304802" cy="304802"/>
          </a:xfrm>
          <a:prstGeom prst="rect">
            <a:avLst/>
          </a:prstGeom>
        </p:spPr>
      </p:pic>
      <p:pic>
        <p:nvPicPr>
          <p:cNvPr id="15" name="Picture 1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1EEF85C-D8FF-302B-615F-E87327C1DDC1}"/>
              </a:ext>
            </a:extLst>
          </p:cNvPr>
          <p:cNvPicPr>
            <a:picLocks noChangeAspect="1"/>
          </p:cNvPicPr>
          <p:nvPr>
            <p:custDataLst>
              <p:tags r:id="rId88"/>
            </p:custDataLst>
          </p:nvPr>
        </p:nvPicPr>
        <p:blipFill>
          <a:blip r:embed="rId9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217" y="5149371"/>
            <a:ext cx="304802" cy="3048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93858242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9" name="Google Shape;599;p54"/>
          <p:cNvPicPr preferRelativeResize="0"/>
          <p:nvPr>
            <p:custDataLst>
              <p:tags r:id="rId2"/>
            </p:custDataLst>
          </p:nvPr>
        </p:nvPicPr>
        <p:blipFill>
          <a:blip r:embed="rId96">
            <a:alphaModFix/>
          </a:blip>
          <a:stretch>
            <a:fillRect/>
          </a:stretch>
        </p:blipFill>
        <p:spPr>
          <a:xfrm>
            <a:off x="635168" y="804392"/>
            <a:ext cx="1148567" cy="1901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0" name="Google Shape;600;p54"/>
          <p:cNvPicPr preferRelativeResize="0"/>
          <p:nvPr>
            <p:custDataLst>
              <p:tags r:id="rId3"/>
            </p:custDataLst>
          </p:nvPr>
        </p:nvPicPr>
        <p:blipFill>
          <a:blip r:embed="rId97">
            <a:alphaModFix/>
          </a:blip>
          <a:stretch>
            <a:fillRect/>
          </a:stretch>
        </p:blipFill>
        <p:spPr>
          <a:xfrm>
            <a:off x="2916001" y="1476044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601" name="Google Shape;601;p54"/>
          <p:cNvSpPr txBox="1"/>
          <p:nvPr>
            <p:custDataLst>
              <p:tags r:id="rId4"/>
            </p:custDataLst>
          </p:nvPr>
        </p:nvSpPr>
        <p:spPr>
          <a:xfrm>
            <a:off x="2916001" y="1043907"/>
            <a:ext cx="4252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 dirty="0">
                <a:solidFill>
                  <a:schemeClr val="accent1"/>
                </a:solidFill>
              </a:rPr>
              <a:t>k</a:t>
            </a:r>
            <a:endParaRPr sz="1333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pic>
        <p:nvPicPr>
          <p:cNvPr id="602" name="Google Shape;602;p54"/>
          <p:cNvPicPr preferRelativeResize="0"/>
          <p:nvPr>
            <p:custDataLst>
              <p:tags r:id="rId5"/>
            </p:custDataLst>
          </p:nvPr>
        </p:nvPicPr>
        <p:blipFill>
          <a:blip r:embed="rId97">
            <a:alphaModFix/>
          </a:blip>
          <a:stretch>
            <a:fillRect/>
          </a:stretch>
        </p:blipFill>
        <p:spPr>
          <a:xfrm>
            <a:off x="908819" y="3165844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603" name="Google Shape;603;p54"/>
          <p:cNvSpPr txBox="1"/>
          <p:nvPr>
            <p:custDataLst>
              <p:tags r:id="rId6"/>
            </p:custDataLst>
          </p:nvPr>
        </p:nvSpPr>
        <p:spPr>
          <a:xfrm>
            <a:off x="987901" y="2842407"/>
            <a:ext cx="4252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 dirty="0">
                <a:solidFill>
                  <a:schemeClr val="accent1"/>
                </a:solidFill>
              </a:rPr>
              <a:t>k</a:t>
            </a:r>
            <a:endParaRPr sz="1333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sp>
        <p:nvSpPr>
          <p:cNvPr id="604" name="Google Shape;604;p54"/>
          <p:cNvSpPr txBox="1"/>
          <p:nvPr>
            <p:custDataLst>
              <p:tags r:id="rId7"/>
            </p:custDataLst>
          </p:nvPr>
        </p:nvSpPr>
        <p:spPr>
          <a:xfrm>
            <a:off x="1531350" y="3198824"/>
            <a:ext cx="4252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 -</a:t>
            </a:r>
            <a:endParaRPr sz="1333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pic>
        <p:nvPicPr>
          <p:cNvPr id="605" name="Google Shape;605;p54"/>
          <p:cNvPicPr preferRelativeResize="0"/>
          <p:nvPr>
            <p:custDataLst>
              <p:tags r:id="rId8"/>
            </p:custDataLst>
          </p:nvPr>
        </p:nvPicPr>
        <p:blipFill>
          <a:blip r:embed="rId98">
            <a:alphaModFix/>
          </a:blip>
          <a:stretch>
            <a:fillRect/>
          </a:stretch>
        </p:blipFill>
        <p:spPr>
          <a:xfrm>
            <a:off x="1956519" y="3165844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606" name="Google Shape;606;p54"/>
          <p:cNvSpPr txBox="1"/>
          <p:nvPr>
            <p:custDataLst>
              <p:tags r:id="rId9"/>
            </p:custDataLst>
          </p:nvPr>
        </p:nvSpPr>
        <p:spPr>
          <a:xfrm>
            <a:off x="2035601" y="2842407"/>
            <a:ext cx="6616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 dirty="0">
                <a:solidFill>
                  <a:schemeClr val="accent1"/>
                </a:solidFill>
              </a:rPr>
              <a:t>k</a:t>
            </a:r>
            <a:r>
              <a:rPr lang="en-US" sz="1333" baseline="-25000" dirty="0">
                <a:solidFill>
                  <a:schemeClr val="accent1"/>
                </a:solidFill>
              </a:rPr>
              <a:t>1,1</a:t>
            </a:r>
            <a:endParaRPr sz="1333" baseline="-25000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sp>
        <p:nvSpPr>
          <p:cNvPr id="607" name="Google Shape;607;p54"/>
          <p:cNvSpPr txBox="1"/>
          <p:nvPr>
            <p:custDataLst>
              <p:tags r:id="rId10"/>
            </p:custDataLst>
          </p:nvPr>
        </p:nvSpPr>
        <p:spPr>
          <a:xfrm>
            <a:off x="2451383" y="3198824"/>
            <a:ext cx="4252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 =</a:t>
            </a:r>
            <a:endParaRPr sz="1333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pic>
        <p:nvPicPr>
          <p:cNvPr id="608" name="Google Shape;608;p54"/>
          <p:cNvPicPr preferRelativeResize="0"/>
          <p:nvPr>
            <p:custDataLst>
              <p:tags r:id="rId11"/>
            </p:custDataLst>
          </p:nvPr>
        </p:nvPicPr>
        <p:blipFill>
          <a:blip r:embed="rId99">
            <a:alphaModFix/>
          </a:blip>
          <a:stretch>
            <a:fillRect/>
          </a:stretch>
        </p:blipFill>
        <p:spPr>
          <a:xfrm>
            <a:off x="2876552" y="3165844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609" name="Google Shape;609;p54"/>
          <p:cNvSpPr txBox="1"/>
          <p:nvPr>
            <p:custDataLst>
              <p:tags r:id="rId12"/>
            </p:custDataLst>
          </p:nvPr>
        </p:nvSpPr>
        <p:spPr>
          <a:xfrm>
            <a:off x="2955634" y="2842407"/>
            <a:ext cx="5100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k</a:t>
            </a:r>
            <a:r>
              <a:rPr lang="en-US" sz="1333" baseline="-25000">
                <a:solidFill>
                  <a:schemeClr val="accent1"/>
                </a:solidFill>
              </a:rPr>
              <a:t>2,1</a:t>
            </a:r>
            <a:endParaRPr sz="1333" baseline="-25000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pic>
        <p:nvPicPr>
          <p:cNvPr id="610" name="Google Shape;610;p54"/>
          <p:cNvPicPr preferRelativeResize="0"/>
          <p:nvPr>
            <p:custDataLst>
              <p:tags r:id="rId13"/>
            </p:custDataLst>
          </p:nvPr>
        </p:nvPicPr>
        <p:blipFill>
          <a:blip r:embed="rId97">
            <a:alphaModFix/>
          </a:blip>
          <a:stretch>
            <a:fillRect/>
          </a:stretch>
        </p:blipFill>
        <p:spPr>
          <a:xfrm>
            <a:off x="917785" y="4127462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611" name="Google Shape;611;p54"/>
          <p:cNvSpPr txBox="1"/>
          <p:nvPr>
            <p:custDataLst>
              <p:tags r:id="rId14"/>
            </p:custDataLst>
          </p:nvPr>
        </p:nvSpPr>
        <p:spPr>
          <a:xfrm>
            <a:off x="908834" y="3784258"/>
            <a:ext cx="4252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k</a:t>
            </a:r>
            <a:endParaRPr sz="1333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sp>
        <p:nvSpPr>
          <p:cNvPr id="612" name="Google Shape;612;p54"/>
          <p:cNvSpPr txBox="1"/>
          <p:nvPr>
            <p:custDataLst>
              <p:tags r:id="rId15"/>
            </p:custDataLst>
          </p:nvPr>
        </p:nvSpPr>
        <p:spPr>
          <a:xfrm>
            <a:off x="1540317" y="4160440"/>
            <a:ext cx="4252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 -</a:t>
            </a:r>
            <a:endParaRPr sz="1333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pic>
        <p:nvPicPr>
          <p:cNvPr id="613" name="Google Shape;613;p54"/>
          <p:cNvPicPr preferRelativeResize="0"/>
          <p:nvPr>
            <p:custDataLst>
              <p:tags r:id="rId16"/>
            </p:custDataLst>
          </p:nvPr>
        </p:nvPicPr>
        <p:blipFill>
          <a:blip r:embed="rId98">
            <a:alphaModFix/>
          </a:blip>
          <a:stretch>
            <a:fillRect/>
          </a:stretch>
        </p:blipFill>
        <p:spPr>
          <a:xfrm>
            <a:off x="1965485" y="4127462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614" name="Google Shape;614;p54"/>
          <p:cNvSpPr txBox="1"/>
          <p:nvPr>
            <p:custDataLst>
              <p:tags r:id="rId17"/>
            </p:custDataLst>
          </p:nvPr>
        </p:nvSpPr>
        <p:spPr>
          <a:xfrm>
            <a:off x="1956534" y="3784258"/>
            <a:ext cx="6616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k</a:t>
            </a:r>
            <a:r>
              <a:rPr lang="en-US" sz="1333" baseline="-25000">
                <a:solidFill>
                  <a:schemeClr val="accent1"/>
                </a:solidFill>
              </a:rPr>
              <a:t>1,2</a:t>
            </a:r>
            <a:endParaRPr sz="1333" baseline="-25000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sp>
        <p:nvSpPr>
          <p:cNvPr id="615" name="Google Shape;615;p54"/>
          <p:cNvSpPr txBox="1"/>
          <p:nvPr>
            <p:custDataLst>
              <p:tags r:id="rId18"/>
            </p:custDataLst>
          </p:nvPr>
        </p:nvSpPr>
        <p:spPr>
          <a:xfrm>
            <a:off x="2460350" y="4160440"/>
            <a:ext cx="4252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 =</a:t>
            </a:r>
            <a:endParaRPr sz="1333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pic>
        <p:nvPicPr>
          <p:cNvPr id="616" name="Google Shape;616;p54"/>
          <p:cNvPicPr preferRelativeResize="0"/>
          <p:nvPr>
            <p:custDataLst>
              <p:tags r:id="rId19"/>
            </p:custDataLst>
          </p:nvPr>
        </p:nvPicPr>
        <p:blipFill>
          <a:blip r:embed="rId100">
            <a:alphaModFix/>
          </a:blip>
          <a:stretch>
            <a:fillRect/>
          </a:stretch>
        </p:blipFill>
        <p:spPr>
          <a:xfrm>
            <a:off x="2885519" y="4127462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617" name="Google Shape;617;p54"/>
          <p:cNvSpPr txBox="1"/>
          <p:nvPr>
            <p:custDataLst>
              <p:tags r:id="rId20"/>
            </p:custDataLst>
          </p:nvPr>
        </p:nvSpPr>
        <p:spPr>
          <a:xfrm>
            <a:off x="2876567" y="3784274"/>
            <a:ext cx="5100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k</a:t>
            </a:r>
            <a:r>
              <a:rPr lang="en-US" sz="1333" baseline="-25000">
                <a:solidFill>
                  <a:schemeClr val="accent1"/>
                </a:solidFill>
              </a:rPr>
              <a:t>3,2</a:t>
            </a:r>
            <a:endParaRPr sz="1333" baseline="-25000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pic>
        <p:nvPicPr>
          <p:cNvPr id="618" name="Google Shape;618;p54"/>
          <p:cNvPicPr preferRelativeResize="0"/>
          <p:nvPr>
            <p:custDataLst>
              <p:tags r:id="rId21"/>
            </p:custDataLst>
          </p:nvPr>
        </p:nvPicPr>
        <p:blipFill>
          <a:blip r:embed="rId97">
            <a:alphaModFix/>
          </a:blip>
          <a:stretch>
            <a:fillRect/>
          </a:stretch>
        </p:blipFill>
        <p:spPr>
          <a:xfrm>
            <a:off x="908819" y="5029844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619" name="Google Shape;619;p54"/>
          <p:cNvSpPr txBox="1"/>
          <p:nvPr>
            <p:custDataLst>
              <p:tags r:id="rId22"/>
            </p:custDataLst>
          </p:nvPr>
        </p:nvSpPr>
        <p:spPr>
          <a:xfrm>
            <a:off x="1036401" y="4716274"/>
            <a:ext cx="4252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k</a:t>
            </a:r>
            <a:endParaRPr sz="1333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sp>
        <p:nvSpPr>
          <p:cNvPr id="620" name="Google Shape;620;p54"/>
          <p:cNvSpPr txBox="1"/>
          <p:nvPr>
            <p:custDataLst>
              <p:tags r:id="rId23"/>
            </p:custDataLst>
          </p:nvPr>
        </p:nvSpPr>
        <p:spPr>
          <a:xfrm>
            <a:off x="1531350" y="5062824"/>
            <a:ext cx="4252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 -</a:t>
            </a:r>
            <a:endParaRPr sz="1333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pic>
        <p:nvPicPr>
          <p:cNvPr id="621" name="Google Shape;621;p54"/>
          <p:cNvPicPr preferRelativeResize="0"/>
          <p:nvPr>
            <p:custDataLst>
              <p:tags r:id="rId24"/>
            </p:custDataLst>
          </p:nvPr>
        </p:nvPicPr>
        <p:blipFill>
          <a:blip r:embed="rId98">
            <a:alphaModFix/>
          </a:blip>
          <a:stretch>
            <a:fillRect/>
          </a:stretch>
        </p:blipFill>
        <p:spPr>
          <a:xfrm>
            <a:off x="1956519" y="5029844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622" name="Google Shape;622;p54"/>
          <p:cNvSpPr txBox="1"/>
          <p:nvPr>
            <p:custDataLst>
              <p:tags r:id="rId25"/>
            </p:custDataLst>
          </p:nvPr>
        </p:nvSpPr>
        <p:spPr>
          <a:xfrm>
            <a:off x="2084101" y="4716274"/>
            <a:ext cx="6616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k</a:t>
            </a:r>
            <a:r>
              <a:rPr lang="en-US" sz="1333" baseline="-25000">
                <a:solidFill>
                  <a:schemeClr val="accent1"/>
                </a:solidFill>
              </a:rPr>
              <a:t>1,3</a:t>
            </a:r>
            <a:endParaRPr sz="1333" baseline="-25000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sp>
        <p:nvSpPr>
          <p:cNvPr id="623" name="Google Shape;623;p54"/>
          <p:cNvSpPr txBox="1"/>
          <p:nvPr>
            <p:custDataLst>
              <p:tags r:id="rId26"/>
            </p:custDataLst>
          </p:nvPr>
        </p:nvSpPr>
        <p:spPr>
          <a:xfrm>
            <a:off x="2451383" y="5062824"/>
            <a:ext cx="4252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 =</a:t>
            </a:r>
            <a:endParaRPr sz="1333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pic>
        <p:nvPicPr>
          <p:cNvPr id="624" name="Google Shape;624;p54"/>
          <p:cNvPicPr preferRelativeResize="0"/>
          <p:nvPr>
            <p:custDataLst>
              <p:tags r:id="rId27"/>
            </p:custDataLst>
          </p:nvPr>
        </p:nvPicPr>
        <p:blipFill>
          <a:blip r:embed="rId101">
            <a:alphaModFix/>
          </a:blip>
          <a:stretch>
            <a:fillRect/>
          </a:stretch>
        </p:blipFill>
        <p:spPr>
          <a:xfrm>
            <a:off x="2876552" y="5029844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625" name="Google Shape;625;p54"/>
          <p:cNvSpPr txBox="1"/>
          <p:nvPr>
            <p:custDataLst>
              <p:tags r:id="rId28"/>
            </p:custDataLst>
          </p:nvPr>
        </p:nvSpPr>
        <p:spPr>
          <a:xfrm>
            <a:off x="3004134" y="4716274"/>
            <a:ext cx="5100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k</a:t>
            </a:r>
            <a:r>
              <a:rPr lang="en-US" sz="1333" baseline="-25000">
                <a:solidFill>
                  <a:schemeClr val="accent1"/>
                </a:solidFill>
              </a:rPr>
              <a:t>4,3</a:t>
            </a:r>
            <a:endParaRPr sz="1333" baseline="-25000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pic>
        <p:nvPicPr>
          <p:cNvPr id="626" name="Google Shape;626;p54"/>
          <p:cNvPicPr preferRelativeResize="0"/>
          <p:nvPr>
            <p:custDataLst>
              <p:tags r:id="rId29"/>
            </p:custDataLst>
          </p:nvPr>
        </p:nvPicPr>
        <p:blipFill>
          <a:blip r:embed="rId97">
            <a:alphaModFix/>
          </a:blip>
          <a:stretch>
            <a:fillRect/>
          </a:stretch>
        </p:blipFill>
        <p:spPr>
          <a:xfrm>
            <a:off x="4169819" y="3165844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627" name="Google Shape;627;p54"/>
          <p:cNvSpPr txBox="1"/>
          <p:nvPr>
            <p:custDataLst>
              <p:tags r:id="rId30"/>
            </p:custDataLst>
          </p:nvPr>
        </p:nvSpPr>
        <p:spPr>
          <a:xfrm>
            <a:off x="4248901" y="2842407"/>
            <a:ext cx="4252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k</a:t>
            </a:r>
            <a:endParaRPr sz="1333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sp>
        <p:nvSpPr>
          <p:cNvPr id="628" name="Google Shape;628;p54"/>
          <p:cNvSpPr txBox="1"/>
          <p:nvPr>
            <p:custDataLst>
              <p:tags r:id="rId31"/>
            </p:custDataLst>
          </p:nvPr>
        </p:nvSpPr>
        <p:spPr>
          <a:xfrm>
            <a:off x="4792350" y="3198824"/>
            <a:ext cx="4252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 -</a:t>
            </a:r>
            <a:endParaRPr sz="1333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pic>
        <p:nvPicPr>
          <p:cNvPr id="629" name="Google Shape;629;p54"/>
          <p:cNvPicPr preferRelativeResize="0"/>
          <p:nvPr>
            <p:custDataLst>
              <p:tags r:id="rId32"/>
            </p:custDataLst>
          </p:nvPr>
        </p:nvPicPr>
        <p:blipFill>
          <a:blip r:embed="rId99">
            <a:alphaModFix/>
          </a:blip>
          <a:stretch>
            <a:fillRect/>
          </a:stretch>
        </p:blipFill>
        <p:spPr>
          <a:xfrm>
            <a:off x="5217519" y="3165844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630" name="Google Shape;630;p54"/>
          <p:cNvSpPr txBox="1"/>
          <p:nvPr>
            <p:custDataLst>
              <p:tags r:id="rId33"/>
            </p:custDataLst>
          </p:nvPr>
        </p:nvSpPr>
        <p:spPr>
          <a:xfrm>
            <a:off x="5296601" y="2842407"/>
            <a:ext cx="6616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k</a:t>
            </a:r>
            <a:r>
              <a:rPr lang="en-US" sz="1333" baseline="-25000">
                <a:solidFill>
                  <a:schemeClr val="accent1"/>
                </a:solidFill>
              </a:rPr>
              <a:t>2,4</a:t>
            </a:r>
            <a:endParaRPr sz="1333" baseline="-25000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sp>
        <p:nvSpPr>
          <p:cNvPr id="631" name="Google Shape;631;p54"/>
          <p:cNvSpPr txBox="1"/>
          <p:nvPr>
            <p:custDataLst>
              <p:tags r:id="rId34"/>
            </p:custDataLst>
          </p:nvPr>
        </p:nvSpPr>
        <p:spPr>
          <a:xfrm>
            <a:off x="5712383" y="3198824"/>
            <a:ext cx="4252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 =</a:t>
            </a:r>
            <a:endParaRPr sz="1333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pic>
        <p:nvPicPr>
          <p:cNvPr id="632" name="Google Shape;632;p54"/>
          <p:cNvPicPr preferRelativeResize="0"/>
          <p:nvPr>
            <p:custDataLst>
              <p:tags r:id="rId35"/>
            </p:custDataLst>
          </p:nvPr>
        </p:nvPicPr>
        <p:blipFill>
          <a:blip r:embed="rId100">
            <a:alphaModFix/>
          </a:blip>
          <a:stretch>
            <a:fillRect/>
          </a:stretch>
        </p:blipFill>
        <p:spPr>
          <a:xfrm>
            <a:off x="6137552" y="3165844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633" name="Google Shape;633;p54"/>
          <p:cNvSpPr txBox="1"/>
          <p:nvPr>
            <p:custDataLst>
              <p:tags r:id="rId36"/>
            </p:custDataLst>
          </p:nvPr>
        </p:nvSpPr>
        <p:spPr>
          <a:xfrm>
            <a:off x="6216634" y="2842407"/>
            <a:ext cx="5100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k</a:t>
            </a:r>
            <a:r>
              <a:rPr lang="en-US" sz="1333" baseline="-25000">
                <a:solidFill>
                  <a:schemeClr val="accent1"/>
                </a:solidFill>
              </a:rPr>
              <a:t>3,4</a:t>
            </a:r>
            <a:endParaRPr sz="1333" baseline="-25000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pic>
        <p:nvPicPr>
          <p:cNvPr id="634" name="Google Shape;634;p54"/>
          <p:cNvPicPr preferRelativeResize="0"/>
          <p:nvPr>
            <p:custDataLst>
              <p:tags r:id="rId37"/>
            </p:custDataLst>
          </p:nvPr>
        </p:nvPicPr>
        <p:blipFill>
          <a:blip r:embed="rId97">
            <a:alphaModFix/>
          </a:blip>
          <a:stretch>
            <a:fillRect/>
          </a:stretch>
        </p:blipFill>
        <p:spPr>
          <a:xfrm>
            <a:off x="4178785" y="4127462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635" name="Google Shape;635;p54"/>
          <p:cNvSpPr txBox="1"/>
          <p:nvPr>
            <p:custDataLst>
              <p:tags r:id="rId38"/>
            </p:custDataLst>
          </p:nvPr>
        </p:nvSpPr>
        <p:spPr>
          <a:xfrm>
            <a:off x="4169834" y="3784258"/>
            <a:ext cx="4252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k</a:t>
            </a:r>
            <a:endParaRPr sz="1333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sp>
        <p:nvSpPr>
          <p:cNvPr id="636" name="Google Shape;636;p54"/>
          <p:cNvSpPr txBox="1"/>
          <p:nvPr>
            <p:custDataLst>
              <p:tags r:id="rId39"/>
            </p:custDataLst>
          </p:nvPr>
        </p:nvSpPr>
        <p:spPr>
          <a:xfrm>
            <a:off x="4801317" y="4160440"/>
            <a:ext cx="4252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 -</a:t>
            </a:r>
            <a:endParaRPr sz="1333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pic>
        <p:nvPicPr>
          <p:cNvPr id="637" name="Google Shape;637;p54"/>
          <p:cNvPicPr preferRelativeResize="0"/>
          <p:nvPr>
            <p:custDataLst>
              <p:tags r:id="rId40"/>
            </p:custDataLst>
          </p:nvPr>
        </p:nvPicPr>
        <p:blipFill>
          <a:blip r:embed="rId99">
            <a:alphaModFix/>
          </a:blip>
          <a:stretch>
            <a:fillRect/>
          </a:stretch>
        </p:blipFill>
        <p:spPr>
          <a:xfrm>
            <a:off x="5226485" y="4127462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638" name="Google Shape;638;p54"/>
          <p:cNvSpPr txBox="1"/>
          <p:nvPr>
            <p:custDataLst>
              <p:tags r:id="rId41"/>
            </p:custDataLst>
          </p:nvPr>
        </p:nvSpPr>
        <p:spPr>
          <a:xfrm>
            <a:off x="5217534" y="3784258"/>
            <a:ext cx="6616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k</a:t>
            </a:r>
            <a:r>
              <a:rPr lang="en-US" sz="1333" baseline="-25000">
                <a:solidFill>
                  <a:schemeClr val="accent1"/>
                </a:solidFill>
              </a:rPr>
              <a:t>2,5</a:t>
            </a:r>
            <a:endParaRPr sz="1333" baseline="-25000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sp>
        <p:nvSpPr>
          <p:cNvPr id="639" name="Google Shape;639;p54"/>
          <p:cNvSpPr txBox="1"/>
          <p:nvPr>
            <p:custDataLst>
              <p:tags r:id="rId42"/>
            </p:custDataLst>
          </p:nvPr>
        </p:nvSpPr>
        <p:spPr>
          <a:xfrm>
            <a:off x="5721350" y="4160440"/>
            <a:ext cx="4252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 =</a:t>
            </a:r>
            <a:endParaRPr sz="1333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pic>
        <p:nvPicPr>
          <p:cNvPr id="640" name="Google Shape;640;p54"/>
          <p:cNvPicPr preferRelativeResize="0"/>
          <p:nvPr>
            <p:custDataLst>
              <p:tags r:id="rId43"/>
            </p:custDataLst>
          </p:nvPr>
        </p:nvPicPr>
        <p:blipFill>
          <a:blip r:embed="rId101">
            <a:alphaModFix/>
          </a:blip>
          <a:stretch>
            <a:fillRect/>
          </a:stretch>
        </p:blipFill>
        <p:spPr>
          <a:xfrm>
            <a:off x="6146519" y="4127462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641" name="Google Shape;641;p54"/>
          <p:cNvSpPr txBox="1"/>
          <p:nvPr>
            <p:custDataLst>
              <p:tags r:id="rId44"/>
            </p:custDataLst>
          </p:nvPr>
        </p:nvSpPr>
        <p:spPr>
          <a:xfrm>
            <a:off x="6137567" y="3784274"/>
            <a:ext cx="5100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k</a:t>
            </a:r>
            <a:r>
              <a:rPr lang="en-US" sz="1333" baseline="-25000">
                <a:solidFill>
                  <a:schemeClr val="accent1"/>
                </a:solidFill>
              </a:rPr>
              <a:t>4,5</a:t>
            </a:r>
            <a:endParaRPr sz="1333" baseline="-25000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pic>
        <p:nvPicPr>
          <p:cNvPr id="642" name="Google Shape;642;p54"/>
          <p:cNvPicPr preferRelativeResize="0"/>
          <p:nvPr>
            <p:custDataLst>
              <p:tags r:id="rId45"/>
            </p:custDataLst>
          </p:nvPr>
        </p:nvPicPr>
        <p:blipFill>
          <a:blip r:embed="rId97">
            <a:alphaModFix/>
          </a:blip>
          <a:stretch>
            <a:fillRect/>
          </a:stretch>
        </p:blipFill>
        <p:spPr>
          <a:xfrm>
            <a:off x="4169819" y="5029844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643" name="Google Shape;643;p54"/>
          <p:cNvSpPr txBox="1"/>
          <p:nvPr>
            <p:custDataLst>
              <p:tags r:id="rId46"/>
            </p:custDataLst>
          </p:nvPr>
        </p:nvSpPr>
        <p:spPr>
          <a:xfrm>
            <a:off x="4297401" y="4716274"/>
            <a:ext cx="4252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k</a:t>
            </a:r>
            <a:endParaRPr sz="1333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sp>
        <p:nvSpPr>
          <p:cNvPr id="644" name="Google Shape;644;p54"/>
          <p:cNvSpPr txBox="1"/>
          <p:nvPr>
            <p:custDataLst>
              <p:tags r:id="rId47"/>
            </p:custDataLst>
          </p:nvPr>
        </p:nvSpPr>
        <p:spPr>
          <a:xfrm>
            <a:off x="4792350" y="5062824"/>
            <a:ext cx="4252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 -</a:t>
            </a:r>
            <a:endParaRPr sz="1333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pic>
        <p:nvPicPr>
          <p:cNvPr id="645" name="Google Shape;645;p54"/>
          <p:cNvPicPr preferRelativeResize="0"/>
          <p:nvPr>
            <p:custDataLst>
              <p:tags r:id="rId48"/>
            </p:custDataLst>
          </p:nvPr>
        </p:nvPicPr>
        <p:blipFill>
          <a:blip r:embed="rId100">
            <a:alphaModFix/>
          </a:blip>
          <a:stretch>
            <a:fillRect/>
          </a:stretch>
        </p:blipFill>
        <p:spPr>
          <a:xfrm>
            <a:off x="5217519" y="5029844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646" name="Google Shape;646;p54"/>
          <p:cNvSpPr txBox="1"/>
          <p:nvPr>
            <p:custDataLst>
              <p:tags r:id="rId49"/>
            </p:custDataLst>
          </p:nvPr>
        </p:nvSpPr>
        <p:spPr>
          <a:xfrm>
            <a:off x="5345101" y="4716274"/>
            <a:ext cx="6616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k</a:t>
            </a:r>
            <a:r>
              <a:rPr lang="en-US" sz="1333" baseline="-25000">
                <a:solidFill>
                  <a:schemeClr val="accent1"/>
                </a:solidFill>
              </a:rPr>
              <a:t>3,6</a:t>
            </a:r>
            <a:endParaRPr sz="1333" baseline="-25000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sp>
        <p:nvSpPr>
          <p:cNvPr id="647" name="Google Shape;647;p54"/>
          <p:cNvSpPr txBox="1"/>
          <p:nvPr>
            <p:custDataLst>
              <p:tags r:id="rId50"/>
            </p:custDataLst>
          </p:nvPr>
        </p:nvSpPr>
        <p:spPr>
          <a:xfrm>
            <a:off x="5712383" y="5062824"/>
            <a:ext cx="4252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 =</a:t>
            </a:r>
            <a:endParaRPr sz="1333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pic>
        <p:nvPicPr>
          <p:cNvPr id="648" name="Google Shape;648;p54"/>
          <p:cNvPicPr preferRelativeResize="0"/>
          <p:nvPr>
            <p:custDataLst>
              <p:tags r:id="rId51"/>
            </p:custDataLst>
          </p:nvPr>
        </p:nvPicPr>
        <p:blipFill>
          <a:blip r:embed="rId101">
            <a:alphaModFix/>
          </a:blip>
          <a:stretch>
            <a:fillRect/>
          </a:stretch>
        </p:blipFill>
        <p:spPr>
          <a:xfrm>
            <a:off x="6137552" y="5029844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649" name="Google Shape;649;p54"/>
          <p:cNvSpPr txBox="1"/>
          <p:nvPr>
            <p:custDataLst>
              <p:tags r:id="rId52"/>
            </p:custDataLst>
          </p:nvPr>
        </p:nvSpPr>
        <p:spPr>
          <a:xfrm>
            <a:off x="6265134" y="4716274"/>
            <a:ext cx="5844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k</a:t>
            </a:r>
            <a:r>
              <a:rPr lang="en-US" sz="1333" baseline="-25000">
                <a:solidFill>
                  <a:schemeClr val="accent1"/>
                </a:solidFill>
              </a:rPr>
              <a:t>4,6</a:t>
            </a:r>
            <a:endParaRPr sz="1333" baseline="-25000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pic>
        <p:nvPicPr>
          <p:cNvPr id="650" name="Google Shape;650;p54"/>
          <p:cNvPicPr preferRelativeResize="0"/>
          <p:nvPr>
            <p:custDataLst>
              <p:tags r:id="rId53"/>
            </p:custDataLst>
          </p:nvPr>
        </p:nvPicPr>
        <p:blipFill>
          <a:blip r:embed="rId102">
            <a:alphaModFix/>
          </a:blip>
          <a:stretch>
            <a:fillRect/>
          </a:stretch>
        </p:blipFill>
        <p:spPr>
          <a:xfrm>
            <a:off x="7452167" y="1043907"/>
            <a:ext cx="2005531" cy="2005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1" name="Google Shape;651;p54"/>
          <p:cNvPicPr preferRelativeResize="0"/>
          <p:nvPr>
            <p:custDataLst>
              <p:tags r:id="rId54"/>
            </p:custDataLst>
          </p:nvPr>
        </p:nvPicPr>
        <p:blipFill>
          <a:blip r:embed="rId102">
            <a:alphaModFix/>
          </a:blip>
          <a:stretch>
            <a:fillRect/>
          </a:stretch>
        </p:blipFill>
        <p:spPr>
          <a:xfrm>
            <a:off x="9902867" y="1043907"/>
            <a:ext cx="2005531" cy="2005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2" name="Google Shape;652;p54"/>
          <p:cNvPicPr preferRelativeResize="0"/>
          <p:nvPr>
            <p:custDataLst>
              <p:tags r:id="rId55"/>
            </p:custDataLst>
          </p:nvPr>
        </p:nvPicPr>
        <p:blipFill>
          <a:blip r:embed="rId102">
            <a:alphaModFix/>
          </a:blip>
          <a:stretch>
            <a:fillRect/>
          </a:stretch>
        </p:blipFill>
        <p:spPr>
          <a:xfrm>
            <a:off x="7437101" y="3959707"/>
            <a:ext cx="2005531" cy="2005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3" name="Google Shape;653;p54"/>
          <p:cNvPicPr preferRelativeResize="0"/>
          <p:nvPr>
            <p:custDataLst>
              <p:tags r:id="rId56"/>
            </p:custDataLst>
          </p:nvPr>
        </p:nvPicPr>
        <p:blipFill>
          <a:blip r:embed="rId102">
            <a:alphaModFix/>
          </a:blip>
          <a:stretch>
            <a:fillRect/>
          </a:stretch>
        </p:blipFill>
        <p:spPr>
          <a:xfrm>
            <a:off x="9887801" y="3959707"/>
            <a:ext cx="2005531" cy="2005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4" name="Google Shape;654;p54"/>
          <p:cNvPicPr preferRelativeResize="0"/>
          <p:nvPr>
            <p:custDataLst>
              <p:tags r:id="rId57"/>
            </p:custDataLst>
          </p:nvPr>
        </p:nvPicPr>
        <p:blipFill>
          <a:blip r:embed="rId98">
            <a:alphaModFix/>
          </a:blip>
          <a:stretch>
            <a:fillRect/>
          </a:stretch>
        </p:blipFill>
        <p:spPr>
          <a:xfrm>
            <a:off x="7440401" y="3225911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655" name="Google Shape;655;p54"/>
          <p:cNvSpPr txBox="1"/>
          <p:nvPr>
            <p:custDataLst>
              <p:tags r:id="rId58"/>
            </p:custDataLst>
          </p:nvPr>
        </p:nvSpPr>
        <p:spPr>
          <a:xfrm>
            <a:off x="7519483" y="2902474"/>
            <a:ext cx="6616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k</a:t>
            </a:r>
            <a:r>
              <a:rPr lang="en-US" sz="1333" baseline="-25000">
                <a:solidFill>
                  <a:schemeClr val="accent1"/>
                </a:solidFill>
              </a:rPr>
              <a:t>1,1</a:t>
            </a:r>
            <a:endParaRPr sz="1333" baseline="-25000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pic>
        <p:nvPicPr>
          <p:cNvPr id="656" name="Google Shape;656;p54"/>
          <p:cNvPicPr preferRelativeResize="0"/>
          <p:nvPr>
            <p:custDataLst>
              <p:tags r:id="rId59"/>
            </p:custDataLst>
          </p:nvPr>
        </p:nvPicPr>
        <p:blipFill>
          <a:blip r:embed="rId98">
            <a:alphaModFix/>
          </a:blip>
          <a:stretch>
            <a:fillRect/>
          </a:stretch>
        </p:blipFill>
        <p:spPr>
          <a:xfrm>
            <a:off x="8053919" y="3245678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657" name="Google Shape;657;p54"/>
          <p:cNvSpPr txBox="1"/>
          <p:nvPr>
            <p:custDataLst>
              <p:tags r:id="rId60"/>
            </p:custDataLst>
          </p:nvPr>
        </p:nvSpPr>
        <p:spPr>
          <a:xfrm>
            <a:off x="8044967" y="2902474"/>
            <a:ext cx="6616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k</a:t>
            </a:r>
            <a:r>
              <a:rPr lang="en-US" sz="1333" baseline="-25000">
                <a:solidFill>
                  <a:schemeClr val="accent1"/>
                </a:solidFill>
              </a:rPr>
              <a:t>1,2</a:t>
            </a:r>
            <a:endParaRPr sz="1333" baseline="-25000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pic>
        <p:nvPicPr>
          <p:cNvPr id="658" name="Google Shape;658;p54"/>
          <p:cNvPicPr preferRelativeResize="0"/>
          <p:nvPr>
            <p:custDataLst>
              <p:tags r:id="rId61"/>
            </p:custDataLst>
          </p:nvPr>
        </p:nvPicPr>
        <p:blipFill>
          <a:blip r:embed="rId98">
            <a:alphaModFix/>
          </a:blip>
          <a:stretch>
            <a:fillRect/>
          </a:stretch>
        </p:blipFill>
        <p:spPr>
          <a:xfrm>
            <a:off x="8548185" y="3245678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659" name="Google Shape;659;p54"/>
          <p:cNvSpPr txBox="1"/>
          <p:nvPr>
            <p:custDataLst>
              <p:tags r:id="rId62"/>
            </p:custDataLst>
          </p:nvPr>
        </p:nvSpPr>
        <p:spPr>
          <a:xfrm>
            <a:off x="8675767" y="2932107"/>
            <a:ext cx="6616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k</a:t>
            </a:r>
            <a:r>
              <a:rPr lang="en-US" sz="1333" baseline="-25000">
                <a:solidFill>
                  <a:schemeClr val="accent1"/>
                </a:solidFill>
              </a:rPr>
              <a:t>1,3</a:t>
            </a:r>
            <a:endParaRPr sz="1333" baseline="-25000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pic>
        <p:nvPicPr>
          <p:cNvPr id="660" name="Google Shape;660;p54"/>
          <p:cNvPicPr preferRelativeResize="0"/>
          <p:nvPr>
            <p:custDataLst>
              <p:tags r:id="rId63"/>
            </p:custDataLst>
          </p:nvPr>
        </p:nvPicPr>
        <p:blipFill>
          <a:blip r:embed="rId99">
            <a:alphaModFix/>
          </a:blip>
          <a:stretch>
            <a:fillRect/>
          </a:stretch>
        </p:blipFill>
        <p:spPr>
          <a:xfrm>
            <a:off x="9970285" y="3327562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661" name="Google Shape;661;p54"/>
          <p:cNvSpPr txBox="1"/>
          <p:nvPr>
            <p:custDataLst>
              <p:tags r:id="rId64"/>
            </p:custDataLst>
          </p:nvPr>
        </p:nvSpPr>
        <p:spPr>
          <a:xfrm>
            <a:off x="10049367" y="3004124"/>
            <a:ext cx="5100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k</a:t>
            </a:r>
            <a:r>
              <a:rPr lang="en-US" sz="1333" baseline="-25000">
                <a:solidFill>
                  <a:schemeClr val="accent1"/>
                </a:solidFill>
              </a:rPr>
              <a:t>2,1</a:t>
            </a:r>
            <a:endParaRPr sz="1333" baseline="-25000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pic>
        <p:nvPicPr>
          <p:cNvPr id="662" name="Google Shape;662;p54"/>
          <p:cNvPicPr preferRelativeResize="0"/>
          <p:nvPr>
            <p:custDataLst>
              <p:tags r:id="rId65"/>
            </p:custDataLst>
          </p:nvPr>
        </p:nvPicPr>
        <p:blipFill>
          <a:blip r:embed="rId99">
            <a:alphaModFix/>
          </a:blip>
          <a:stretch>
            <a:fillRect/>
          </a:stretch>
        </p:blipFill>
        <p:spPr>
          <a:xfrm>
            <a:off x="10482985" y="3327562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663" name="Google Shape;663;p54"/>
          <p:cNvSpPr txBox="1"/>
          <p:nvPr>
            <p:custDataLst>
              <p:tags r:id="rId66"/>
            </p:custDataLst>
          </p:nvPr>
        </p:nvSpPr>
        <p:spPr>
          <a:xfrm>
            <a:off x="10562067" y="3004124"/>
            <a:ext cx="6616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k</a:t>
            </a:r>
            <a:r>
              <a:rPr lang="en-US" sz="1333" baseline="-25000">
                <a:solidFill>
                  <a:schemeClr val="accent1"/>
                </a:solidFill>
              </a:rPr>
              <a:t>2,4</a:t>
            </a:r>
            <a:endParaRPr sz="1333" baseline="-25000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pic>
        <p:nvPicPr>
          <p:cNvPr id="664" name="Google Shape;664;p54"/>
          <p:cNvPicPr preferRelativeResize="0"/>
          <p:nvPr>
            <p:custDataLst>
              <p:tags r:id="rId67"/>
            </p:custDataLst>
          </p:nvPr>
        </p:nvPicPr>
        <p:blipFill>
          <a:blip r:embed="rId99">
            <a:alphaModFix/>
          </a:blip>
          <a:stretch>
            <a:fillRect/>
          </a:stretch>
        </p:blipFill>
        <p:spPr>
          <a:xfrm>
            <a:off x="11108819" y="3327562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665" name="Google Shape;665;p54"/>
          <p:cNvSpPr txBox="1"/>
          <p:nvPr>
            <p:custDataLst>
              <p:tags r:id="rId68"/>
            </p:custDataLst>
          </p:nvPr>
        </p:nvSpPr>
        <p:spPr>
          <a:xfrm>
            <a:off x="11028401" y="3049440"/>
            <a:ext cx="6616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k</a:t>
            </a:r>
            <a:r>
              <a:rPr lang="en-US" sz="1333" baseline="-25000">
                <a:solidFill>
                  <a:schemeClr val="accent1"/>
                </a:solidFill>
              </a:rPr>
              <a:t>2,5</a:t>
            </a:r>
            <a:endParaRPr sz="1333" baseline="-25000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pic>
        <p:nvPicPr>
          <p:cNvPr id="666" name="Google Shape;666;p54"/>
          <p:cNvPicPr preferRelativeResize="0"/>
          <p:nvPr>
            <p:custDataLst>
              <p:tags r:id="rId69"/>
            </p:custDataLst>
          </p:nvPr>
        </p:nvPicPr>
        <p:blipFill>
          <a:blip r:embed="rId100">
            <a:alphaModFix/>
          </a:blip>
          <a:stretch>
            <a:fillRect/>
          </a:stretch>
        </p:blipFill>
        <p:spPr>
          <a:xfrm>
            <a:off x="7680019" y="6163128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667" name="Google Shape;667;p54"/>
          <p:cNvSpPr txBox="1"/>
          <p:nvPr>
            <p:custDataLst>
              <p:tags r:id="rId70"/>
            </p:custDataLst>
          </p:nvPr>
        </p:nvSpPr>
        <p:spPr>
          <a:xfrm>
            <a:off x="7671067" y="5819940"/>
            <a:ext cx="5100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k</a:t>
            </a:r>
            <a:r>
              <a:rPr lang="en-US" sz="1333" baseline="-25000">
                <a:solidFill>
                  <a:schemeClr val="accent1"/>
                </a:solidFill>
              </a:rPr>
              <a:t>3,2</a:t>
            </a:r>
            <a:endParaRPr sz="1333" baseline="-25000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pic>
        <p:nvPicPr>
          <p:cNvPr id="668" name="Google Shape;668;p54"/>
          <p:cNvPicPr preferRelativeResize="0"/>
          <p:nvPr>
            <p:custDataLst>
              <p:tags r:id="rId71"/>
            </p:custDataLst>
          </p:nvPr>
        </p:nvPicPr>
        <p:blipFill>
          <a:blip r:embed="rId100">
            <a:alphaModFix/>
          </a:blip>
          <a:stretch>
            <a:fillRect/>
          </a:stretch>
        </p:blipFill>
        <p:spPr>
          <a:xfrm>
            <a:off x="8181052" y="6143378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669" name="Google Shape;669;p54"/>
          <p:cNvSpPr txBox="1"/>
          <p:nvPr>
            <p:custDataLst>
              <p:tags r:id="rId72"/>
            </p:custDataLst>
          </p:nvPr>
        </p:nvSpPr>
        <p:spPr>
          <a:xfrm>
            <a:off x="8260134" y="5819940"/>
            <a:ext cx="5100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k</a:t>
            </a:r>
            <a:r>
              <a:rPr lang="en-US" sz="1333" baseline="-25000">
                <a:solidFill>
                  <a:schemeClr val="accent1"/>
                </a:solidFill>
              </a:rPr>
              <a:t>3,4</a:t>
            </a:r>
            <a:endParaRPr sz="1333" baseline="-25000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pic>
        <p:nvPicPr>
          <p:cNvPr id="670" name="Google Shape;670;p54"/>
          <p:cNvPicPr preferRelativeResize="0"/>
          <p:nvPr>
            <p:custDataLst>
              <p:tags r:id="rId73"/>
            </p:custDataLst>
          </p:nvPr>
        </p:nvPicPr>
        <p:blipFill>
          <a:blip r:embed="rId100">
            <a:alphaModFix/>
          </a:blip>
          <a:stretch>
            <a:fillRect/>
          </a:stretch>
        </p:blipFill>
        <p:spPr>
          <a:xfrm>
            <a:off x="8682101" y="6133495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671" name="Google Shape;671;p54"/>
          <p:cNvSpPr txBox="1"/>
          <p:nvPr>
            <p:custDataLst>
              <p:tags r:id="rId74"/>
            </p:custDataLst>
          </p:nvPr>
        </p:nvSpPr>
        <p:spPr>
          <a:xfrm>
            <a:off x="8809683" y="5819924"/>
            <a:ext cx="6616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k</a:t>
            </a:r>
            <a:r>
              <a:rPr lang="en-US" sz="1333" baseline="-25000">
                <a:solidFill>
                  <a:schemeClr val="accent1"/>
                </a:solidFill>
              </a:rPr>
              <a:t>3,6</a:t>
            </a:r>
            <a:endParaRPr sz="1333" baseline="-25000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pic>
        <p:nvPicPr>
          <p:cNvPr id="672" name="Google Shape;672;p54"/>
          <p:cNvPicPr preferRelativeResize="0"/>
          <p:nvPr>
            <p:custDataLst>
              <p:tags r:id="rId75"/>
            </p:custDataLst>
          </p:nvPr>
        </p:nvPicPr>
        <p:blipFill>
          <a:blip r:embed="rId101">
            <a:alphaModFix/>
          </a:blip>
          <a:stretch>
            <a:fillRect/>
          </a:stretch>
        </p:blipFill>
        <p:spPr>
          <a:xfrm>
            <a:off x="9985568" y="6077311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673" name="Google Shape;673;p54"/>
          <p:cNvSpPr txBox="1"/>
          <p:nvPr>
            <p:custDataLst>
              <p:tags r:id="rId76"/>
            </p:custDataLst>
          </p:nvPr>
        </p:nvSpPr>
        <p:spPr>
          <a:xfrm>
            <a:off x="10113151" y="5763740"/>
            <a:ext cx="5100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k</a:t>
            </a:r>
            <a:r>
              <a:rPr lang="en-US" sz="1333" baseline="-25000">
                <a:solidFill>
                  <a:schemeClr val="accent1"/>
                </a:solidFill>
              </a:rPr>
              <a:t>4,3</a:t>
            </a:r>
            <a:endParaRPr sz="1333" baseline="-25000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pic>
        <p:nvPicPr>
          <p:cNvPr id="674" name="Google Shape;674;p54"/>
          <p:cNvPicPr preferRelativeResize="0"/>
          <p:nvPr>
            <p:custDataLst>
              <p:tags r:id="rId77"/>
            </p:custDataLst>
          </p:nvPr>
        </p:nvPicPr>
        <p:blipFill>
          <a:blip r:embed="rId101">
            <a:alphaModFix/>
          </a:blip>
          <a:stretch>
            <a:fillRect/>
          </a:stretch>
        </p:blipFill>
        <p:spPr>
          <a:xfrm>
            <a:off x="10568319" y="6106928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675" name="Google Shape;675;p54"/>
          <p:cNvSpPr txBox="1"/>
          <p:nvPr>
            <p:custDataLst>
              <p:tags r:id="rId78"/>
            </p:custDataLst>
          </p:nvPr>
        </p:nvSpPr>
        <p:spPr>
          <a:xfrm>
            <a:off x="10559367" y="5763740"/>
            <a:ext cx="5100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k</a:t>
            </a:r>
            <a:r>
              <a:rPr lang="en-US" sz="1333" baseline="-25000">
                <a:solidFill>
                  <a:schemeClr val="accent1"/>
                </a:solidFill>
              </a:rPr>
              <a:t>4,5</a:t>
            </a:r>
            <a:endParaRPr sz="1333" baseline="-25000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pic>
        <p:nvPicPr>
          <p:cNvPr id="676" name="Google Shape;676;p54"/>
          <p:cNvPicPr preferRelativeResize="0"/>
          <p:nvPr>
            <p:custDataLst>
              <p:tags r:id="rId79"/>
            </p:custDataLst>
          </p:nvPr>
        </p:nvPicPr>
        <p:blipFill>
          <a:blip r:embed="rId101">
            <a:alphaModFix/>
          </a:blip>
          <a:stretch>
            <a:fillRect/>
          </a:stretch>
        </p:blipFill>
        <p:spPr>
          <a:xfrm>
            <a:off x="11108835" y="6133511"/>
            <a:ext cx="425199" cy="558347"/>
          </a:xfrm>
          <a:prstGeom prst="rect">
            <a:avLst/>
          </a:prstGeom>
          <a:noFill/>
          <a:ln>
            <a:noFill/>
          </a:ln>
        </p:spPr>
      </p:pic>
      <p:sp>
        <p:nvSpPr>
          <p:cNvPr id="677" name="Google Shape;677;p54"/>
          <p:cNvSpPr txBox="1"/>
          <p:nvPr>
            <p:custDataLst>
              <p:tags r:id="rId80"/>
            </p:custDataLst>
          </p:nvPr>
        </p:nvSpPr>
        <p:spPr>
          <a:xfrm>
            <a:off x="11151051" y="5819940"/>
            <a:ext cx="5844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333">
                <a:solidFill>
                  <a:schemeClr val="accent1"/>
                </a:solidFill>
              </a:rPr>
              <a:t>k</a:t>
            </a:r>
            <a:r>
              <a:rPr lang="en-US" sz="1333" baseline="-25000">
                <a:solidFill>
                  <a:schemeClr val="accent1"/>
                </a:solidFill>
              </a:rPr>
              <a:t>4,6</a:t>
            </a:r>
            <a:endParaRPr sz="1333" baseline="-25000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10A5639-A9C1-C2E8-2267-E0C232CB6638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81"/>
            </p:custDataLst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44C6F2-725F-EC71-2624-3BEA9BE30A60}"/>
              </a:ext>
            </a:extLst>
          </p:cNvPr>
          <p:cNvSpPr txBox="1"/>
          <p:nvPr>
            <p:custDataLst>
              <p:tags r:id="rId82"/>
            </p:custDataLst>
          </p:nvPr>
        </p:nvSpPr>
        <p:spPr>
          <a:xfrm>
            <a:off x="3168973" y="6087161"/>
            <a:ext cx="2176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~ same distribution!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979185-B03F-87DD-65D9-528BA6CA15FB}"/>
              </a:ext>
            </a:extLst>
          </p:cNvPr>
          <p:cNvCxnSpPr>
            <a:stCxn id="621" idx="2"/>
            <a:endCxn id="6" idx="0"/>
          </p:cNvCxnSpPr>
          <p:nvPr>
            <p:custDataLst>
              <p:tags r:id="rId83"/>
            </p:custDataLst>
          </p:nvPr>
        </p:nvCxnSpPr>
        <p:spPr>
          <a:xfrm>
            <a:off x="2169119" y="5588191"/>
            <a:ext cx="2087918" cy="49897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0D61427-544D-0D7F-E677-00D1171DA24A}"/>
              </a:ext>
            </a:extLst>
          </p:cNvPr>
          <p:cNvCxnSpPr>
            <a:stCxn id="624" idx="2"/>
            <a:endCxn id="6" idx="0"/>
          </p:cNvCxnSpPr>
          <p:nvPr>
            <p:custDataLst>
              <p:tags r:id="rId84"/>
            </p:custDataLst>
          </p:nvPr>
        </p:nvCxnSpPr>
        <p:spPr>
          <a:xfrm>
            <a:off x="3089152" y="5588191"/>
            <a:ext cx="1167885" cy="49897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1584E9D-5E83-CD7B-47E5-05E87F990664}"/>
              </a:ext>
            </a:extLst>
          </p:cNvPr>
          <p:cNvCxnSpPr>
            <a:stCxn id="645" idx="2"/>
            <a:endCxn id="6" idx="0"/>
          </p:cNvCxnSpPr>
          <p:nvPr>
            <p:custDataLst>
              <p:tags r:id="rId85"/>
            </p:custDataLst>
          </p:nvPr>
        </p:nvCxnSpPr>
        <p:spPr>
          <a:xfrm flipH="1">
            <a:off x="4257037" y="5588191"/>
            <a:ext cx="1173082" cy="49897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C486E9E-2322-12C8-9AD6-AFA59BE0EF59}"/>
              </a:ext>
            </a:extLst>
          </p:cNvPr>
          <p:cNvCxnSpPr>
            <a:stCxn id="648" idx="2"/>
            <a:endCxn id="6" idx="0"/>
          </p:cNvCxnSpPr>
          <p:nvPr>
            <p:custDataLst>
              <p:tags r:id="rId86"/>
            </p:custDataLst>
          </p:nvPr>
        </p:nvCxnSpPr>
        <p:spPr>
          <a:xfrm flipH="1">
            <a:off x="4257037" y="5588191"/>
            <a:ext cx="2093115" cy="4989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Google Shape;169;p19">
            <a:extLst>
              <a:ext uri="{FF2B5EF4-FFF2-40B4-BE49-F238E27FC236}">
                <a16:creationId xmlns:a16="http://schemas.microsoft.com/office/drawing/2014/main" id="{B1D303B3-2552-95BC-27F6-173B77743501}"/>
              </a:ext>
            </a:extLst>
          </p:cNvPr>
          <p:cNvSpPr txBox="1">
            <a:spLocks noGrp="1"/>
          </p:cNvSpPr>
          <p:nvPr>
            <p:ph type="title"/>
            <p:custDataLst>
              <p:tags r:id="rId87"/>
            </p:custDataLst>
          </p:nvPr>
        </p:nvSpPr>
        <p:spPr>
          <a:xfrm>
            <a:off x="1092351" y="-5941"/>
            <a:ext cx="10515600" cy="1325200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Key Generation via Trusted Authority</a:t>
            </a:r>
            <a:endParaRPr dirty="0"/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47D2F55-EB49-DE5A-F91B-99FF81E6F1EC}"/>
              </a:ext>
            </a:extLst>
          </p:cNvPr>
          <p:cNvPicPr>
            <a:picLocks noChangeAspect="1"/>
          </p:cNvPicPr>
          <p:nvPr>
            <p:custDataLst>
              <p:tags r:id="rId88"/>
            </p:custDataLst>
          </p:nvPr>
        </p:nvPicPr>
        <p:blipFill>
          <a:blip r:embed="rId10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467" y="3334807"/>
            <a:ext cx="304802" cy="304802"/>
          </a:xfrm>
          <a:prstGeom prst="rect">
            <a:avLst/>
          </a:prstGeom>
        </p:spPr>
      </p:pic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BEEAA36-995D-35E0-BD60-2207A2FB8623}"/>
              </a:ext>
            </a:extLst>
          </p:cNvPr>
          <p:cNvPicPr>
            <a:picLocks noChangeAspect="1"/>
          </p:cNvPicPr>
          <p:nvPr>
            <p:custDataLst>
              <p:tags r:id="rId89"/>
            </p:custDataLst>
          </p:nvPr>
        </p:nvPicPr>
        <p:blipFill>
          <a:blip r:embed="rId10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381" y="4254234"/>
            <a:ext cx="304802" cy="304802"/>
          </a:xfrm>
          <a:prstGeom prst="rect">
            <a:avLst/>
          </a:prstGeom>
        </p:spPr>
      </p:pic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C00875B-8677-D59E-940E-B9788CC7612A}"/>
              </a:ext>
            </a:extLst>
          </p:cNvPr>
          <p:cNvPicPr>
            <a:picLocks noChangeAspect="1"/>
          </p:cNvPicPr>
          <p:nvPr>
            <p:custDataLst>
              <p:tags r:id="rId90"/>
            </p:custDataLst>
          </p:nvPr>
        </p:nvPicPr>
        <p:blipFill>
          <a:blip r:embed="rId10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315" y="5156616"/>
            <a:ext cx="304802" cy="304802"/>
          </a:xfrm>
          <a:prstGeom prst="rect">
            <a:avLst/>
          </a:prstGeom>
        </p:spPr>
      </p:pic>
      <p:pic>
        <p:nvPicPr>
          <p:cNvPr id="11" name="Picture 1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7245E29-7327-B33A-62A5-E73256B57CE8}"/>
              </a:ext>
            </a:extLst>
          </p:cNvPr>
          <p:cNvPicPr>
            <a:picLocks noChangeAspect="1"/>
          </p:cNvPicPr>
          <p:nvPr>
            <p:custDataLst>
              <p:tags r:id="rId91"/>
            </p:custDataLst>
          </p:nvPr>
        </p:nvPicPr>
        <p:blipFill>
          <a:blip r:embed="rId10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369" y="3327562"/>
            <a:ext cx="304802" cy="304802"/>
          </a:xfrm>
          <a:prstGeom prst="rect">
            <a:avLst/>
          </a:prstGeom>
        </p:spPr>
      </p:pic>
      <p:pic>
        <p:nvPicPr>
          <p:cNvPr id="13" name="Picture 1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D6FC53F-4FF2-4B0E-2748-FEE078AA851C}"/>
              </a:ext>
            </a:extLst>
          </p:cNvPr>
          <p:cNvPicPr>
            <a:picLocks noChangeAspect="1"/>
          </p:cNvPicPr>
          <p:nvPr>
            <p:custDataLst>
              <p:tags r:id="rId92"/>
            </p:custDataLst>
          </p:nvPr>
        </p:nvPicPr>
        <p:blipFill>
          <a:blip r:embed="rId10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283" y="4246989"/>
            <a:ext cx="304802" cy="304802"/>
          </a:xfrm>
          <a:prstGeom prst="rect">
            <a:avLst/>
          </a:prstGeom>
        </p:spPr>
      </p:pic>
      <p:pic>
        <p:nvPicPr>
          <p:cNvPr id="15" name="Picture 1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1EEF85C-D8FF-302B-615F-E87327C1DDC1}"/>
              </a:ext>
            </a:extLst>
          </p:cNvPr>
          <p:cNvPicPr>
            <a:picLocks noChangeAspect="1"/>
          </p:cNvPicPr>
          <p:nvPr>
            <p:custDataLst>
              <p:tags r:id="rId93"/>
            </p:custDataLst>
          </p:nvPr>
        </p:nvPicPr>
        <p:blipFill>
          <a:blip r:embed="rId10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217" y="5149371"/>
            <a:ext cx="304802" cy="3048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8303134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>
          <a:extLst>
            <a:ext uri="{FF2B5EF4-FFF2-40B4-BE49-F238E27FC236}">
              <a16:creationId xmlns:a16="http://schemas.microsoft.com/office/drawing/2014/main" id="{861496DB-961F-CA6F-A4D5-5DF73650D5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9">
            <a:extLst>
              <a:ext uri="{FF2B5EF4-FFF2-40B4-BE49-F238E27FC236}">
                <a16:creationId xmlns:a16="http://schemas.microsoft.com/office/drawing/2014/main" id="{84A3CF2E-CFE3-5367-A9ED-FA8F549BF9A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1233" y="61384"/>
            <a:ext cx="10515600" cy="1325200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Building t-out-of-n Threshold VOPRF</a:t>
            </a:r>
            <a:endParaRPr dirty="0"/>
          </a:p>
        </p:txBody>
      </p:sp>
      <p:pic>
        <p:nvPicPr>
          <p:cNvPr id="170" name="Google Shape;170;p19">
            <a:extLst>
              <a:ext uri="{FF2B5EF4-FFF2-40B4-BE49-F238E27FC236}">
                <a16:creationId xmlns:a16="http://schemas.microsoft.com/office/drawing/2014/main" id="{A3399F2B-6492-1881-51B6-C1F048E9048B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28133" y="2426233"/>
            <a:ext cx="2005531" cy="2005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9">
            <a:extLst>
              <a:ext uri="{FF2B5EF4-FFF2-40B4-BE49-F238E27FC236}">
                <a16:creationId xmlns:a16="http://schemas.microsoft.com/office/drawing/2014/main" id="{B49DC732-D2B7-1735-5790-F3C828FD4316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04784" y="2356780"/>
            <a:ext cx="2144432" cy="214443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Google Shape;173;p19">
                <a:extLst>
                  <a:ext uri="{FF2B5EF4-FFF2-40B4-BE49-F238E27FC236}">
                    <a16:creationId xmlns:a16="http://schemas.microsoft.com/office/drawing/2014/main" id="{643FC9F1-9F1E-B720-DB7B-C4DA511EEA0A}"/>
                  </a:ext>
                </a:extLst>
              </p:cNvPr>
              <p:cNvSpPr txBox="1"/>
              <p:nvPr/>
            </p:nvSpPr>
            <p:spPr>
              <a:xfrm>
                <a:off x="1181740" y="1885143"/>
                <a:ext cx="2590520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ar-AE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ar-AE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sup>
                          <m:r>
                            <a:rPr lang="ar-AE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</m:oMath>
                  </m:oMathPara>
                </a14:m>
                <a:endParaRPr lang="ar-AE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73" name="Google Shape;173;p19">
                <a:extLst>
                  <a:ext uri="{FF2B5EF4-FFF2-40B4-BE49-F238E27FC236}">
                    <a16:creationId xmlns:a16="http://schemas.microsoft.com/office/drawing/2014/main" id="{CD5C45B6-C55F-3D7A-F93B-F166973BCD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740" y="1885143"/>
                <a:ext cx="2590520" cy="554400"/>
              </a:xfrm>
              <a:prstGeom prst="rect">
                <a:avLst/>
              </a:prstGeom>
              <a:blipFill>
                <a:blip r:embed="rId6"/>
                <a:stretch>
                  <a:fillRect b="-142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5" name="Google Shape;175;p19">
            <a:extLst>
              <a:ext uri="{FF2B5EF4-FFF2-40B4-BE49-F238E27FC236}">
                <a16:creationId xmlns:a16="http://schemas.microsoft.com/office/drawing/2014/main" id="{6A225073-052D-3ED5-F298-E9A10846AEB6}"/>
              </a:ext>
            </a:extLst>
          </p:cNvPr>
          <p:cNvCxnSpPr/>
          <p:nvPr/>
        </p:nvCxnSpPr>
        <p:spPr>
          <a:xfrm rot="10800000" flipH="1">
            <a:off x="4798451" y="3096467"/>
            <a:ext cx="2946800" cy="14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6" name="Google Shape;176;p19">
            <a:extLst>
              <a:ext uri="{FF2B5EF4-FFF2-40B4-BE49-F238E27FC236}">
                <a16:creationId xmlns:a16="http://schemas.microsoft.com/office/drawing/2014/main" id="{B031C5C0-AD91-225A-E5F4-64C43F328C1F}"/>
              </a:ext>
            </a:extLst>
          </p:cNvPr>
          <p:cNvCxnSpPr/>
          <p:nvPr/>
        </p:nvCxnSpPr>
        <p:spPr>
          <a:xfrm flipH="1">
            <a:off x="4783851" y="3785600"/>
            <a:ext cx="2909600" cy="31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Google Shape;177;p19">
                <a:extLst>
                  <a:ext uri="{FF2B5EF4-FFF2-40B4-BE49-F238E27FC236}">
                    <a16:creationId xmlns:a16="http://schemas.microsoft.com/office/drawing/2014/main" id="{D9E15B2B-2262-924C-F851-568ED3A833E2}"/>
                  </a:ext>
                </a:extLst>
              </p:cNvPr>
              <p:cNvSpPr txBox="1"/>
              <p:nvPr/>
            </p:nvSpPr>
            <p:spPr>
              <a:xfrm>
                <a:off x="348548" y="4132948"/>
                <a:ext cx="5327161" cy="8873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en-US" sz="20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 baseline="-25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en-US" sz="2000" i="1" baseline="-25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 baseline="-25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)…))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·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  <m:r>
                          <a:rPr lang="en-US" sz="20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 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lang="en-US" sz="20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sz="2400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7" name="Google Shape;177;p19">
                <a:extLst>
                  <a:ext uri="{FF2B5EF4-FFF2-40B4-BE49-F238E27FC236}">
                    <a16:creationId xmlns:a16="http://schemas.microsoft.com/office/drawing/2014/main" id="{A4C7C988-B81B-CDAA-920D-25AC817838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548" y="4132948"/>
                <a:ext cx="5327161" cy="88733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Google Shape;177;p19">
                <a:extLst>
                  <a:ext uri="{FF2B5EF4-FFF2-40B4-BE49-F238E27FC236}">
                    <a16:creationId xmlns:a16="http://schemas.microsoft.com/office/drawing/2014/main" id="{1BB6C465-5F21-F88E-2EAC-E55F17DE8599}"/>
                  </a:ext>
                </a:extLst>
              </p:cNvPr>
              <p:cNvSpPr txBox="1"/>
              <p:nvPr/>
            </p:nvSpPr>
            <p:spPr>
              <a:xfrm>
                <a:off x="5734835" y="2507153"/>
                <a:ext cx="1007679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ar-AE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ar-AE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ar-AE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l-GR" sz="2667" dirty="0">
                    <a:solidFill>
                      <a:schemeClr val="tx1"/>
                    </a:solidFill>
                  </a:rPr>
                  <a:t>π</a:t>
                </a:r>
                <a:r>
                  <a:rPr lang="en-US" sz="2667" baseline="-25000" dirty="0">
                    <a:solidFill>
                      <a:schemeClr val="tx1"/>
                    </a:solidFill>
                  </a:rPr>
                  <a:t>1</a:t>
                </a:r>
                <a:endParaRPr lang="el-GR" sz="2667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Google Shape;177;p19">
                <a:extLst>
                  <a:ext uri="{FF2B5EF4-FFF2-40B4-BE49-F238E27FC236}">
                    <a16:creationId xmlns:a16="http://schemas.microsoft.com/office/drawing/2014/main" id="{1BB6C465-5F21-F88E-2EAC-E55F17DE85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835" y="2507153"/>
                <a:ext cx="1007679" cy="554400"/>
              </a:xfrm>
              <a:prstGeom prst="rect">
                <a:avLst/>
              </a:prstGeom>
              <a:blipFill>
                <a:blip r:embed="rId8"/>
                <a:stretch>
                  <a:fillRect b="-329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B7EE4C5-0756-7C8C-3E8A-07EB67EFD30F}"/>
                  </a:ext>
                </a:extLst>
              </p:cNvPr>
              <p:cNvSpPr txBox="1"/>
              <p:nvPr/>
            </p:nvSpPr>
            <p:spPr>
              <a:xfrm>
                <a:off x="5108712" y="1166933"/>
                <a:ext cx="2392017" cy="511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0533D6B-811E-6FA9-DD1C-233785640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8712" y="1166933"/>
                <a:ext cx="2392017" cy="51187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Google Shape;174;p19">
                <a:extLst>
                  <a:ext uri="{FF2B5EF4-FFF2-40B4-BE49-F238E27FC236}">
                    <a16:creationId xmlns:a16="http://schemas.microsoft.com/office/drawing/2014/main" id="{D64C7C2C-1E37-213A-939F-91CB71CDE79B}"/>
                  </a:ext>
                </a:extLst>
              </p:cNvPr>
              <p:cNvSpPr txBox="1"/>
              <p:nvPr/>
            </p:nvSpPr>
            <p:spPr>
              <a:xfrm>
                <a:off x="7494008" y="1688692"/>
                <a:ext cx="4819912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 ←</m:t>
                    </m:r>
                    <m:sSubSup>
                      <m:sSubSupPr>
                        <m:ctrlPr>
                          <a:rPr lang="en-US" sz="24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/>
                      <m:sup/>
                    </m:sSubSup>
                    <m:r>
                      <a:rPr lang="en-US" sz="2400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𝒆</m:t>
                    </m:r>
                    <m:r>
                      <a:rPr lang="ar-AE" sz="2400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 ←</m:t>
                    </m:r>
                    <m:sSubSup>
                      <m:sSubSupPr>
                        <m:ctrlPr>
                          <a:rPr lang="ar-AE" sz="24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ar-AE" sz="24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/>
                      <m:sup>
                        <m:r>
                          <a:rPr lang="en-US" sz="24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sup>
                    </m:sSub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 baseline="-2500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𝒰</m:t>
                    </m:r>
                    <m:r>
                      <a:rPr lang="en-US" sz="2400" i="1" baseline="-2500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baseline="-2500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chemeClr val="accent5"/>
                    </a:solidFill>
                  </a:rPr>
                  <a:t> for every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𝒰</m:t>
                    </m:r>
                  </m:oMath>
                </a14:m>
                <a:endParaRPr lang="ar-AE" sz="2400" dirty="0">
                  <a:solidFill>
                    <a:schemeClr val="tx1"/>
                  </a:solidFill>
                </a:endParaRPr>
              </a:p>
              <a:p>
                <a:endParaRPr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Google Shape;174;p19">
                <a:extLst>
                  <a:ext uri="{FF2B5EF4-FFF2-40B4-BE49-F238E27FC236}">
                    <a16:creationId xmlns:a16="http://schemas.microsoft.com/office/drawing/2014/main" id="{D64C7C2C-1E37-213A-939F-91CB71CDE7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4008" y="1688692"/>
                <a:ext cx="4819912" cy="554400"/>
              </a:xfrm>
              <a:prstGeom prst="rect">
                <a:avLst/>
              </a:prstGeom>
              <a:blipFill>
                <a:blip r:embed="rId10"/>
                <a:stretch>
                  <a:fillRect b="-3406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174;p19">
                <a:extLst>
                  <a:ext uri="{FF2B5EF4-FFF2-40B4-BE49-F238E27FC236}">
                    <a16:creationId xmlns:a16="http://schemas.microsoft.com/office/drawing/2014/main" id="{A0200E26-2CF4-6254-E9B4-F2D785C44399}"/>
                  </a:ext>
                </a:extLst>
              </p:cNvPr>
              <p:cNvSpPr txBox="1"/>
              <p:nvPr/>
            </p:nvSpPr>
            <p:spPr>
              <a:xfrm>
                <a:off x="7632873" y="1153030"/>
                <a:ext cx="2590520" cy="7502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4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r>
                      <a:rPr lang="en-US" sz="24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·</m:t>
                    </m:r>
                    <m:r>
                      <a:rPr lang="en-US" sz="24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sz="2400" dirty="0">
                    <a:solidFill>
                      <a:schemeClr val="accent5"/>
                    </a:solidFill>
                    <a:ea typeface="Cambria Math" panose="02040503050406030204" pitchFamily="18" charset="0"/>
                  </a:rPr>
                  <a:t>,</a:t>
                </a:r>
                <a:r>
                  <a:rPr lang="el-GR" sz="2400" dirty="0">
                    <a:solidFill>
                      <a:schemeClr val="accent5"/>
                    </a:solidFill>
                  </a:rPr>
                  <a:t> π</a:t>
                </a:r>
                <a:endParaRPr lang="el-GR" sz="2400" baseline="-25000" dirty="0">
                  <a:solidFill>
                    <a:schemeClr val="accent5"/>
                  </a:solidFill>
                </a:endParaRPr>
              </a:p>
              <a:p>
                <a:r>
                  <a:rPr lang="en-US" sz="2400" dirty="0">
                    <a:solidFill>
                      <a:srgbClr val="FFC000"/>
                    </a:solidFill>
                    <a:ea typeface="Cambria Math" panose="02040503050406030204" pitchFamily="18" charset="0"/>
                  </a:rPr>
                  <a:t> </a:t>
                </a:r>
              </a:p>
              <a:p>
                <a:r>
                  <a:rPr lang="en-US" sz="2400" b="1" dirty="0">
                    <a:solidFill>
                      <a:srgbClr val="FFC000"/>
                    </a:solidFill>
                    <a:ea typeface="Cambria Math" panose="02040503050406030204" pitchFamily="18" charset="0"/>
                  </a:rPr>
                  <a:t>	</a:t>
                </a:r>
                <a:endParaRPr lang="el-GR" sz="2400" dirty="0">
                  <a:solidFill>
                    <a:srgbClr val="FFC000"/>
                  </a:solidFill>
                </a:endParaRPr>
              </a:p>
              <a:p>
                <a:endParaRPr lang="en-US" b="1" dirty="0">
                  <a:solidFill>
                    <a:srgbClr val="FFC000"/>
                  </a:solidFill>
                  <a:ea typeface="Cambria Math" panose="02040503050406030204" pitchFamily="18" charset="0"/>
                </a:endParaRPr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	</a:t>
                </a:r>
              </a:p>
            </p:txBody>
          </p:sp>
        </mc:Choice>
        <mc:Fallback xmlns="">
          <p:sp>
            <p:nvSpPr>
              <p:cNvPr id="4" name="Google Shape;174;p19">
                <a:extLst>
                  <a:ext uri="{FF2B5EF4-FFF2-40B4-BE49-F238E27FC236}">
                    <a16:creationId xmlns:a16="http://schemas.microsoft.com/office/drawing/2014/main" id="{A0200E26-2CF4-6254-E9B4-F2D785C443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2873" y="1153030"/>
                <a:ext cx="2590520" cy="75021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Google Shape;174;p19">
                <a:extLst>
                  <a:ext uri="{FF2B5EF4-FFF2-40B4-BE49-F238E27FC236}">
                    <a16:creationId xmlns:a16="http://schemas.microsoft.com/office/drawing/2014/main" id="{D27250A2-9F12-2392-471B-4816E60E6559}"/>
                  </a:ext>
                </a:extLst>
              </p:cNvPr>
              <p:cNvSpPr txBox="1"/>
              <p:nvPr/>
            </p:nvSpPr>
            <p:spPr>
              <a:xfrm>
                <a:off x="221903" y="2871766"/>
                <a:ext cx="1689154" cy="15283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r>
                  <a:rPr lang="en-US" sz="240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en-US" sz="2400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ar-AE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/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ar-AE" sz="2400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" name="Google Shape;174;p19">
                <a:extLst>
                  <a:ext uri="{FF2B5EF4-FFF2-40B4-BE49-F238E27FC236}">
                    <a16:creationId xmlns:a16="http://schemas.microsoft.com/office/drawing/2014/main" id="{0BDF0D11-36E5-5236-5DD6-B625D2307E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03" y="2871766"/>
                <a:ext cx="1689154" cy="1528387"/>
              </a:xfrm>
              <a:prstGeom prst="rect">
                <a:avLst/>
              </a:prstGeom>
              <a:blipFill>
                <a:blip r:embed="rId12"/>
                <a:stretch>
                  <a:fillRect l="-36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Google Shape;174;p19">
                <a:extLst>
                  <a:ext uri="{FF2B5EF4-FFF2-40B4-BE49-F238E27FC236}">
                    <a16:creationId xmlns:a16="http://schemas.microsoft.com/office/drawing/2014/main" id="{A7C2DE2C-1B92-9854-4A59-F647B3175649}"/>
                  </a:ext>
                </a:extLst>
              </p:cNvPr>
              <p:cNvSpPr txBox="1"/>
              <p:nvPr/>
            </p:nvSpPr>
            <p:spPr>
              <a:xfrm>
                <a:off x="8524937" y="4465886"/>
                <a:ext cx="2978025" cy="16499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en-US" sz="2400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sz="2400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ar-AE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←</m:t>
                      </m:r>
                      <m:sSubSup>
                        <m:sSubSupPr>
                          <m:ctrlP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  <m:sub/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2400" b="0" i="1" baseline="-2500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baseline="-2500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baseline="-2500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·</m:t>
                      </m:r>
                      <m:r>
                        <a:rPr lang="en-US" sz="24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baseline="-2500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𝒰</m:t>
                      </m:r>
                      <m:r>
                        <a:rPr lang="en-US" sz="2400" b="0" i="1" baseline="-2500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baseline="-2500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en-US" sz="2400" i="1" baseline="-2500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sz="2400" b="0" i="1" baseline="-2500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baseline="-2500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ar-AE" sz="2400" dirty="0">
                  <a:solidFill>
                    <a:schemeClr val="accent5"/>
                  </a:solidFill>
                </a:endParaRPr>
              </a:p>
              <a:p>
                <a:endParaRPr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" name="Google Shape;174;p19">
                <a:extLst>
                  <a:ext uri="{FF2B5EF4-FFF2-40B4-BE49-F238E27FC236}">
                    <a16:creationId xmlns:a16="http://schemas.microsoft.com/office/drawing/2014/main" id="{A7C2DE2C-1B92-9854-4A59-F647B3175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4937" y="4465886"/>
                <a:ext cx="2978025" cy="164999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Google Shape;177;p19">
                <a:extLst>
                  <a:ext uri="{FF2B5EF4-FFF2-40B4-BE49-F238E27FC236}">
                    <a16:creationId xmlns:a16="http://schemas.microsoft.com/office/drawing/2014/main" id="{F6AAED04-FC2A-2E02-92C7-03C1BBFEBF6D}"/>
                  </a:ext>
                </a:extLst>
              </p:cNvPr>
              <p:cNvSpPr txBox="1"/>
              <p:nvPr/>
            </p:nvSpPr>
            <p:spPr>
              <a:xfrm>
                <a:off x="5768011" y="3855748"/>
                <a:ext cx="1593371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ar-AE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ar-AE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ar-AE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l-GR" sz="2667" dirty="0">
                    <a:solidFill>
                      <a:schemeClr val="tx1"/>
                    </a:solidFill>
                  </a:rPr>
                  <a:t>π</a:t>
                </a:r>
                <a:r>
                  <a:rPr lang="en-US" sz="2667" baseline="-25000" dirty="0"/>
                  <a:t>2 </a:t>
                </a:r>
                <a:r>
                  <a:rPr lang="en-US" sz="2667" baseline="-25000" dirty="0" err="1">
                    <a:solidFill>
                      <a:schemeClr val="tx1"/>
                    </a:solidFill>
                  </a:rPr>
                  <a:t>i</a:t>
                </a:r>
                <a:r>
                  <a:rPr lang="en-US" sz="2667" dirty="0">
                    <a:solidFill>
                      <a:schemeClr val="tx1"/>
                    </a:solidFill>
                  </a:rPr>
                  <a:t>*</a:t>
                </a:r>
                <a:endParaRPr lang="el-GR" sz="2667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7" name="Google Shape;177;p19">
                <a:extLst>
                  <a:ext uri="{FF2B5EF4-FFF2-40B4-BE49-F238E27FC236}">
                    <a16:creationId xmlns:a16="http://schemas.microsoft.com/office/drawing/2014/main" id="{F6AAED04-FC2A-2E02-92C7-03C1BBFEBF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8011" y="3855748"/>
                <a:ext cx="1593371" cy="554400"/>
              </a:xfrm>
              <a:prstGeom prst="rect">
                <a:avLst/>
              </a:prstGeom>
              <a:blipFill>
                <a:blip r:embed="rId14"/>
                <a:stretch>
                  <a:fillRect b="-344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Google Shape;177;p19">
                <a:extLst>
                  <a:ext uri="{FF2B5EF4-FFF2-40B4-BE49-F238E27FC236}">
                    <a16:creationId xmlns:a16="http://schemas.microsoft.com/office/drawing/2014/main" id="{2E98A1AF-EB6F-D0CE-DBC9-8068BDB4E8EC}"/>
                  </a:ext>
                </a:extLst>
              </p:cNvPr>
              <p:cNvSpPr txBox="1"/>
              <p:nvPr/>
            </p:nvSpPr>
            <p:spPr>
              <a:xfrm>
                <a:off x="348548" y="5079781"/>
                <a:ext cx="5327161" cy="14204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ar-AE" sz="200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0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ar-AE" sz="20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0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000" b="1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sz="2000" b="0" i="1" baseline="-2500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baseline="-2500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baseline="-2500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</m:oMath>
                </a14:m>
                <a:r>
                  <a:rPr lang="en-US" sz="2000" b="1" i="1" dirty="0">
                    <a:solidFill>
                      <a:schemeClr val="accent5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en-US" sz="2000" b="1" i="1" baseline="-250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⌋"/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ar-AE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ar-AE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·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sz="2000" i="1" baseline="-25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H</a:t>
                </a:r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200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  <a:r>
                  <a:rPr lang="en-US" sz="2000" b="1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endParaRPr lang="en-US" sz="20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sz="2400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Google Shape;177;p19">
                <a:extLst>
                  <a:ext uri="{FF2B5EF4-FFF2-40B4-BE49-F238E27FC236}">
                    <a16:creationId xmlns:a16="http://schemas.microsoft.com/office/drawing/2014/main" id="{2E98A1AF-EB6F-D0CE-DBC9-8068BDB4E8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548" y="5079781"/>
                <a:ext cx="5327161" cy="1420409"/>
              </a:xfrm>
              <a:prstGeom prst="rect">
                <a:avLst/>
              </a:prstGeom>
              <a:blipFill>
                <a:blip r:embed="rId15"/>
                <a:stretch>
                  <a:fillRect t="-283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3569649E-C9CB-8DC0-6E17-17645B8656BB}"/>
              </a:ext>
            </a:extLst>
          </p:cNvPr>
          <p:cNvSpPr txBox="1"/>
          <p:nvPr/>
        </p:nvSpPr>
        <p:spPr>
          <a:xfrm>
            <a:off x="6564696" y="6043903"/>
            <a:ext cx="7649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*: different &amp; bit more complicated than n-out-of-n case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CFA0BF3-7917-B655-4679-0B06CF101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5880222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D3ED8-DB9A-A10A-A338-BBBE14956174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B56EC7-D234-5642-53F4-43B99FBA7DE5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 lnSpcReduction="10000"/>
          </a:bodyPr>
          <a:lstStyle/>
          <a:p>
            <a:pPr>
              <a:buSzPts val="100"/>
            </a:pPr>
            <a:r>
              <a:rPr lang="en-US" dirty="0">
                <a:noFill/>
              </a:rPr>
              <a:t>Built a practical(</a:t>
            </a:r>
            <a:r>
              <a:rPr lang="en-US" dirty="0" err="1">
                <a:noFill/>
              </a:rPr>
              <a:t>ish</a:t>
            </a:r>
            <a:r>
              <a:rPr lang="en-US" dirty="0">
                <a:noFill/>
              </a:rPr>
              <a:t>) lattice based VOPRF based on [ADDS21]</a:t>
            </a:r>
          </a:p>
          <a:p>
            <a:pPr lvl="1">
              <a:buSzPts val="100"/>
            </a:pPr>
            <a:r>
              <a:rPr lang="en-US" dirty="0">
                <a:noFill/>
              </a:rPr>
              <a:t>Reduced server noise by changing the security notion and using RD</a:t>
            </a:r>
          </a:p>
          <a:p>
            <a:pPr lvl="1">
              <a:buSzPts val="100"/>
            </a:pPr>
            <a:r>
              <a:rPr lang="en-US" dirty="0">
                <a:noFill/>
              </a:rPr>
              <a:t>Improved verifiability assumption using techniques from lattice NIKEs</a:t>
            </a:r>
          </a:p>
          <a:p>
            <a:pPr lvl="1">
              <a:buSzPts val="100"/>
            </a:pPr>
            <a:r>
              <a:rPr lang="en-US" dirty="0">
                <a:noFill/>
              </a:rPr>
              <a:t>Updated ZKPs used in protocol by using state-of-the-art ZKPs and structure preserving relations</a:t>
            </a:r>
          </a:p>
          <a:p>
            <a:pPr>
              <a:buSzPts val="100"/>
            </a:pPr>
            <a:r>
              <a:rPr lang="en-US" dirty="0">
                <a:noFill/>
              </a:rPr>
              <a:t>Built first n-out-of-n and t-out-of-n threshold VOPRFs from lattices</a:t>
            </a:r>
          </a:p>
          <a:p>
            <a:pPr lvl="1">
              <a:buSzPts val="100"/>
            </a:pPr>
            <a:r>
              <a:rPr lang="en-US" dirty="0">
                <a:noFill/>
              </a:rPr>
              <a:t>n-out-of-n requires little to no change</a:t>
            </a:r>
          </a:p>
          <a:p>
            <a:pPr lvl="1">
              <a:buSzPts val="100"/>
            </a:pPr>
            <a:r>
              <a:rPr lang="en-US" dirty="0">
                <a:noFill/>
              </a:rPr>
              <a:t>t-out-of-n needs trusted setup &amp; cut-and-choose type of techniques </a:t>
            </a:r>
          </a:p>
          <a:p>
            <a:pPr>
              <a:buSzPts val="100"/>
            </a:pPr>
            <a:r>
              <a:rPr lang="en-US" dirty="0">
                <a:noFill/>
              </a:rPr>
              <a:t>Future Work</a:t>
            </a:r>
          </a:p>
          <a:p>
            <a:pPr lvl="1">
              <a:buSzPts val="100"/>
            </a:pPr>
            <a:r>
              <a:rPr lang="en-US" dirty="0">
                <a:noFill/>
              </a:rPr>
              <a:t>Remove second </a:t>
            </a:r>
            <a:r>
              <a:rPr lang="en-US" dirty="0" err="1">
                <a:noFill/>
              </a:rPr>
              <a:t>superpolynomial</a:t>
            </a:r>
            <a:r>
              <a:rPr lang="en-US" dirty="0">
                <a:noFill/>
              </a:rPr>
              <a:t> factor</a:t>
            </a:r>
          </a:p>
          <a:p>
            <a:pPr lvl="1">
              <a:buSzPts val="100"/>
            </a:pPr>
            <a:r>
              <a:rPr lang="en-US" dirty="0">
                <a:noFill/>
              </a:rPr>
              <a:t>Other LWE variants (and </a:t>
            </a:r>
            <a:r>
              <a:rPr lang="en-US" dirty="0" err="1">
                <a:noFill/>
              </a:rPr>
              <a:t>Rényi</a:t>
            </a:r>
            <a:r>
              <a:rPr lang="en-US" dirty="0">
                <a:noFill/>
              </a:rPr>
              <a:t> replacements)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E2C5B-1F96-DCA6-E278-AE5285A9637C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0373110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D3ED8-DB9A-A10A-A338-BBBE14956174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B56EC7-D234-5642-53F4-43B99FBA7DE5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Built a practical(</a:t>
            </a:r>
            <a:r>
              <a:rPr lang="en-US" dirty="0" err="1"/>
              <a:t>ish</a:t>
            </a:r>
            <a:r>
              <a:rPr lang="en-US" dirty="0"/>
              <a:t>) lattice based VOPRF based on [ADDS21]</a:t>
            </a:r>
          </a:p>
          <a:p>
            <a:pPr lvl="1">
              <a:buSzPts val="100"/>
            </a:pPr>
            <a:r>
              <a:rPr lang="en-US" dirty="0">
                <a:noFill/>
              </a:rPr>
              <a:t>Reduced server noise by changing the security notion and using RD</a:t>
            </a:r>
          </a:p>
          <a:p>
            <a:pPr lvl="1">
              <a:buSzPts val="100"/>
            </a:pPr>
            <a:r>
              <a:rPr lang="en-US" dirty="0">
                <a:noFill/>
              </a:rPr>
              <a:t>Improved verifiability assumption using techniques from lattice NIKEs</a:t>
            </a:r>
          </a:p>
          <a:p>
            <a:pPr lvl="1">
              <a:buSzPts val="100"/>
            </a:pPr>
            <a:r>
              <a:rPr lang="en-US" dirty="0">
                <a:noFill/>
              </a:rPr>
              <a:t>Updated ZKPs used in protocol by using state-of-the-art ZKPs and structure preserving relations</a:t>
            </a:r>
          </a:p>
          <a:p>
            <a:pPr>
              <a:buSzPts val="100"/>
            </a:pPr>
            <a:r>
              <a:rPr lang="en-US" dirty="0">
                <a:noFill/>
              </a:rPr>
              <a:t>Built first n-out-of-n and t-out-of-n threshold VOPRFs from lattices</a:t>
            </a:r>
          </a:p>
          <a:p>
            <a:pPr lvl="1">
              <a:buSzPts val="100"/>
            </a:pPr>
            <a:r>
              <a:rPr lang="en-US" dirty="0">
                <a:noFill/>
              </a:rPr>
              <a:t>n-out-of-n requires little to no change</a:t>
            </a:r>
          </a:p>
          <a:p>
            <a:pPr lvl="1">
              <a:buSzPts val="100"/>
            </a:pPr>
            <a:r>
              <a:rPr lang="en-US" dirty="0">
                <a:noFill/>
              </a:rPr>
              <a:t>t-out-of-n needs trusted setup &amp; cut-and-choose type of techniques </a:t>
            </a:r>
          </a:p>
          <a:p>
            <a:pPr>
              <a:buSzPts val="100"/>
            </a:pPr>
            <a:r>
              <a:rPr lang="en-US" dirty="0">
                <a:noFill/>
              </a:rPr>
              <a:t>Future Work</a:t>
            </a:r>
          </a:p>
          <a:p>
            <a:pPr lvl="1">
              <a:buSzPts val="100"/>
            </a:pPr>
            <a:r>
              <a:rPr lang="en-US" dirty="0">
                <a:noFill/>
              </a:rPr>
              <a:t>Remove second </a:t>
            </a:r>
            <a:r>
              <a:rPr lang="en-US" dirty="0" err="1">
                <a:noFill/>
              </a:rPr>
              <a:t>superpolynomial</a:t>
            </a:r>
            <a:r>
              <a:rPr lang="en-US" dirty="0">
                <a:noFill/>
              </a:rPr>
              <a:t> factor</a:t>
            </a:r>
          </a:p>
          <a:p>
            <a:pPr lvl="1">
              <a:buSzPts val="100"/>
            </a:pPr>
            <a:r>
              <a:rPr lang="en-US" dirty="0">
                <a:noFill/>
              </a:rPr>
              <a:t>Other LWE variants (and </a:t>
            </a:r>
            <a:r>
              <a:rPr lang="en-US" dirty="0" err="1">
                <a:noFill/>
              </a:rPr>
              <a:t>Rényi</a:t>
            </a:r>
            <a:r>
              <a:rPr lang="en-US" dirty="0">
                <a:noFill/>
              </a:rPr>
              <a:t> replacements)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E2C5B-1F96-DCA6-E278-AE5285A9637C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4100442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D3ED8-DB9A-A10A-A338-BBBE14956174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B56EC7-D234-5642-53F4-43B99FBA7DE5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Built a practical(</a:t>
            </a:r>
            <a:r>
              <a:rPr lang="en-US" dirty="0" err="1"/>
              <a:t>ish</a:t>
            </a:r>
            <a:r>
              <a:rPr lang="en-US" dirty="0"/>
              <a:t>) lattice based VOPRF based on [ADDS21]</a:t>
            </a:r>
          </a:p>
          <a:p>
            <a:pPr lvl="1"/>
            <a:r>
              <a:rPr lang="en-US" dirty="0"/>
              <a:t>Reduced server noise by changing the security notion and using RD</a:t>
            </a:r>
          </a:p>
          <a:p>
            <a:pPr lvl="1">
              <a:buSzPts val="100"/>
            </a:pPr>
            <a:r>
              <a:rPr lang="en-US" dirty="0">
                <a:noFill/>
              </a:rPr>
              <a:t>Improved verifiability assumption using techniques from lattice NIKEs</a:t>
            </a:r>
          </a:p>
          <a:p>
            <a:pPr lvl="1">
              <a:buSzPts val="100"/>
            </a:pPr>
            <a:r>
              <a:rPr lang="en-US" dirty="0">
                <a:noFill/>
              </a:rPr>
              <a:t>Updated ZKPs used in protocol by using state-of-the-art ZKPs and structure preserving relations</a:t>
            </a:r>
          </a:p>
          <a:p>
            <a:pPr>
              <a:buSzPts val="100"/>
            </a:pPr>
            <a:r>
              <a:rPr lang="en-US" dirty="0">
                <a:noFill/>
              </a:rPr>
              <a:t>Built first n-out-of-n and t-out-of-n threshold VOPRFs from lattices</a:t>
            </a:r>
          </a:p>
          <a:p>
            <a:pPr lvl="1">
              <a:buSzPts val="100"/>
            </a:pPr>
            <a:r>
              <a:rPr lang="en-US" dirty="0">
                <a:noFill/>
              </a:rPr>
              <a:t>n-out-of-n requires little to no change</a:t>
            </a:r>
          </a:p>
          <a:p>
            <a:pPr lvl="1">
              <a:buSzPts val="100"/>
            </a:pPr>
            <a:r>
              <a:rPr lang="en-US" dirty="0">
                <a:noFill/>
              </a:rPr>
              <a:t>t-out-of-n needs trusted setup &amp; cut-and-choose type of techniques </a:t>
            </a:r>
          </a:p>
          <a:p>
            <a:pPr>
              <a:buSzPts val="100"/>
            </a:pPr>
            <a:r>
              <a:rPr lang="en-US" dirty="0">
                <a:noFill/>
              </a:rPr>
              <a:t>Future Work</a:t>
            </a:r>
          </a:p>
          <a:p>
            <a:pPr lvl="1">
              <a:buSzPts val="100"/>
            </a:pPr>
            <a:r>
              <a:rPr lang="en-US" dirty="0">
                <a:noFill/>
              </a:rPr>
              <a:t>Remove second </a:t>
            </a:r>
            <a:r>
              <a:rPr lang="en-US" dirty="0" err="1">
                <a:noFill/>
              </a:rPr>
              <a:t>superpolynomial</a:t>
            </a:r>
            <a:r>
              <a:rPr lang="en-US" dirty="0">
                <a:noFill/>
              </a:rPr>
              <a:t> factor</a:t>
            </a:r>
          </a:p>
          <a:p>
            <a:pPr lvl="1">
              <a:buSzPts val="100"/>
            </a:pPr>
            <a:r>
              <a:rPr lang="en-US" dirty="0">
                <a:noFill/>
              </a:rPr>
              <a:t>Other LWE variants (and </a:t>
            </a:r>
            <a:r>
              <a:rPr lang="en-US" dirty="0" err="1">
                <a:noFill/>
              </a:rPr>
              <a:t>Rényi</a:t>
            </a:r>
            <a:r>
              <a:rPr lang="en-US" dirty="0">
                <a:noFill/>
              </a:rPr>
              <a:t> replacements)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E2C5B-1F96-DCA6-E278-AE5285A9637C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2625279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D3ED8-DB9A-A10A-A338-BBBE14956174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B56EC7-D234-5642-53F4-43B99FBA7DE5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Built a practical(</a:t>
            </a:r>
            <a:r>
              <a:rPr lang="en-US" dirty="0" err="1"/>
              <a:t>ish</a:t>
            </a:r>
            <a:r>
              <a:rPr lang="en-US" dirty="0"/>
              <a:t>) lattice based VOPRF based on [ADDS21]</a:t>
            </a:r>
          </a:p>
          <a:p>
            <a:pPr lvl="1"/>
            <a:r>
              <a:rPr lang="en-US" dirty="0"/>
              <a:t>Reduced server noise by changing the security notion and using RD</a:t>
            </a:r>
          </a:p>
          <a:p>
            <a:pPr lvl="1"/>
            <a:r>
              <a:rPr lang="en-US" dirty="0"/>
              <a:t>Improved verifiability assumption using techniques from lattice NIKEs</a:t>
            </a:r>
          </a:p>
          <a:p>
            <a:pPr lvl="1">
              <a:buSzPts val="100"/>
            </a:pPr>
            <a:r>
              <a:rPr lang="en-US" dirty="0">
                <a:noFill/>
              </a:rPr>
              <a:t>Updated ZKPs used in protocol by using state-of-the-art ZKPs and structure preserving relations</a:t>
            </a:r>
          </a:p>
          <a:p>
            <a:pPr>
              <a:buSzPts val="100"/>
            </a:pPr>
            <a:r>
              <a:rPr lang="en-US" dirty="0">
                <a:noFill/>
              </a:rPr>
              <a:t>Built first n-out-of-n and t-out-of-n threshold VOPRFs from lattices</a:t>
            </a:r>
          </a:p>
          <a:p>
            <a:pPr lvl="1">
              <a:buSzPts val="100"/>
            </a:pPr>
            <a:r>
              <a:rPr lang="en-US" dirty="0">
                <a:noFill/>
              </a:rPr>
              <a:t>n-out-of-n requires little to no change</a:t>
            </a:r>
          </a:p>
          <a:p>
            <a:pPr lvl="1">
              <a:buSzPts val="100"/>
            </a:pPr>
            <a:r>
              <a:rPr lang="en-US" dirty="0">
                <a:noFill/>
              </a:rPr>
              <a:t>t-out-of-n needs trusted setup &amp; cut-and-choose type of techniques </a:t>
            </a:r>
          </a:p>
          <a:p>
            <a:pPr>
              <a:buSzPts val="100"/>
            </a:pPr>
            <a:r>
              <a:rPr lang="en-US" dirty="0">
                <a:noFill/>
              </a:rPr>
              <a:t>Future Work</a:t>
            </a:r>
          </a:p>
          <a:p>
            <a:pPr lvl="1">
              <a:buSzPts val="100"/>
            </a:pPr>
            <a:r>
              <a:rPr lang="en-US" dirty="0">
                <a:noFill/>
              </a:rPr>
              <a:t>Remove second </a:t>
            </a:r>
            <a:r>
              <a:rPr lang="en-US" dirty="0" err="1">
                <a:noFill/>
              </a:rPr>
              <a:t>superpolynomial</a:t>
            </a:r>
            <a:r>
              <a:rPr lang="en-US" dirty="0">
                <a:noFill/>
              </a:rPr>
              <a:t> factor</a:t>
            </a:r>
          </a:p>
          <a:p>
            <a:pPr lvl="1">
              <a:buSzPts val="100"/>
            </a:pPr>
            <a:r>
              <a:rPr lang="en-US" dirty="0">
                <a:noFill/>
              </a:rPr>
              <a:t>Other LWE variants (and </a:t>
            </a:r>
            <a:r>
              <a:rPr lang="en-US" dirty="0" err="1">
                <a:noFill/>
              </a:rPr>
              <a:t>Rényi</a:t>
            </a:r>
            <a:r>
              <a:rPr lang="en-US" dirty="0">
                <a:noFill/>
              </a:rPr>
              <a:t> replacements)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E2C5B-1F96-DCA6-E278-AE5285A9637C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6221428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D3ED8-DB9A-A10A-A338-BBBE14956174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B56EC7-D234-5642-53F4-43B99FBA7DE5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Built a practical(</a:t>
            </a:r>
            <a:r>
              <a:rPr lang="en-US" dirty="0" err="1"/>
              <a:t>ish</a:t>
            </a:r>
            <a:r>
              <a:rPr lang="en-US" dirty="0"/>
              <a:t>) lattice based VOPRF based on [ADDS21]</a:t>
            </a:r>
          </a:p>
          <a:p>
            <a:pPr lvl="1"/>
            <a:r>
              <a:rPr lang="en-US" dirty="0"/>
              <a:t>Reduced server noise by changing the security notion and using RD</a:t>
            </a:r>
          </a:p>
          <a:p>
            <a:pPr lvl="1"/>
            <a:r>
              <a:rPr lang="en-US" dirty="0"/>
              <a:t>Improved verifiability assumption using techniques from lattice NIKEs</a:t>
            </a:r>
          </a:p>
          <a:p>
            <a:pPr lvl="1"/>
            <a:r>
              <a:rPr lang="en-US" dirty="0"/>
              <a:t>Updated ZKPs used in protocol by using state-of-the-art ZKPs and structure preserving relations</a:t>
            </a:r>
          </a:p>
          <a:p>
            <a:pPr>
              <a:buSzPts val="100"/>
            </a:pPr>
            <a:r>
              <a:rPr lang="en-US" dirty="0">
                <a:noFill/>
              </a:rPr>
              <a:t>Built first n-out-of-n and t-out-of-n threshold VOPRFs from lattices</a:t>
            </a:r>
          </a:p>
          <a:p>
            <a:pPr lvl="1">
              <a:buSzPts val="100"/>
            </a:pPr>
            <a:r>
              <a:rPr lang="en-US" dirty="0">
                <a:noFill/>
              </a:rPr>
              <a:t>n-out-of-n requires little to no change</a:t>
            </a:r>
          </a:p>
          <a:p>
            <a:pPr lvl="1">
              <a:buSzPts val="100"/>
            </a:pPr>
            <a:r>
              <a:rPr lang="en-US" dirty="0">
                <a:noFill/>
              </a:rPr>
              <a:t>t-out-of-n needs trusted setup &amp; cut-and-choose type of techniques </a:t>
            </a:r>
          </a:p>
          <a:p>
            <a:pPr>
              <a:buSzPts val="100"/>
            </a:pPr>
            <a:r>
              <a:rPr lang="en-US" dirty="0">
                <a:noFill/>
              </a:rPr>
              <a:t>Future Work</a:t>
            </a:r>
          </a:p>
          <a:p>
            <a:pPr lvl="1">
              <a:buSzPts val="100"/>
            </a:pPr>
            <a:r>
              <a:rPr lang="en-US" dirty="0">
                <a:noFill/>
              </a:rPr>
              <a:t>Remove second </a:t>
            </a:r>
            <a:r>
              <a:rPr lang="en-US" dirty="0" err="1">
                <a:noFill/>
              </a:rPr>
              <a:t>superpolynomial</a:t>
            </a:r>
            <a:r>
              <a:rPr lang="en-US" dirty="0">
                <a:noFill/>
              </a:rPr>
              <a:t> factor</a:t>
            </a:r>
          </a:p>
          <a:p>
            <a:pPr lvl="1">
              <a:buSzPts val="100"/>
            </a:pPr>
            <a:r>
              <a:rPr lang="en-US" dirty="0">
                <a:noFill/>
              </a:rPr>
              <a:t>Other LWE variants (and </a:t>
            </a:r>
            <a:r>
              <a:rPr lang="en-US" dirty="0" err="1">
                <a:noFill/>
              </a:rPr>
              <a:t>Rényi</a:t>
            </a:r>
            <a:r>
              <a:rPr lang="en-US" dirty="0">
                <a:noFill/>
              </a:rPr>
              <a:t> replacements)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E2C5B-1F96-DCA6-E278-AE5285A9637C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85776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9"/>
          <p:cNvSpPr txBox="1">
            <a:spLocks noGrp="1"/>
          </p:cNvSpPr>
          <p:nvPr>
            <p:ph type="title"/>
          </p:nvPr>
        </p:nvSpPr>
        <p:spPr>
          <a:xfrm>
            <a:off x="681233" y="61384"/>
            <a:ext cx="10515600" cy="1325200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chemeClr val="accent3"/>
                </a:solidFill>
              </a:rPr>
              <a:t>V</a:t>
            </a:r>
            <a:r>
              <a:rPr lang="en-US" dirty="0"/>
              <a:t>OPRF: A Simple Construction</a:t>
            </a:r>
            <a:endParaRPr dirty="0"/>
          </a:p>
        </p:txBody>
      </p:sp>
      <p:pic>
        <p:nvPicPr>
          <p:cNvPr id="170" name="Google Shape;170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928133" y="2426233"/>
            <a:ext cx="2005531" cy="2005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04784" y="2356780"/>
            <a:ext cx="2144432" cy="2144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933668" y="1612868"/>
            <a:ext cx="753233" cy="753233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9"/>
          <p:cNvSpPr txBox="1"/>
          <p:nvPr/>
        </p:nvSpPr>
        <p:spPr>
          <a:xfrm>
            <a:off x="2264384" y="1712267"/>
            <a:ext cx="425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>
                <a:solidFill>
                  <a:schemeClr val="accent1"/>
                </a:solidFill>
              </a:rPr>
              <a:t>x</a:t>
            </a:r>
            <a:endParaRPr sz="2667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sp>
        <p:nvSpPr>
          <p:cNvPr id="174" name="Google Shape;174;p19"/>
          <p:cNvSpPr txBox="1"/>
          <p:nvPr/>
        </p:nvSpPr>
        <p:spPr>
          <a:xfrm>
            <a:off x="11097667" y="1166933"/>
            <a:ext cx="425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>
                <a:solidFill>
                  <a:schemeClr val="accent1"/>
                </a:solidFill>
              </a:rPr>
              <a:t>k</a:t>
            </a:r>
            <a:endParaRPr sz="2667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cxnSp>
        <p:nvCxnSpPr>
          <p:cNvPr id="175" name="Google Shape;175;p19"/>
          <p:cNvCxnSpPr/>
          <p:nvPr/>
        </p:nvCxnSpPr>
        <p:spPr>
          <a:xfrm rot="10800000" flipH="1">
            <a:off x="4798451" y="3096467"/>
            <a:ext cx="2946800" cy="14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6" name="Google Shape;176;p19"/>
          <p:cNvCxnSpPr/>
          <p:nvPr/>
        </p:nvCxnSpPr>
        <p:spPr>
          <a:xfrm flipH="1">
            <a:off x="4783851" y="3785600"/>
            <a:ext cx="2909600" cy="31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7" name="Google Shape;177;p19"/>
          <p:cNvSpPr txBox="1"/>
          <p:nvPr/>
        </p:nvSpPr>
        <p:spPr>
          <a:xfrm>
            <a:off x="1635833" y="4357817"/>
            <a:ext cx="425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 dirty="0">
                <a:solidFill>
                  <a:schemeClr val="accent1"/>
                </a:solidFill>
              </a:rPr>
              <a:t>x</a:t>
            </a:r>
            <a:endParaRPr sz="2667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sp>
        <p:nvSpPr>
          <p:cNvPr id="179" name="Google Shape;179;p19"/>
          <p:cNvSpPr/>
          <p:nvPr/>
        </p:nvSpPr>
        <p:spPr>
          <a:xfrm flipH="1">
            <a:off x="5958584" y="3865517"/>
            <a:ext cx="2676800" cy="6332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1333"/>
              <a:t>I solemnly swear I computed</a:t>
            </a:r>
            <a:endParaRPr sz="1333"/>
          </a:p>
          <a:p>
            <a:pPr algn="ctr"/>
            <a:r>
              <a:rPr lang="en-US" sz="1333"/>
              <a:t> everything correctly</a:t>
            </a:r>
            <a:endParaRPr sz="1333"/>
          </a:p>
        </p:txBody>
      </p:sp>
      <p:pic>
        <p:nvPicPr>
          <p:cNvPr id="180" name="Google Shape;180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689601" y="4431767"/>
            <a:ext cx="633300" cy="633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1" name="Google Shape;181;p19"/>
          <p:cNvCxnSpPr/>
          <p:nvPr/>
        </p:nvCxnSpPr>
        <p:spPr>
          <a:xfrm>
            <a:off x="2061017" y="4741617"/>
            <a:ext cx="573200" cy="13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82" name="Google Shape;182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025701" y="2580008"/>
            <a:ext cx="492300" cy="4923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9"/>
          <p:cNvSpPr txBox="1"/>
          <p:nvPr/>
        </p:nvSpPr>
        <p:spPr>
          <a:xfrm>
            <a:off x="2689600" y="5065067"/>
            <a:ext cx="9244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 dirty="0" err="1">
                <a:solidFill>
                  <a:schemeClr val="accent1"/>
                </a:solidFill>
              </a:rPr>
              <a:t>F</a:t>
            </a:r>
            <a:r>
              <a:rPr lang="en-US" sz="2667" baseline="-25000" dirty="0" err="1">
                <a:solidFill>
                  <a:schemeClr val="accent1"/>
                </a:solidFill>
              </a:rPr>
              <a:t>k</a:t>
            </a:r>
            <a:r>
              <a:rPr lang="en-US" sz="2667" dirty="0">
                <a:solidFill>
                  <a:schemeClr val="accent1"/>
                </a:solidFill>
              </a:rPr>
              <a:t>(x)</a:t>
            </a:r>
            <a:endParaRPr sz="2667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pic>
        <p:nvPicPr>
          <p:cNvPr id="184" name="Google Shape;184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928134" y="4651318"/>
            <a:ext cx="492300" cy="49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565734" y="4714867"/>
            <a:ext cx="365189" cy="3651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6" name="Google Shape;186;p19"/>
          <p:cNvCxnSpPr/>
          <p:nvPr/>
        </p:nvCxnSpPr>
        <p:spPr>
          <a:xfrm>
            <a:off x="10009651" y="4890651"/>
            <a:ext cx="573200" cy="13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87" name="Google Shape;187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661601" y="4651301"/>
            <a:ext cx="492300" cy="492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8" name="Google Shape;188;p19"/>
          <p:cNvCxnSpPr/>
          <p:nvPr/>
        </p:nvCxnSpPr>
        <p:spPr>
          <a:xfrm>
            <a:off x="2061017" y="5427884"/>
            <a:ext cx="573200" cy="13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89" name="Google Shape;189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404801" y="5188551"/>
            <a:ext cx="492300" cy="49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173518" y="3935967"/>
            <a:ext cx="492300" cy="4923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D8E6058-A8B8-C729-A377-AA728DA1E26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482587" y="4844034"/>
            <a:ext cx="3441150" cy="1414414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Verifiability: </a:t>
            </a:r>
            <a:r>
              <a:rPr lang="en-US" dirty="0">
                <a:solidFill>
                  <a:schemeClr val="tx1"/>
                </a:solidFill>
              </a:rPr>
              <a:t>What      receives is indeed </a:t>
            </a:r>
            <a:r>
              <a:rPr lang="en-US" sz="1800" dirty="0" err="1">
                <a:solidFill>
                  <a:schemeClr val="tx1"/>
                </a:solidFill>
              </a:rPr>
              <a:t>F</a:t>
            </a:r>
            <a:r>
              <a:rPr lang="en-US" sz="1800" baseline="-25000" dirty="0" err="1">
                <a:solidFill>
                  <a:schemeClr val="tx1"/>
                </a:solidFill>
              </a:rPr>
              <a:t>k</a:t>
            </a:r>
            <a:r>
              <a:rPr lang="en-US" sz="1800" dirty="0">
                <a:solidFill>
                  <a:schemeClr val="tx1"/>
                </a:solidFill>
              </a:rPr>
              <a:t>(x) and not biased by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 .    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Google Shape;109;p16">
            <a:extLst>
              <a:ext uri="{FF2B5EF4-FFF2-40B4-BE49-F238E27FC236}">
                <a16:creationId xmlns:a16="http://schemas.microsoft.com/office/drawing/2014/main" id="{90F317FC-8234-69EB-8A5B-5657FB589CCC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43577" y="5717938"/>
            <a:ext cx="241865" cy="241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71;p19">
            <a:extLst>
              <a:ext uri="{FF2B5EF4-FFF2-40B4-BE49-F238E27FC236}">
                <a16:creationId xmlns:a16="http://schemas.microsoft.com/office/drawing/2014/main" id="{535284F0-C9B0-F8BD-CACB-5E7A1327AE7C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42600" y="5151081"/>
            <a:ext cx="293701" cy="29370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DFE432-A1DE-A74A-F0AB-F3492C38F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D3ED8-DB9A-A10A-A338-BBBE14956174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B56EC7-D234-5642-53F4-43B99FBA7DE5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Built a practical(</a:t>
            </a:r>
            <a:r>
              <a:rPr lang="en-US" dirty="0" err="1"/>
              <a:t>ish</a:t>
            </a:r>
            <a:r>
              <a:rPr lang="en-US" dirty="0"/>
              <a:t>) lattice based VOPRF based on [ADDS21]</a:t>
            </a:r>
          </a:p>
          <a:p>
            <a:pPr lvl="1"/>
            <a:r>
              <a:rPr lang="en-US" dirty="0"/>
              <a:t>Reduced server noise by changing the security notion and using RD</a:t>
            </a:r>
          </a:p>
          <a:p>
            <a:pPr lvl="1"/>
            <a:r>
              <a:rPr lang="en-US" dirty="0"/>
              <a:t>Improved verifiability assumption using techniques from lattice NIKEs</a:t>
            </a:r>
          </a:p>
          <a:p>
            <a:pPr lvl="1"/>
            <a:r>
              <a:rPr lang="en-US" dirty="0"/>
              <a:t>Updated ZKPs used in protocol by using state-of-the-art ZKPs and structure preserving relations</a:t>
            </a:r>
          </a:p>
          <a:p>
            <a:r>
              <a:rPr lang="en-US" dirty="0"/>
              <a:t>Built first n-out-of-n and t-out-of-n threshold VOPRFs from lattices</a:t>
            </a:r>
          </a:p>
          <a:p>
            <a:pPr lvl="1">
              <a:buSzPts val="100"/>
            </a:pPr>
            <a:r>
              <a:rPr lang="en-US" dirty="0">
                <a:noFill/>
              </a:rPr>
              <a:t>n-out-of-n requires little to no change</a:t>
            </a:r>
          </a:p>
          <a:p>
            <a:pPr lvl="1">
              <a:buSzPts val="100"/>
            </a:pPr>
            <a:r>
              <a:rPr lang="en-US" dirty="0">
                <a:noFill/>
              </a:rPr>
              <a:t>t-out-of-n needs trusted setup &amp; cut-and-choose type of techniques </a:t>
            </a:r>
          </a:p>
          <a:p>
            <a:pPr>
              <a:buSzPts val="100"/>
            </a:pPr>
            <a:r>
              <a:rPr lang="en-US" dirty="0">
                <a:noFill/>
              </a:rPr>
              <a:t>Future Work</a:t>
            </a:r>
          </a:p>
          <a:p>
            <a:pPr lvl="1">
              <a:buSzPts val="100"/>
            </a:pPr>
            <a:r>
              <a:rPr lang="en-US" dirty="0">
                <a:noFill/>
              </a:rPr>
              <a:t>Remove second </a:t>
            </a:r>
            <a:r>
              <a:rPr lang="en-US" dirty="0" err="1">
                <a:noFill/>
              </a:rPr>
              <a:t>superpolynomial</a:t>
            </a:r>
            <a:r>
              <a:rPr lang="en-US" dirty="0">
                <a:noFill/>
              </a:rPr>
              <a:t> factor</a:t>
            </a:r>
          </a:p>
          <a:p>
            <a:pPr lvl="1">
              <a:buSzPts val="100"/>
            </a:pPr>
            <a:r>
              <a:rPr lang="en-US" dirty="0">
                <a:noFill/>
              </a:rPr>
              <a:t>Other LWE variants (and </a:t>
            </a:r>
            <a:r>
              <a:rPr lang="en-US" dirty="0" err="1">
                <a:noFill/>
              </a:rPr>
              <a:t>Rényi</a:t>
            </a:r>
            <a:r>
              <a:rPr lang="en-US" dirty="0">
                <a:noFill/>
              </a:rPr>
              <a:t> replacements)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E2C5B-1F96-DCA6-E278-AE5285A9637C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8874158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D3ED8-DB9A-A10A-A338-BBBE14956174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B56EC7-D234-5642-53F4-43B99FBA7DE5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Built a practical(</a:t>
            </a:r>
            <a:r>
              <a:rPr lang="en-US" dirty="0" err="1"/>
              <a:t>ish</a:t>
            </a:r>
            <a:r>
              <a:rPr lang="en-US" dirty="0"/>
              <a:t>) lattice based VOPRF based on [ADDS21]</a:t>
            </a:r>
          </a:p>
          <a:p>
            <a:pPr lvl="1"/>
            <a:r>
              <a:rPr lang="en-US" dirty="0"/>
              <a:t>Reduced server noise by changing the security notion and using RD</a:t>
            </a:r>
          </a:p>
          <a:p>
            <a:pPr lvl="1"/>
            <a:r>
              <a:rPr lang="en-US" dirty="0"/>
              <a:t>Improved verifiability assumption using techniques from lattice NIKEs</a:t>
            </a:r>
          </a:p>
          <a:p>
            <a:pPr lvl="1"/>
            <a:r>
              <a:rPr lang="en-US" dirty="0"/>
              <a:t>Updated ZKPs used in protocol by using state-of-the-art ZKPs and structure preserving relations</a:t>
            </a:r>
          </a:p>
          <a:p>
            <a:r>
              <a:rPr lang="en-US" dirty="0"/>
              <a:t>Built first n-out-of-n and t-out-of-n threshold VOPRFs from lattices</a:t>
            </a:r>
          </a:p>
          <a:p>
            <a:pPr lvl="1"/>
            <a:r>
              <a:rPr lang="en-US" dirty="0"/>
              <a:t>n-out-of-n requires little to no change</a:t>
            </a:r>
          </a:p>
          <a:p>
            <a:pPr lvl="1">
              <a:buSzPts val="100"/>
            </a:pPr>
            <a:r>
              <a:rPr lang="en-US" dirty="0">
                <a:noFill/>
              </a:rPr>
              <a:t>t-out-of-n needs trusted setup &amp; cut-and-choose type of techniques </a:t>
            </a:r>
          </a:p>
          <a:p>
            <a:pPr>
              <a:buSzPts val="100"/>
            </a:pPr>
            <a:r>
              <a:rPr lang="en-US" dirty="0">
                <a:noFill/>
              </a:rPr>
              <a:t>Future Work</a:t>
            </a:r>
          </a:p>
          <a:p>
            <a:pPr lvl="1">
              <a:buSzPts val="100"/>
            </a:pPr>
            <a:r>
              <a:rPr lang="en-US" dirty="0">
                <a:noFill/>
              </a:rPr>
              <a:t>Remove second </a:t>
            </a:r>
            <a:r>
              <a:rPr lang="en-US" dirty="0" err="1">
                <a:noFill/>
              </a:rPr>
              <a:t>superpolynomial</a:t>
            </a:r>
            <a:r>
              <a:rPr lang="en-US" dirty="0">
                <a:noFill/>
              </a:rPr>
              <a:t> factor</a:t>
            </a:r>
          </a:p>
          <a:p>
            <a:pPr lvl="1">
              <a:buSzPts val="100"/>
            </a:pPr>
            <a:r>
              <a:rPr lang="en-US" dirty="0">
                <a:noFill/>
              </a:rPr>
              <a:t>Other LWE variants (and </a:t>
            </a:r>
            <a:r>
              <a:rPr lang="en-US" dirty="0" err="1">
                <a:noFill/>
              </a:rPr>
              <a:t>Rényi</a:t>
            </a:r>
            <a:r>
              <a:rPr lang="en-US" dirty="0">
                <a:noFill/>
              </a:rPr>
              <a:t> replacements)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E2C5B-1F96-DCA6-E278-AE5285A9637C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4769175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D3ED8-DB9A-A10A-A338-BBBE14956174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B56EC7-D234-5642-53F4-43B99FBA7DE5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Built a practical(</a:t>
            </a:r>
            <a:r>
              <a:rPr lang="en-US" dirty="0" err="1"/>
              <a:t>ish</a:t>
            </a:r>
            <a:r>
              <a:rPr lang="en-US" dirty="0"/>
              <a:t>) lattice based VOPRF based on [ADDS21]</a:t>
            </a:r>
          </a:p>
          <a:p>
            <a:pPr lvl="1"/>
            <a:r>
              <a:rPr lang="en-US" dirty="0"/>
              <a:t>Reduced server noise by changing the security notion and using RD</a:t>
            </a:r>
          </a:p>
          <a:p>
            <a:pPr lvl="1"/>
            <a:r>
              <a:rPr lang="en-US" dirty="0"/>
              <a:t>Improved verifiability assumption using techniques from lattice NIKEs</a:t>
            </a:r>
          </a:p>
          <a:p>
            <a:pPr lvl="1"/>
            <a:r>
              <a:rPr lang="en-US" dirty="0"/>
              <a:t>Updated ZKPs used in protocol by using state-of-the-art ZKPs and structure preserving relations</a:t>
            </a:r>
          </a:p>
          <a:p>
            <a:r>
              <a:rPr lang="en-US" dirty="0"/>
              <a:t>Built first n-out-of-n and t-out-of-n threshold VOPRFs from lattices</a:t>
            </a:r>
          </a:p>
          <a:p>
            <a:pPr lvl="1"/>
            <a:r>
              <a:rPr lang="en-US" dirty="0"/>
              <a:t>n-out-of-n requires little to no change</a:t>
            </a:r>
          </a:p>
          <a:p>
            <a:pPr lvl="1"/>
            <a:r>
              <a:rPr lang="en-US" dirty="0"/>
              <a:t>t-out-of-n needs trusted setup &amp; cut-and-choose type of techniques </a:t>
            </a:r>
          </a:p>
          <a:p>
            <a:pPr>
              <a:buSzPts val="100"/>
            </a:pPr>
            <a:r>
              <a:rPr lang="en-US" dirty="0">
                <a:noFill/>
              </a:rPr>
              <a:t>Future Work</a:t>
            </a:r>
          </a:p>
          <a:p>
            <a:pPr lvl="1">
              <a:buSzPts val="100"/>
            </a:pPr>
            <a:r>
              <a:rPr lang="en-US" dirty="0">
                <a:noFill/>
              </a:rPr>
              <a:t>Remove second </a:t>
            </a:r>
            <a:r>
              <a:rPr lang="en-US" dirty="0" err="1">
                <a:noFill/>
              </a:rPr>
              <a:t>superpolynomial</a:t>
            </a:r>
            <a:r>
              <a:rPr lang="en-US" dirty="0">
                <a:noFill/>
              </a:rPr>
              <a:t> factor</a:t>
            </a:r>
          </a:p>
          <a:p>
            <a:pPr lvl="1">
              <a:buSzPts val="100"/>
            </a:pPr>
            <a:r>
              <a:rPr lang="en-US" dirty="0">
                <a:noFill/>
              </a:rPr>
              <a:t>Other LWE variants (and </a:t>
            </a:r>
            <a:r>
              <a:rPr lang="en-US" dirty="0" err="1">
                <a:noFill/>
              </a:rPr>
              <a:t>Rényi</a:t>
            </a:r>
            <a:r>
              <a:rPr lang="en-US" dirty="0">
                <a:noFill/>
              </a:rPr>
              <a:t> replacements)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E2C5B-1F96-DCA6-E278-AE5285A9637C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7793095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D3ED8-DB9A-A10A-A338-BBBE14956174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B56EC7-D234-5642-53F4-43B99FBA7DE5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Built a practical(</a:t>
            </a:r>
            <a:r>
              <a:rPr lang="en-US" dirty="0" err="1"/>
              <a:t>ish</a:t>
            </a:r>
            <a:r>
              <a:rPr lang="en-US" dirty="0"/>
              <a:t>) lattice based VOPRF based on [ADDS21]</a:t>
            </a:r>
          </a:p>
          <a:p>
            <a:pPr lvl="1"/>
            <a:r>
              <a:rPr lang="en-US" dirty="0"/>
              <a:t>Reduced server noise by changing the security notion and using RD</a:t>
            </a:r>
          </a:p>
          <a:p>
            <a:pPr lvl="1"/>
            <a:r>
              <a:rPr lang="en-US" dirty="0"/>
              <a:t>Improved verifiability assumption using techniques from lattice NIKEs</a:t>
            </a:r>
          </a:p>
          <a:p>
            <a:pPr lvl="1"/>
            <a:r>
              <a:rPr lang="en-US" dirty="0"/>
              <a:t>Updated ZKPs used in protocol by using state-of-the-art ZKPs and structure preserving relations</a:t>
            </a:r>
          </a:p>
          <a:p>
            <a:r>
              <a:rPr lang="en-US" dirty="0"/>
              <a:t>Built first n-out-of-n and t-out-of-n threshold VOPRFs from lattices</a:t>
            </a:r>
          </a:p>
          <a:p>
            <a:pPr lvl="1"/>
            <a:r>
              <a:rPr lang="en-US" dirty="0"/>
              <a:t>n-out-of-n requires little to no change</a:t>
            </a:r>
          </a:p>
          <a:p>
            <a:pPr lvl="1"/>
            <a:r>
              <a:rPr lang="en-US" dirty="0"/>
              <a:t>t-out-of-n needs trusted setup &amp; cut-and-choose type of techniques </a:t>
            </a:r>
          </a:p>
          <a:p>
            <a:r>
              <a:rPr lang="en-US" dirty="0"/>
              <a:t>Future Work</a:t>
            </a:r>
          </a:p>
          <a:p>
            <a:pPr lvl="1">
              <a:buSzPts val="100"/>
            </a:pPr>
            <a:r>
              <a:rPr lang="en-US" dirty="0">
                <a:noFill/>
              </a:rPr>
              <a:t>Remove second </a:t>
            </a:r>
            <a:r>
              <a:rPr lang="en-US" dirty="0" err="1">
                <a:noFill/>
              </a:rPr>
              <a:t>superpolynomial</a:t>
            </a:r>
            <a:r>
              <a:rPr lang="en-US" dirty="0">
                <a:noFill/>
              </a:rPr>
              <a:t> factor</a:t>
            </a:r>
          </a:p>
          <a:p>
            <a:pPr lvl="1">
              <a:buSzPts val="100"/>
            </a:pPr>
            <a:r>
              <a:rPr lang="en-US" dirty="0">
                <a:noFill/>
              </a:rPr>
              <a:t>Other LWE variants (and </a:t>
            </a:r>
            <a:r>
              <a:rPr lang="en-US" dirty="0" err="1">
                <a:noFill/>
              </a:rPr>
              <a:t>Rényi</a:t>
            </a:r>
            <a:r>
              <a:rPr lang="en-US" dirty="0">
                <a:noFill/>
              </a:rPr>
              <a:t> replacements)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E2C5B-1F96-DCA6-E278-AE5285A9637C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2931881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D3ED8-DB9A-A10A-A338-BBBE14956174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B56EC7-D234-5642-53F4-43B99FBA7DE5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Built a practical(</a:t>
            </a:r>
            <a:r>
              <a:rPr lang="en-US" dirty="0" err="1"/>
              <a:t>ish</a:t>
            </a:r>
            <a:r>
              <a:rPr lang="en-US" dirty="0"/>
              <a:t>) lattice based VOPRF based on [ADDS21]</a:t>
            </a:r>
          </a:p>
          <a:p>
            <a:pPr lvl="1"/>
            <a:r>
              <a:rPr lang="en-US" dirty="0"/>
              <a:t>Reduced server noise by changing the security notion and using RD</a:t>
            </a:r>
          </a:p>
          <a:p>
            <a:pPr lvl="1"/>
            <a:r>
              <a:rPr lang="en-US" dirty="0"/>
              <a:t>Improved verifiability assumption using techniques from lattice NIKEs</a:t>
            </a:r>
          </a:p>
          <a:p>
            <a:pPr lvl="1"/>
            <a:r>
              <a:rPr lang="en-US" dirty="0"/>
              <a:t>Updated ZKPs used in protocol by using state-of-the-art ZKPs and structure preserving relations</a:t>
            </a:r>
          </a:p>
          <a:p>
            <a:r>
              <a:rPr lang="en-US" dirty="0"/>
              <a:t>Built first n-out-of-n and t-out-of-n threshold VOPRFs from lattices</a:t>
            </a:r>
          </a:p>
          <a:p>
            <a:pPr lvl="1"/>
            <a:r>
              <a:rPr lang="en-US" dirty="0"/>
              <a:t>n-out-of-n requires little to no change</a:t>
            </a:r>
          </a:p>
          <a:p>
            <a:pPr lvl="1"/>
            <a:r>
              <a:rPr lang="en-US" dirty="0"/>
              <a:t>t-out-of-n needs trusted setup &amp; cut-and-choose type of techniques </a:t>
            </a:r>
          </a:p>
          <a:p>
            <a:r>
              <a:rPr lang="en-US" dirty="0"/>
              <a:t>Future Work</a:t>
            </a:r>
          </a:p>
          <a:p>
            <a:pPr lvl="1"/>
            <a:r>
              <a:rPr lang="en-US" dirty="0"/>
              <a:t>Remove second </a:t>
            </a:r>
            <a:r>
              <a:rPr lang="en-US" dirty="0" err="1"/>
              <a:t>superpolynomial</a:t>
            </a:r>
            <a:r>
              <a:rPr lang="en-US" dirty="0"/>
              <a:t> factor</a:t>
            </a:r>
          </a:p>
          <a:p>
            <a:pPr lvl="1">
              <a:buSzPts val="100"/>
            </a:pPr>
            <a:r>
              <a:rPr lang="en-US" dirty="0">
                <a:noFill/>
              </a:rPr>
              <a:t>Other LWE variants (and </a:t>
            </a:r>
            <a:r>
              <a:rPr lang="en-US" dirty="0" err="1">
                <a:noFill/>
              </a:rPr>
              <a:t>Rényi</a:t>
            </a:r>
            <a:r>
              <a:rPr lang="en-US" dirty="0">
                <a:noFill/>
              </a:rPr>
              <a:t> replacements)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E2C5B-1F96-DCA6-E278-AE5285A9637C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1805800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D3ED8-DB9A-A10A-A338-BBBE14956174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B56EC7-D234-5642-53F4-43B99FBA7DE5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Built a practical(</a:t>
            </a:r>
            <a:r>
              <a:rPr lang="en-US" dirty="0" err="1"/>
              <a:t>ish</a:t>
            </a:r>
            <a:r>
              <a:rPr lang="en-US" dirty="0"/>
              <a:t>) lattice based VOPRF based on [ADDS21]</a:t>
            </a:r>
          </a:p>
          <a:p>
            <a:pPr lvl="1"/>
            <a:r>
              <a:rPr lang="en-US" dirty="0"/>
              <a:t>Reduced server noise by changing the security notion and using RD</a:t>
            </a:r>
          </a:p>
          <a:p>
            <a:pPr lvl="1"/>
            <a:r>
              <a:rPr lang="en-US" dirty="0"/>
              <a:t>Improved verifiability assumption using techniques from lattice NIKEs</a:t>
            </a:r>
          </a:p>
          <a:p>
            <a:pPr lvl="1"/>
            <a:r>
              <a:rPr lang="en-US" dirty="0"/>
              <a:t>Updated ZKPs used in protocol by using state-of-the-art ZKPs and structure preserving relations</a:t>
            </a:r>
          </a:p>
          <a:p>
            <a:r>
              <a:rPr lang="en-US" dirty="0"/>
              <a:t>Built first n-out-of-n and t-out-of-n threshold VOPRFs from lattices</a:t>
            </a:r>
          </a:p>
          <a:p>
            <a:pPr lvl="1"/>
            <a:r>
              <a:rPr lang="en-US" dirty="0"/>
              <a:t>n-out-of-n requires little to no change</a:t>
            </a:r>
          </a:p>
          <a:p>
            <a:pPr lvl="1"/>
            <a:r>
              <a:rPr lang="en-US" dirty="0"/>
              <a:t>t-out-of-n needs trusted setup &amp; cut-and-choose type of techniques </a:t>
            </a:r>
          </a:p>
          <a:p>
            <a:r>
              <a:rPr lang="en-US" dirty="0"/>
              <a:t>Future Work</a:t>
            </a:r>
          </a:p>
          <a:p>
            <a:pPr lvl="1"/>
            <a:r>
              <a:rPr lang="en-US" dirty="0"/>
              <a:t>Remove second </a:t>
            </a:r>
            <a:r>
              <a:rPr lang="en-US" dirty="0" err="1"/>
              <a:t>superpolynomial</a:t>
            </a:r>
            <a:r>
              <a:rPr lang="en-US" dirty="0"/>
              <a:t> factor</a:t>
            </a:r>
          </a:p>
          <a:p>
            <a:pPr lvl="1"/>
            <a:r>
              <a:rPr lang="en-US" dirty="0"/>
              <a:t>Other LWE variants (and </a:t>
            </a:r>
            <a:r>
              <a:rPr lang="en-US" dirty="0" err="1"/>
              <a:t>Rényi</a:t>
            </a:r>
            <a:r>
              <a:rPr lang="en-US" dirty="0"/>
              <a:t> replacements)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E2C5B-1F96-DCA6-E278-AE5285A9637C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8878436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B3BD34-7597-D06C-40B1-1B878C2EA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6DD4B-B3CB-2FF7-970C-ADFC90924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981" y="4872922"/>
            <a:ext cx="3933306" cy="120814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Full Version: 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https://ia.cr/2024/1459</a:t>
            </a:r>
            <a:endParaRPr lang="en-US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74DC4E-7B9E-8E60-EA56-156502634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  <p:pic>
        <p:nvPicPr>
          <p:cNvPr id="8" name="Picture 7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80D2A235-6A5D-A304-B061-0B846F1949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261" y="980661"/>
            <a:ext cx="4896678" cy="48966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4919000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12936-DF7B-D21E-24C2-EDE4A2EF8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60154-C0E6-8675-FF34-AAEA4BEAB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[ADDS21]:Martin R. Albrecht, Alex Davidson, Amit Deo, and Nigel P. Smart. Round-optimal verifiable oblivious pseudorandom functions from ideal lattices. In PKC 2021.</a:t>
            </a:r>
          </a:p>
          <a:p>
            <a:r>
              <a:rPr lang="en-US" dirty="0"/>
              <a:t>[BLR18+]: Shi Bai, </a:t>
            </a:r>
            <a:r>
              <a:rPr lang="en-US" dirty="0" err="1"/>
              <a:t>Tancr`ede</a:t>
            </a:r>
            <a:r>
              <a:rPr lang="en-US" dirty="0"/>
              <a:t> </a:t>
            </a:r>
            <a:r>
              <a:rPr lang="en-US" dirty="0" err="1"/>
              <a:t>Lepoint</a:t>
            </a:r>
            <a:r>
              <a:rPr lang="en-US" dirty="0"/>
              <a:t>, Adeline Roux-Langlois, Amin </a:t>
            </a:r>
            <a:r>
              <a:rPr lang="en-US" dirty="0" err="1"/>
              <a:t>Sakzad</a:t>
            </a:r>
            <a:r>
              <a:rPr lang="en-US" dirty="0"/>
              <a:t>, Damien </a:t>
            </a:r>
            <a:r>
              <a:rPr lang="en-US" dirty="0" err="1"/>
              <a:t>Stehl´e</a:t>
            </a:r>
            <a:r>
              <a:rPr lang="en-US" dirty="0"/>
              <a:t>, and Ron Steinfeld. Improved security proofs in lattice-based cryptography: Using the </a:t>
            </a:r>
            <a:r>
              <a:rPr lang="en-US" dirty="0" err="1"/>
              <a:t>R´enyi</a:t>
            </a:r>
            <a:r>
              <a:rPr lang="en-US" dirty="0"/>
              <a:t> divergence rather than the statistical distance. In JOC April 2018.</a:t>
            </a:r>
          </a:p>
          <a:p>
            <a:r>
              <a:rPr lang="en-US" dirty="0"/>
              <a:t>[BP14]: Abhishek Banerjee and Chris </a:t>
            </a:r>
            <a:r>
              <a:rPr lang="en-US" dirty="0" err="1"/>
              <a:t>Peikert</a:t>
            </a:r>
            <a:r>
              <a:rPr lang="en-US" dirty="0"/>
              <a:t>. New and improved key-homomorphic pseudorandom functions. In CRYPTO 2014.</a:t>
            </a:r>
          </a:p>
          <a:p>
            <a:r>
              <a:rPr lang="en-US" dirty="0"/>
              <a:t>[BS23]:Ward </a:t>
            </a:r>
            <a:r>
              <a:rPr lang="en-US" dirty="0" err="1"/>
              <a:t>Beullens</a:t>
            </a:r>
            <a:r>
              <a:rPr lang="en-US" dirty="0"/>
              <a:t> and Gregor Seiler. </a:t>
            </a:r>
            <a:r>
              <a:rPr lang="en-US" dirty="0" err="1"/>
              <a:t>LaBRADOR</a:t>
            </a:r>
            <a:r>
              <a:rPr lang="en-US" dirty="0"/>
              <a:t>: Compact proofs for R1CS from module-SIS. In CRYPTO 2023.</a:t>
            </a:r>
          </a:p>
          <a:p>
            <a:r>
              <a:rPr lang="en-US" dirty="0"/>
              <a:t>[GdKQ+23]: Phillip </a:t>
            </a:r>
            <a:r>
              <a:rPr lang="en-US" dirty="0" err="1"/>
              <a:t>Gajland</a:t>
            </a:r>
            <a:r>
              <a:rPr lang="en-US" dirty="0"/>
              <a:t>, </a:t>
            </a:r>
            <a:r>
              <a:rPr lang="en-US" dirty="0" err="1"/>
              <a:t>Bor</a:t>
            </a:r>
            <a:r>
              <a:rPr lang="en-US" dirty="0"/>
              <a:t> de Kock, Miguel Quaresma, Giulio Malavolta, and Peter Schwabe. Swoosh: Practical lattice-based non-interactive key exchange. In USENIX 2024.</a:t>
            </a:r>
          </a:p>
          <a:p>
            <a:r>
              <a:rPr lang="en-US" dirty="0"/>
              <a:t>[LNP22]: Vadim </a:t>
            </a:r>
            <a:r>
              <a:rPr lang="en-US" dirty="0" err="1"/>
              <a:t>Lyubashevsky</a:t>
            </a:r>
            <a:r>
              <a:rPr lang="en-US" dirty="0"/>
              <a:t>, Ngoc Khanh Nguyen, and Maxime </a:t>
            </a:r>
            <a:r>
              <a:rPr lang="en-US" dirty="0" err="1"/>
              <a:t>Planccon</a:t>
            </a:r>
            <a:r>
              <a:rPr lang="en-US" dirty="0"/>
              <a:t>. Lattice-based zero-knowledge proofs and applications: Shorter, simpler, and more general. In CRYPTO 2022.</a:t>
            </a:r>
          </a:p>
          <a:p>
            <a:r>
              <a:rPr lang="en-US" dirty="0"/>
              <a:t>[YAZ+19]: </a:t>
            </a:r>
            <a:r>
              <a:rPr lang="en-US" dirty="0" err="1"/>
              <a:t>Rupeng</a:t>
            </a:r>
            <a:r>
              <a:rPr lang="en-US" dirty="0"/>
              <a:t> Yang, Man Ho Au, </a:t>
            </a:r>
            <a:r>
              <a:rPr lang="en-US" dirty="0" err="1"/>
              <a:t>Zhenfei</a:t>
            </a:r>
            <a:r>
              <a:rPr lang="en-US" dirty="0"/>
              <a:t> Zhang, </a:t>
            </a:r>
            <a:r>
              <a:rPr lang="en-US" dirty="0" err="1"/>
              <a:t>Qiuliang</a:t>
            </a:r>
            <a:r>
              <a:rPr lang="en-US" dirty="0"/>
              <a:t> Xu, </a:t>
            </a:r>
            <a:r>
              <a:rPr lang="en-US" dirty="0" err="1"/>
              <a:t>Zuoxia</a:t>
            </a:r>
            <a:r>
              <a:rPr lang="en-US" dirty="0"/>
              <a:t> Yu, and William Whyte. Efficient lattice-based zero-knowledge arguments with standard soundness: Construction and applications. In CRYPTO 2019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33675E-7CC1-512C-60FD-2D8321BC7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12392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CFABD-44A2-5D69-C9FA-A9516E702BCE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14A783-B744-89E5-6DAA-E699C3A07CD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7032DB-7D74-83E7-4EFC-42130D5401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9054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1175CB-5797-7A16-1F55-F24725205F27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  <p:sp>
        <p:nvSpPr>
          <p:cNvPr id="3" name="Google Shape;102;p15">
            <a:extLst>
              <a:ext uri="{FF2B5EF4-FFF2-40B4-BE49-F238E27FC236}">
                <a16:creationId xmlns:a16="http://schemas.microsoft.com/office/drawing/2014/main" id="{58DEF6F4-9733-898C-C272-5A7AFE214792}"/>
              </a:ext>
            </a:extLst>
          </p:cNvPr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44739" y="145811"/>
            <a:ext cx="10515600" cy="1325200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Overview: P(</a:t>
            </a:r>
            <a:r>
              <a:rPr lang="en-US" dirty="0" err="1"/>
              <a:t>seudo</a:t>
            </a:r>
            <a:r>
              <a:rPr lang="en-US" dirty="0"/>
              <a:t>)R(</a:t>
            </a:r>
            <a:r>
              <a:rPr lang="en-US" dirty="0" err="1"/>
              <a:t>andom</a:t>
            </a:r>
            <a:r>
              <a:rPr lang="en-US" dirty="0"/>
              <a:t>)F(unction)</a:t>
            </a:r>
            <a:endParaRPr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58511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CFABD-44A2-5D69-C9FA-A9516E702BCE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14A783-B744-89E5-6DAA-E699C3A07CD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  <p:pic>
        <p:nvPicPr>
          <p:cNvPr id="6" name="Google Shape;196;p20">
            <a:extLst>
              <a:ext uri="{FF2B5EF4-FFF2-40B4-BE49-F238E27FC236}">
                <a16:creationId xmlns:a16="http://schemas.microsoft.com/office/drawing/2014/main" id="{43822B1C-DF78-1D44-0097-8F91A5BA5F8E}"/>
              </a:ext>
            </a:extLst>
          </p:cNvPr>
          <p:cNvPicPr preferRelativeResize="0"/>
          <p:nvPr>
            <p:custDataLst>
              <p:tags r:id="rId4"/>
            </p:custDataLst>
          </p:nvPr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7260" y="1524108"/>
            <a:ext cx="8404070" cy="396325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4446DB4-67A9-2230-FF46-E5627B66B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1915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CFABD-44A2-5D69-C9FA-A9516E702BCE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14A783-B744-89E5-6DAA-E699C3A07CD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  <p:pic>
        <p:nvPicPr>
          <p:cNvPr id="6" name="Google Shape;196;p20">
            <a:extLst>
              <a:ext uri="{FF2B5EF4-FFF2-40B4-BE49-F238E27FC236}">
                <a16:creationId xmlns:a16="http://schemas.microsoft.com/office/drawing/2014/main" id="{43822B1C-DF78-1D44-0097-8F91A5BA5F8E}"/>
              </a:ext>
            </a:extLst>
          </p:cNvPr>
          <p:cNvPicPr preferRelativeResize="0"/>
          <p:nvPr>
            <p:custDataLst>
              <p:tags r:id="rId4"/>
            </p:custDataLst>
          </p:nvPr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7260" y="1524108"/>
            <a:ext cx="8404070" cy="396325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98;p20">
            <a:extLst>
              <a:ext uri="{FF2B5EF4-FFF2-40B4-BE49-F238E27FC236}">
                <a16:creationId xmlns:a16="http://schemas.microsoft.com/office/drawing/2014/main" id="{9D69CF99-BB8A-60B4-791C-E966AE25BC7F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528159" y="4400620"/>
            <a:ext cx="1135682" cy="767728"/>
          </a:xfrm>
          <a:prstGeom prst="ellipse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363489-BB82-E92F-8D82-BD7B4CBED2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61209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CFABD-44A2-5D69-C9FA-A9516E702BCE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14A783-B744-89E5-6DAA-E699C3A07CD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  <p:pic>
        <p:nvPicPr>
          <p:cNvPr id="6" name="Google Shape;196;p20">
            <a:extLst>
              <a:ext uri="{FF2B5EF4-FFF2-40B4-BE49-F238E27FC236}">
                <a16:creationId xmlns:a16="http://schemas.microsoft.com/office/drawing/2014/main" id="{43822B1C-DF78-1D44-0097-8F91A5BA5F8E}"/>
              </a:ext>
            </a:extLst>
          </p:cNvPr>
          <p:cNvPicPr preferRelativeResize="0"/>
          <p:nvPr>
            <p:custDataLst>
              <p:tags r:id="rId4"/>
            </p:custDataLst>
          </p:nvPr>
        </p:nvPicPr>
        <p:blipFill>
          <a:blip r:embed="rId8">
            <a:alphaModFix/>
          </a:blip>
          <a:stretch>
            <a:fillRect/>
          </a:stretch>
        </p:blipFill>
        <p:spPr>
          <a:xfrm>
            <a:off x="377260" y="1524108"/>
            <a:ext cx="8404070" cy="3963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97;p20">
            <a:extLst>
              <a:ext uri="{FF2B5EF4-FFF2-40B4-BE49-F238E27FC236}">
                <a16:creationId xmlns:a16="http://schemas.microsoft.com/office/drawing/2014/main" id="{5CC8090D-136D-3511-AA8A-7B72ADB9906E}"/>
              </a:ext>
            </a:extLst>
          </p:cNvPr>
          <p:cNvPicPr preferRelativeResize="0">
            <a:picLocks noGrp="1"/>
          </p:cNvPicPr>
          <p:nvPr>
            <p:ph idx="1"/>
            <p:custDataLst>
              <p:tags r:id="rId5"/>
            </p:custDataLst>
          </p:nvPr>
        </p:nvPicPr>
        <p:blipFill>
          <a:blip r:embed="rId9">
            <a:alphaModFix/>
          </a:blip>
          <a:stretch>
            <a:fillRect/>
          </a:stretch>
        </p:blipFill>
        <p:spPr>
          <a:xfrm>
            <a:off x="7920046" y="2094936"/>
            <a:ext cx="3915804" cy="194731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98;p20">
            <a:extLst>
              <a:ext uri="{FF2B5EF4-FFF2-40B4-BE49-F238E27FC236}">
                <a16:creationId xmlns:a16="http://schemas.microsoft.com/office/drawing/2014/main" id="{9D69CF99-BB8A-60B4-791C-E966AE25BC7F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528159" y="4400620"/>
            <a:ext cx="1135682" cy="767728"/>
          </a:xfrm>
          <a:prstGeom prst="ellipse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80999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CFABD-44A2-5D69-C9FA-A9516E702BCE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14A783-B744-89E5-6DAA-E699C3A07CD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  <p:pic>
        <p:nvPicPr>
          <p:cNvPr id="6" name="Google Shape;196;p20">
            <a:extLst>
              <a:ext uri="{FF2B5EF4-FFF2-40B4-BE49-F238E27FC236}">
                <a16:creationId xmlns:a16="http://schemas.microsoft.com/office/drawing/2014/main" id="{43822B1C-DF78-1D44-0097-8F91A5BA5F8E}"/>
              </a:ext>
            </a:extLst>
          </p:cNvPr>
          <p:cNvPicPr preferRelativeResize="0"/>
          <p:nvPr>
            <p:custDataLst>
              <p:tags r:id="rId4"/>
            </p:custDataLst>
          </p:nvPr>
        </p:nvPicPr>
        <p:blipFill>
          <a:blip r:embed="rId9">
            <a:alphaModFix/>
          </a:blip>
          <a:stretch>
            <a:fillRect/>
          </a:stretch>
        </p:blipFill>
        <p:spPr>
          <a:xfrm>
            <a:off x="377260" y="1524108"/>
            <a:ext cx="8404070" cy="3963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97;p20">
            <a:extLst>
              <a:ext uri="{FF2B5EF4-FFF2-40B4-BE49-F238E27FC236}">
                <a16:creationId xmlns:a16="http://schemas.microsoft.com/office/drawing/2014/main" id="{5CC8090D-136D-3511-AA8A-7B72ADB9906E}"/>
              </a:ext>
            </a:extLst>
          </p:cNvPr>
          <p:cNvPicPr preferRelativeResize="0">
            <a:picLocks noGrp="1"/>
          </p:cNvPicPr>
          <p:nvPr>
            <p:ph idx="1"/>
            <p:custDataLst>
              <p:tags r:id="rId5"/>
            </p:custDataLst>
          </p:nvPr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920046" y="2094936"/>
            <a:ext cx="3915804" cy="194731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98;p20">
            <a:extLst>
              <a:ext uri="{FF2B5EF4-FFF2-40B4-BE49-F238E27FC236}">
                <a16:creationId xmlns:a16="http://schemas.microsoft.com/office/drawing/2014/main" id="{6E302AC2-C547-6AAC-574C-84B3FAB736CA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9281932" y="2631455"/>
            <a:ext cx="1293302" cy="874280"/>
          </a:xfrm>
          <a:prstGeom prst="ellipse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98;p20">
            <a:extLst>
              <a:ext uri="{FF2B5EF4-FFF2-40B4-BE49-F238E27FC236}">
                <a16:creationId xmlns:a16="http://schemas.microsoft.com/office/drawing/2014/main" id="{9D69CF99-BB8A-60B4-791C-E966AE25BC7F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5528159" y="4400620"/>
            <a:ext cx="1135682" cy="767728"/>
          </a:xfrm>
          <a:prstGeom prst="ellipse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01757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CFABD-44A2-5D69-C9FA-A9516E702BCE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14A783-B744-89E5-6DAA-E699C3A07CD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  <p:pic>
        <p:nvPicPr>
          <p:cNvPr id="6" name="Google Shape;196;p20">
            <a:extLst>
              <a:ext uri="{FF2B5EF4-FFF2-40B4-BE49-F238E27FC236}">
                <a16:creationId xmlns:a16="http://schemas.microsoft.com/office/drawing/2014/main" id="{43822B1C-DF78-1D44-0097-8F91A5BA5F8E}"/>
              </a:ext>
            </a:extLst>
          </p:cNvPr>
          <p:cNvPicPr preferRelativeResize="0"/>
          <p:nvPr>
            <p:custDataLst>
              <p:tags r:id="rId4"/>
            </p:custDataLst>
          </p:nvPr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77260" y="1524108"/>
            <a:ext cx="8404070" cy="3963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97;p20">
            <a:extLst>
              <a:ext uri="{FF2B5EF4-FFF2-40B4-BE49-F238E27FC236}">
                <a16:creationId xmlns:a16="http://schemas.microsoft.com/office/drawing/2014/main" id="{5CC8090D-136D-3511-AA8A-7B72ADB9906E}"/>
              </a:ext>
            </a:extLst>
          </p:cNvPr>
          <p:cNvPicPr preferRelativeResize="0">
            <a:picLocks noGrp="1"/>
          </p:cNvPicPr>
          <p:nvPr>
            <p:ph idx="1"/>
            <p:custDataLst>
              <p:tags r:id="rId5"/>
            </p:custDataLst>
          </p:nvPr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920046" y="2094936"/>
            <a:ext cx="3915804" cy="194731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98;p20">
            <a:extLst>
              <a:ext uri="{FF2B5EF4-FFF2-40B4-BE49-F238E27FC236}">
                <a16:creationId xmlns:a16="http://schemas.microsoft.com/office/drawing/2014/main" id="{6E302AC2-C547-6AAC-574C-84B3FAB736CA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9281932" y="2631455"/>
            <a:ext cx="1293302" cy="874280"/>
          </a:xfrm>
          <a:prstGeom prst="ellipse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F64E220-229D-CA85-69E8-66F7205E9BF0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781330" y="4244862"/>
            <a:ext cx="2193235" cy="2193235"/>
          </a:xfrm>
          <a:prstGeom prst="rect">
            <a:avLst/>
          </a:prstGeom>
        </p:spPr>
      </p:pic>
      <p:sp>
        <p:nvSpPr>
          <p:cNvPr id="12" name="Google Shape;198;p20">
            <a:extLst>
              <a:ext uri="{FF2B5EF4-FFF2-40B4-BE49-F238E27FC236}">
                <a16:creationId xmlns:a16="http://schemas.microsoft.com/office/drawing/2014/main" id="{9D69CF99-BB8A-60B4-791C-E966AE25BC7F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5528159" y="4400620"/>
            <a:ext cx="1135682" cy="767728"/>
          </a:xfrm>
          <a:prstGeom prst="ellipse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73862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>
          <a:extLst>
            <a:ext uri="{FF2B5EF4-FFF2-40B4-BE49-F238E27FC236}">
              <a16:creationId xmlns:a16="http://schemas.microsoft.com/office/drawing/2014/main" id="{0173E284-E247-D1EE-62D4-87402A52F1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19">
            <a:extLst>
              <a:ext uri="{FF2B5EF4-FFF2-40B4-BE49-F238E27FC236}">
                <a16:creationId xmlns:a16="http://schemas.microsoft.com/office/drawing/2014/main" id="{873E2EA4-E1D4-BFA5-53A7-18F204603AF2}"/>
              </a:ext>
            </a:extLst>
          </p:cNvPr>
          <p:cNvPicPr preferRelativeResize="0"/>
          <p:nvPr>
            <p:custDataLst>
              <p:tags r:id="rId2"/>
            </p:custDataLst>
          </p:nvPr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928133" y="2426233"/>
            <a:ext cx="2005531" cy="2005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9">
            <a:extLst>
              <a:ext uri="{FF2B5EF4-FFF2-40B4-BE49-F238E27FC236}">
                <a16:creationId xmlns:a16="http://schemas.microsoft.com/office/drawing/2014/main" id="{91F707C7-9463-BFB6-FECC-3B1C3789466B}"/>
              </a:ext>
            </a:extLst>
          </p:cNvPr>
          <p:cNvPicPr preferRelativeResize="0"/>
          <p:nvPr>
            <p:custDataLst>
              <p:tags r:id="rId3"/>
            </p:custDataLst>
          </p:nvPr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404784" y="2356780"/>
            <a:ext cx="2144432" cy="2144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9">
            <a:extLst>
              <a:ext uri="{FF2B5EF4-FFF2-40B4-BE49-F238E27FC236}">
                <a16:creationId xmlns:a16="http://schemas.microsoft.com/office/drawing/2014/main" id="{644CA4AF-D91E-DA9F-8523-DA192733652D}"/>
              </a:ext>
            </a:extLst>
          </p:cNvPr>
          <p:cNvPicPr preferRelativeResize="0"/>
          <p:nvPr>
            <p:custDataLst>
              <p:tags r:id="rId4"/>
            </p:custDataLst>
          </p:nvPr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933668" y="1612868"/>
            <a:ext cx="753233" cy="753233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9">
            <a:extLst>
              <a:ext uri="{FF2B5EF4-FFF2-40B4-BE49-F238E27FC236}">
                <a16:creationId xmlns:a16="http://schemas.microsoft.com/office/drawing/2014/main" id="{BC786C29-EA63-96A9-1895-58BFA924BBD6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264384" y="1712267"/>
            <a:ext cx="425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 dirty="0">
                <a:solidFill>
                  <a:schemeClr val="accent1"/>
                </a:solidFill>
              </a:rPr>
              <a:t>x</a:t>
            </a:r>
            <a:endParaRPr sz="2667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sp>
        <p:nvSpPr>
          <p:cNvPr id="174" name="Google Shape;174;p19">
            <a:extLst>
              <a:ext uri="{FF2B5EF4-FFF2-40B4-BE49-F238E27FC236}">
                <a16:creationId xmlns:a16="http://schemas.microsoft.com/office/drawing/2014/main" id="{6BC86A80-DBFD-A258-40ED-2B880E09EC2D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1097667" y="1166933"/>
            <a:ext cx="425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 dirty="0">
                <a:solidFill>
                  <a:srgbClr val="FFC000"/>
                </a:solidFill>
              </a:rPr>
              <a:t>k</a:t>
            </a:r>
            <a:endParaRPr sz="2667" dirty="0">
              <a:solidFill>
                <a:srgbClr val="FFC000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063223C-DC43-AC24-6AB8-5B24078AB812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1A16711-5735-5E58-523C-BC6F261B1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0931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>
          <a:extLst>
            <a:ext uri="{FF2B5EF4-FFF2-40B4-BE49-F238E27FC236}">
              <a16:creationId xmlns:a16="http://schemas.microsoft.com/office/drawing/2014/main" id="{0173E284-E247-D1EE-62D4-87402A52F1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19">
            <a:extLst>
              <a:ext uri="{FF2B5EF4-FFF2-40B4-BE49-F238E27FC236}">
                <a16:creationId xmlns:a16="http://schemas.microsoft.com/office/drawing/2014/main" id="{873E2EA4-E1D4-BFA5-53A7-18F204603AF2}"/>
              </a:ext>
            </a:extLst>
          </p:cNvPr>
          <p:cNvPicPr preferRelativeResize="0"/>
          <p:nvPr>
            <p:custDataLst>
              <p:tags r:id="rId2"/>
            </p:custDataLst>
          </p:nvPr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928133" y="2426233"/>
            <a:ext cx="2005531" cy="2005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9">
            <a:extLst>
              <a:ext uri="{FF2B5EF4-FFF2-40B4-BE49-F238E27FC236}">
                <a16:creationId xmlns:a16="http://schemas.microsoft.com/office/drawing/2014/main" id="{91F707C7-9463-BFB6-FECC-3B1C3789466B}"/>
              </a:ext>
            </a:extLst>
          </p:cNvPr>
          <p:cNvPicPr preferRelativeResize="0"/>
          <p:nvPr>
            <p:custDataLst>
              <p:tags r:id="rId3"/>
            </p:custDataLst>
          </p:nvPr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404784" y="2356780"/>
            <a:ext cx="2144432" cy="2144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9">
            <a:extLst>
              <a:ext uri="{FF2B5EF4-FFF2-40B4-BE49-F238E27FC236}">
                <a16:creationId xmlns:a16="http://schemas.microsoft.com/office/drawing/2014/main" id="{644CA4AF-D91E-DA9F-8523-DA192733652D}"/>
              </a:ext>
            </a:extLst>
          </p:cNvPr>
          <p:cNvPicPr preferRelativeResize="0"/>
          <p:nvPr>
            <p:custDataLst>
              <p:tags r:id="rId4"/>
            </p:custDataLst>
          </p:nvPr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0933668" y="1612868"/>
            <a:ext cx="753233" cy="753233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9">
            <a:extLst>
              <a:ext uri="{FF2B5EF4-FFF2-40B4-BE49-F238E27FC236}">
                <a16:creationId xmlns:a16="http://schemas.microsoft.com/office/drawing/2014/main" id="{BC786C29-EA63-96A9-1895-58BFA924BBD6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264384" y="1712267"/>
            <a:ext cx="425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 dirty="0">
                <a:solidFill>
                  <a:schemeClr val="accent1"/>
                </a:solidFill>
              </a:rPr>
              <a:t>x</a:t>
            </a:r>
            <a:endParaRPr sz="2667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sp>
        <p:nvSpPr>
          <p:cNvPr id="174" name="Google Shape;174;p19">
            <a:extLst>
              <a:ext uri="{FF2B5EF4-FFF2-40B4-BE49-F238E27FC236}">
                <a16:creationId xmlns:a16="http://schemas.microsoft.com/office/drawing/2014/main" id="{6BC86A80-DBFD-A258-40ED-2B880E09EC2D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1097667" y="1166933"/>
            <a:ext cx="425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 dirty="0">
                <a:solidFill>
                  <a:srgbClr val="FFC000"/>
                </a:solidFill>
              </a:rPr>
              <a:t>k</a:t>
            </a:r>
            <a:endParaRPr sz="2667" dirty="0">
              <a:solidFill>
                <a:srgbClr val="FFC000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pic>
        <p:nvPicPr>
          <p:cNvPr id="6" name="Graphic 5" descr="Paper with solid fill">
            <a:extLst>
              <a:ext uri="{FF2B5EF4-FFF2-40B4-BE49-F238E27FC236}">
                <a16:creationId xmlns:a16="http://schemas.microsoft.com/office/drawing/2014/main" id="{34458F05-58EB-1E8D-3F3F-3DD72504DE11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779400" y="1153125"/>
            <a:ext cx="633200" cy="633200"/>
          </a:xfrm>
          <a:prstGeom prst="rect">
            <a:avLst/>
          </a:prstGeom>
        </p:spPr>
      </p:pic>
      <p:sp>
        <p:nvSpPr>
          <p:cNvPr id="7" name="Google Shape;174;p19">
            <a:extLst>
              <a:ext uri="{FF2B5EF4-FFF2-40B4-BE49-F238E27FC236}">
                <a16:creationId xmlns:a16="http://schemas.microsoft.com/office/drawing/2014/main" id="{64123D5C-7839-FC17-2874-3B3746BC1979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6363999" y="875925"/>
            <a:ext cx="425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 dirty="0">
                <a:solidFill>
                  <a:srgbClr val="FFC000"/>
                </a:solidFill>
              </a:rPr>
              <a:t>c</a:t>
            </a:r>
            <a:endParaRPr sz="2667" dirty="0">
              <a:solidFill>
                <a:srgbClr val="FFC000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063223C-DC43-AC24-6AB8-5B24078AB812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7A81F32-38B7-8054-4C79-0E9980AC1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20233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>
          <a:extLst>
            <a:ext uri="{FF2B5EF4-FFF2-40B4-BE49-F238E27FC236}">
              <a16:creationId xmlns:a16="http://schemas.microsoft.com/office/drawing/2014/main" id="{0173E284-E247-D1EE-62D4-87402A52F1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19">
            <a:extLst>
              <a:ext uri="{FF2B5EF4-FFF2-40B4-BE49-F238E27FC236}">
                <a16:creationId xmlns:a16="http://schemas.microsoft.com/office/drawing/2014/main" id="{873E2EA4-E1D4-BFA5-53A7-18F204603AF2}"/>
              </a:ext>
            </a:extLst>
          </p:cNvPr>
          <p:cNvPicPr preferRelativeResize="0"/>
          <p:nvPr>
            <p:custDataLst>
              <p:tags r:id="rId2"/>
            </p:custDataLst>
          </p:nvPr>
        </p:nvPicPr>
        <p:blipFill>
          <a:blip r:embed="rId14">
            <a:alphaModFix/>
          </a:blip>
          <a:stretch>
            <a:fillRect/>
          </a:stretch>
        </p:blipFill>
        <p:spPr>
          <a:xfrm>
            <a:off x="8928133" y="2426233"/>
            <a:ext cx="2005531" cy="2005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9">
            <a:extLst>
              <a:ext uri="{FF2B5EF4-FFF2-40B4-BE49-F238E27FC236}">
                <a16:creationId xmlns:a16="http://schemas.microsoft.com/office/drawing/2014/main" id="{91F707C7-9463-BFB6-FECC-3B1C3789466B}"/>
              </a:ext>
            </a:extLst>
          </p:cNvPr>
          <p:cNvPicPr preferRelativeResize="0"/>
          <p:nvPr>
            <p:custDataLst>
              <p:tags r:id="rId3"/>
            </p:custDataLst>
          </p:nvPr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404784" y="2356780"/>
            <a:ext cx="2144432" cy="2144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9">
            <a:extLst>
              <a:ext uri="{FF2B5EF4-FFF2-40B4-BE49-F238E27FC236}">
                <a16:creationId xmlns:a16="http://schemas.microsoft.com/office/drawing/2014/main" id="{644CA4AF-D91E-DA9F-8523-DA192733652D}"/>
              </a:ext>
            </a:extLst>
          </p:cNvPr>
          <p:cNvPicPr preferRelativeResize="0"/>
          <p:nvPr>
            <p:custDataLst>
              <p:tags r:id="rId4"/>
            </p:custDataLst>
          </p:nvPr>
        </p:nvPicPr>
        <p:blipFill>
          <a:blip r:embed="rId16">
            <a:alphaModFix/>
          </a:blip>
          <a:stretch>
            <a:fillRect/>
          </a:stretch>
        </p:blipFill>
        <p:spPr>
          <a:xfrm>
            <a:off x="10933668" y="1612868"/>
            <a:ext cx="753233" cy="753233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9">
            <a:extLst>
              <a:ext uri="{FF2B5EF4-FFF2-40B4-BE49-F238E27FC236}">
                <a16:creationId xmlns:a16="http://schemas.microsoft.com/office/drawing/2014/main" id="{BC786C29-EA63-96A9-1895-58BFA924BBD6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264384" y="1712267"/>
            <a:ext cx="425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 dirty="0">
                <a:solidFill>
                  <a:schemeClr val="accent1"/>
                </a:solidFill>
              </a:rPr>
              <a:t>x</a:t>
            </a:r>
            <a:endParaRPr sz="2667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sp>
        <p:nvSpPr>
          <p:cNvPr id="174" name="Google Shape;174;p19">
            <a:extLst>
              <a:ext uri="{FF2B5EF4-FFF2-40B4-BE49-F238E27FC236}">
                <a16:creationId xmlns:a16="http://schemas.microsoft.com/office/drawing/2014/main" id="{6BC86A80-DBFD-A258-40ED-2B880E09EC2D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1097667" y="1166933"/>
            <a:ext cx="425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 dirty="0">
                <a:solidFill>
                  <a:srgbClr val="FFC000"/>
                </a:solidFill>
              </a:rPr>
              <a:t>k</a:t>
            </a:r>
            <a:endParaRPr sz="2667" dirty="0">
              <a:solidFill>
                <a:srgbClr val="FFC000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pic>
        <p:nvPicPr>
          <p:cNvPr id="6" name="Graphic 5" descr="Paper with solid fill">
            <a:extLst>
              <a:ext uri="{FF2B5EF4-FFF2-40B4-BE49-F238E27FC236}">
                <a16:creationId xmlns:a16="http://schemas.microsoft.com/office/drawing/2014/main" id="{34458F05-58EB-1E8D-3F3F-3DD72504DE11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779400" y="1153125"/>
            <a:ext cx="633200" cy="633200"/>
          </a:xfrm>
          <a:prstGeom prst="rect">
            <a:avLst/>
          </a:prstGeom>
        </p:spPr>
      </p:pic>
      <p:sp>
        <p:nvSpPr>
          <p:cNvPr id="7" name="Google Shape;174;p19">
            <a:extLst>
              <a:ext uri="{FF2B5EF4-FFF2-40B4-BE49-F238E27FC236}">
                <a16:creationId xmlns:a16="http://schemas.microsoft.com/office/drawing/2014/main" id="{64123D5C-7839-FC17-2874-3B3746BC1979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6363999" y="875925"/>
            <a:ext cx="425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 dirty="0">
                <a:solidFill>
                  <a:srgbClr val="FFC000"/>
                </a:solidFill>
              </a:rPr>
              <a:t>c</a:t>
            </a:r>
            <a:endParaRPr sz="2667" dirty="0">
              <a:solidFill>
                <a:srgbClr val="FFC000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sp>
        <p:nvSpPr>
          <p:cNvPr id="9" name="Google Shape;174;p19">
            <a:extLst>
              <a:ext uri="{FF2B5EF4-FFF2-40B4-BE49-F238E27FC236}">
                <a16:creationId xmlns:a16="http://schemas.microsoft.com/office/drawing/2014/main" id="{69AA5667-1FB9-E849-793F-30A98199C93A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845232" y="2736799"/>
            <a:ext cx="425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 dirty="0">
                <a:solidFill>
                  <a:schemeClr val="accent1"/>
                </a:solidFill>
              </a:rPr>
              <a:t>s</a:t>
            </a:r>
            <a:endParaRPr sz="2667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pic>
        <p:nvPicPr>
          <p:cNvPr id="10" name="Graphic 9" descr="Key with solid fill">
            <a:extLst>
              <a:ext uri="{FF2B5EF4-FFF2-40B4-BE49-F238E27FC236}">
                <a16:creationId xmlns:a16="http://schemas.microsoft.com/office/drawing/2014/main" id="{5FAFCB13-120B-1D97-CB54-7506A3EE6ADD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00632" y="2991852"/>
            <a:ext cx="914400" cy="9144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063223C-DC43-AC24-6AB8-5B24078AB812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1742F36-71AF-6BBE-6A98-6EFC4ED9C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28069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>
          <a:extLst>
            <a:ext uri="{FF2B5EF4-FFF2-40B4-BE49-F238E27FC236}">
              <a16:creationId xmlns:a16="http://schemas.microsoft.com/office/drawing/2014/main" id="{0173E284-E247-D1EE-62D4-87402A52F1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19">
            <a:extLst>
              <a:ext uri="{FF2B5EF4-FFF2-40B4-BE49-F238E27FC236}">
                <a16:creationId xmlns:a16="http://schemas.microsoft.com/office/drawing/2014/main" id="{873E2EA4-E1D4-BFA5-53A7-18F204603AF2}"/>
              </a:ext>
            </a:extLst>
          </p:cNvPr>
          <p:cNvPicPr preferRelativeResize="0"/>
          <p:nvPr>
            <p:custDataLst>
              <p:tags r:id="rId2"/>
            </p:custDataLst>
          </p:nvPr>
        </p:nvPicPr>
        <p:blipFill>
          <a:blip r:embed="rId18">
            <a:alphaModFix/>
          </a:blip>
          <a:stretch>
            <a:fillRect/>
          </a:stretch>
        </p:blipFill>
        <p:spPr>
          <a:xfrm>
            <a:off x="8928133" y="2426233"/>
            <a:ext cx="2005531" cy="2005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9">
            <a:extLst>
              <a:ext uri="{FF2B5EF4-FFF2-40B4-BE49-F238E27FC236}">
                <a16:creationId xmlns:a16="http://schemas.microsoft.com/office/drawing/2014/main" id="{91F707C7-9463-BFB6-FECC-3B1C3789466B}"/>
              </a:ext>
            </a:extLst>
          </p:cNvPr>
          <p:cNvPicPr preferRelativeResize="0"/>
          <p:nvPr>
            <p:custDataLst>
              <p:tags r:id="rId3"/>
            </p:custDataLst>
          </p:nvPr>
        </p:nvPicPr>
        <p:blipFill>
          <a:blip r:embed="rId19">
            <a:alphaModFix/>
          </a:blip>
          <a:stretch>
            <a:fillRect/>
          </a:stretch>
        </p:blipFill>
        <p:spPr>
          <a:xfrm>
            <a:off x="1404784" y="2356780"/>
            <a:ext cx="2144432" cy="2144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9">
            <a:extLst>
              <a:ext uri="{FF2B5EF4-FFF2-40B4-BE49-F238E27FC236}">
                <a16:creationId xmlns:a16="http://schemas.microsoft.com/office/drawing/2014/main" id="{644CA4AF-D91E-DA9F-8523-DA192733652D}"/>
              </a:ext>
            </a:extLst>
          </p:cNvPr>
          <p:cNvPicPr preferRelativeResize="0"/>
          <p:nvPr>
            <p:custDataLst>
              <p:tags r:id="rId4"/>
            </p:custDataLst>
          </p:nvPr>
        </p:nvPicPr>
        <p:blipFill>
          <a:blip r:embed="rId20">
            <a:alphaModFix/>
          </a:blip>
          <a:stretch>
            <a:fillRect/>
          </a:stretch>
        </p:blipFill>
        <p:spPr>
          <a:xfrm>
            <a:off x="10933668" y="1612868"/>
            <a:ext cx="753233" cy="753233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9">
            <a:extLst>
              <a:ext uri="{FF2B5EF4-FFF2-40B4-BE49-F238E27FC236}">
                <a16:creationId xmlns:a16="http://schemas.microsoft.com/office/drawing/2014/main" id="{BC786C29-EA63-96A9-1895-58BFA924BBD6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264384" y="1712267"/>
            <a:ext cx="425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 dirty="0">
                <a:solidFill>
                  <a:schemeClr val="accent1"/>
                </a:solidFill>
              </a:rPr>
              <a:t>x</a:t>
            </a:r>
            <a:endParaRPr sz="2667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sp>
        <p:nvSpPr>
          <p:cNvPr id="174" name="Google Shape;174;p19">
            <a:extLst>
              <a:ext uri="{FF2B5EF4-FFF2-40B4-BE49-F238E27FC236}">
                <a16:creationId xmlns:a16="http://schemas.microsoft.com/office/drawing/2014/main" id="{6BC86A80-DBFD-A258-40ED-2B880E09EC2D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1097667" y="1166933"/>
            <a:ext cx="425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 dirty="0">
                <a:solidFill>
                  <a:srgbClr val="FFC000"/>
                </a:solidFill>
              </a:rPr>
              <a:t>k</a:t>
            </a:r>
            <a:endParaRPr sz="2667" dirty="0">
              <a:solidFill>
                <a:srgbClr val="FFC000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sp>
        <p:nvSpPr>
          <p:cNvPr id="177" name="Google Shape;177;p19">
            <a:extLst>
              <a:ext uri="{FF2B5EF4-FFF2-40B4-BE49-F238E27FC236}">
                <a16:creationId xmlns:a16="http://schemas.microsoft.com/office/drawing/2014/main" id="{F469A509-35EE-1FC8-988F-702A42D26AE5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635833" y="4357817"/>
            <a:ext cx="425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 dirty="0">
                <a:solidFill>
                  <a:schemeClr val="accent1"/>
                </a:solidFill>
              </a:rPr>
              <a:t>x</a:t>
            </a:r>
            <a:endParaRPr sz="2667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cxnSp>
        <p:nvCxnSpPr>
          <p:cNvPr id="181" name="Google Shape;181;p19">
            <a:extLst>
              <a:ext uri="{FF2B5EF4-FFF2-40B4-BE49-F238E27FC236}">
                <a16:creationId xmlns:a16="http://schemas.microsoft.com/office/drawing/2014/main" id="{86931980-6607-68B5-3E63-2011AC9718BE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>
            <a:off x="2061017" y="4741617"/>
            <a:ext cx="573200" cy="13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6" name="Graphic 5" descr="Paper with solid fill">
            <a:extLst>
              <a:ext uri="{FF2B5EF4-FFF2-40B4-BE49-F238E27FC236}">
                <a16:creationId xmlns:a16="http://schemas.microsoft.com/office/drawing/2014/main" id="{34458F05-58EB-1E8D-3F3F-3DD72504DE11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779400" y="1153125"/>
            <a:ext cx="633200" cy="633200"/>
          </a:xfrm>
          <a:prstGeom prst="rect">
            <a:avLst/>
          </a:prstGeom>
        </p:spPr>
      </p:pic>
      <p:sp>
        <p:nvSpPr>
          <p:cNvPr id="7" name="Google Shape;174;p19">
            <a:extLst>
              <a:ext uri="{FF2B5EF4-FFF2-40B4-BE49-F238E27FC236}">
                <a16:creationId xmlns:a16="http://schemas.microsoft.com/office/drawing/2014/main" id="{64123D5C-7839-FC17-2874-3B3746BC1979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6363999" y="875925"/>
            <a:ext cx="425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 dirty="0">
                <a:solidFill>
                  <a:srgbClr val="FFC000"/>
                </a:solidFill>
              </a:rPr>
              <a:t>c</a:t>
            </a:r>
            <a:endParaRPr sz="2667" dirty="0">
              <a:solidFill>
                <a:srgbClr val="FFC000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sp>
        <p:nvSpPr>
          <p:cNvPr id="9" name="Google Shape;174;p19">
            <a:extLst>
              <a:ext uri="{FF2B5EF4-FFF2-40B4-BE49-F238E27FC236}">
                <a16:creationId xmlns:a16="http://schemas.microsoft.com/office/drawing/2014/main" id="{69AA5667-1FB9-E849-793F-30A98199C93A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845232" y="2736799"/>
            <a:ext cx="425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 dirty="0">
                <a:solidFill>
                  <a:schemeClr val="accent1"/>
                </a:solidFill>
              </a:rPr>
              <a:t>s</a:t>
            </a:r>
            <a:endParaRPr sz="2667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pic>
        <p:nvPicPr>
          <p:cNvPr id="10" name="Graphic 9" descr="Key with solid fill">
            <a:extLst>
              <a:ext uri="{FF2B5EF4-FFF2-40B4-BE49-F238E27FC236}">
                <a16:creationId xmlns:a16="http://schemas.microsoft.com/office/drawing/2014/main" id="{5FAFCB13-120B-1D97-CB54-7506A3EE6ADD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600632" y="2991852"/>
            <a:ext cx="914400" cy="914400"/>
          </a:xfrm>
          <a:prstGeom prst="rect">
            <a:avLst/>
          </a:prstGeom>
        </p:spPr>
      </p:pic>
      <p:pic>
        <p:nvPicPr>
          <p:cNvPr id="11" name="Graphic 10" descr="Key with solid fill">
            <a:extLst>
              <a:ext uri="{FF2B5EF4-FFF2-40B4-BE49-F238E27FC236}">
                <a16:creationId xmlns:a16="http://schemas.microsoft.com/office/drawing/2014/main" id="{21FCF112-1990-C480-62C6-19ADD6BC9119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 flipH="1">
            <a:off x="1330339" y="4541324"/>
            <a:ext cx="365189" cy="365189"/>
          </a:xfrm>
          <a:prstGeom prst="rect">
            <a:avLst/>
          </a:prstGeom>
        </p:spPr>
      </p:pic>
      <p:pic>
        <p:nvPicPr>
          <p:cNvPr id="20" name="Graphic 19" descr="Envelope outline">
            <a:extLst>
              <a:ext uri="{FF2B5EF4-FFF2-40B4-BE49-F238E27FC236}">
                <a16:creationId xmlns:a16="http://schemas.microsoft.com/office/drawing/2014/main" id="{D3A2AC45-A0B4-0D05-9A50-B1446731EC08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2712945" y="4487079"/>
            <a:ext cx="522676" cy="52267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063223C-DC43-AC24-6AB8-5B24078AB812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A3666BD-C4A7-8556-8D00-95C94D406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18611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>
          <a:extLst>
            <a:ext uri="{FF2B5EF4-FFF2-40B4-BE49-F238E27FC236}">
              <a16:creationId xmlns:a16="http://schemas.microsoft.com/office/drawing/2014/main" id="{0173E284-E247-D1EE-62D4-87402A52F1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19">
            <a:extLst>
              <a:ext uri="{FF2B5EF4-FFF2-40B4-BE49-F238E27FC236}">
                <a16:creationId xmlns:a16="http://schemas.microsoft.com/office/drawing/2014/main" id="{873E2EA4-E1D4-BFA5-53A7-18F204603AF2}"/>
              </a:ext>
            </a:extLst>
          </p:cNvPr>
          <p:cNvPicPr preferRelativeResize="0"/>
          <p:nvPr>
            <p:custDataLst>
              <p:tags r:id="rId2"/>
            </p:custDataLst>
          </p:nvPr>
        </p:nvPicPr>
        <p:blipFill>
          <a:blip r:embed="rId20">
            <a:alphaModFix/>
          </a:blip>
          <a:stretch>
            <a:fillRect/>
          </a:stretch>
        </p:blipFill>
        <p:spPr>
          <a:xfrm>
            <a:off x="8928133" y="2426233"/>
            <a:ext cx="2005531" cy="2005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9">
            <a:extLst>
              <a:ext uri="{FF2B5EF4-FFF2-40B4-BE49-F238E27FC236}">
                <a16:creationId xmlns:a16="http://schemas.microsoft.com/office/drawing/2014/main" id="{91F707C7-9463-BFB6-FECC-3B1C3789466B}"/>
              </a:ext>
            </a:extLst>
          </p:cNvPr>
          <p:cNvPicPr preferRelativeResize="0"/>
          <p:nvPr>
            <p:custDataLst>
              <p:tags r:id="rId3"/>
            </p:custDataLst>
          </p:nvPr>
        </p:nvPicPr>
        <p:blipFill>
          <a:blip r:embed="rId21">
            <a:alphaModFix/>
          </a:blip>
          <a:stretch>
            <a:fillRect/>
          </a:stretch>
        </p:blipFill>
        <p:spPr>
          <a:xfrm>
            <a:off x="1404784" y="2356780"/>
            <a:ext cx="2144432" cy="2144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9">
            <a:extLst>
              <a:ext uri="{FF2B5EF4-FFF2-40B4-BE49-F238E27FC236}">
                <a16:creationId xmlns:a16="http://schemas.microsoft.com/office/drawing/2014/main" id="{644CA4AF-D91E-DA9F-8523-DA192733652D}"/>
              </a:ext>
            </a:extLst>
          </p:cNvPr>
          <p:cNvPicPr preferRelativeResize="0"/>
          <p:nvPr>
            <p:custDataLst>
              <p:tags r:id="rId4"/>
            </p:custDataLst>
          </p:nvPr>
        </p:nvPicPr>
        <p:blipFill>
          <a:blip r:embed="rId22">
            <a:alphaModFix/>
          </a:blip>
          <a:stretch>
            <a:fillRect/>
          </a:stretch>
        </p:blipFill>
        <p:spPr>
          <a:xfrm>
            <a:off x="10933668" y="1612868"/>
            <a:ext cx="753233" cy="753233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9">
            <a:extLst>
              <a:ext uri="{FF2B5EF4-FFF2-40B4-BE49-F238E27FC236}">
                <a16:creationId xmlns:a16="http://schemas.microsoft.com/office/drawing/2014/main" id="{BC786C29-EA63-96A9-1895-58BFA924BBD6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264384" y="1712267"/>
            <a:ext cx="425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 dirty="0">
                <a:solidFill>
                  <a:schemeClr val="accent1"/>
                </a:solidFill>
              </a:rPr>
              <a:t>x</a:t>
            </a:r>
            <a:endParaRPr sz="2667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sp>
        <p:nvSpPr>
          <p:cNvPr id="174" name="Google Shape;174;p19">
            <a:extLst>
              <a:ext uri="{FF2B5EF4-FFF2-40B4-BE49-F238E27FC236}">
                <a16:creationId xmlns:a16="http://schemas.microsoft.com/office/drawing/2014/main" id="{6BC86A80-DBFD-A258-40ED-2B880E09EC2D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1097667" y="1166933"/>
            <a:ext cx="425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 dirty="0">
                <a:solidFill>
                  <a:srgbClr val="FFC000"/>
                </a:solidFill>
              </a:rPr>
              <a:t>k</a:t>
            </a:r>
            <a:endParaRPr sz="2667" dirty="0">
              <a:solidFill>
                <a:srgbClr val="FFC000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cxnSp>
        <p:nvCxnSpPr>
          <p:cNvPr id="175" name="Google Shape;175;p19">
            <a:extLst>
              <a:ext uri="{FF2B5EF4-FFF2-40B4-BE49-F238E27FC236}">
                <a16:creationId xmlns:a16="http://schemas.microsoft.com/office/drawing/2014/main" id="{23197255-F9F9-AD8F-E0A9-79C5FE2D5343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 rot="10800000" flipH="1">
            <a:off x="4798451" y="3096467"/>
            <a:ext cx="2946800" cy="14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7" name="Google Shape;177;p19">
            <a:extLst>
              <a:ext uri="{FF2B5EF4-FFF2-40B4-BE49-F238E27FC236}">
                <a16:creationId xmlns:a16="http://schemas.microsoft.com/office/drawing/2014/main" id="{F469A509-35EE-1FC8-988F-702A42D26AE5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635833" y="4357817"/>
            <a:ext cx="425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 dirty="0">
                <a:solidFill>
                  <a:schemeClr val="accent1"/>
                </a:solidFill>
              </a:rPr>
              <a:t>x</a:t>
            </a:r>
            <a:endParaRPr sz="2667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cxnSp>
        <p:nvCxnSpPr>
          <p:cNvPr id="181" name="Google Shape;181;p19">
            <a:extLst>
              <a:ext uri="{FF2B5EF4-FFF2-40B4-BE49-F238E27FC236}">
                <a16:creationId xmlns:a16="http://schemas.microsoft.com/office/drawing/2014/main" id="{86931980-6607-68B5-3E63-2011AC9718BE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>
            <a:off x="2061017" y="4741617"/>
            <a:ext cx="573200" cy="13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6" name="Graphic 5" descr="Paper with solid fill">
            <a:extLst>
              <a:ext uri="{FF2B5EF4-FFF2-40B4-BE49-F238E27FC236}">
                <a16:creationId xmlns:a16="http://schemas.microsoft.com/office/drawing/2014/main" id="{34458F05-58EB-1E8D-3F3F-3DD72504DE11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5779400" y="1153125"/>
            <a:ext cx="633200" cy="633200"/>
          </a:xfrm>
          <a:prstGeom prst="rect">
            <a:avLst/>
          </a:prstGeom>
        </p:spPr>
      </p:pic>
      <p:sp>
        <p:nvSpPr>
          <p:cNvPr id="7" name="Google Shape;174;p19">
            <a:extLst>
              <a:ext uri="{FF2B5EF4-FFF2-40B4-BE49-F238E27FC236}">
                <a16:creationId xmlns:a16="http://schemas.microsoft.com/office/drawing/2014/main" id="{64123D5C-7839-FC17-2874-3B3746BC1979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6363999" y="875925"/>
            <a:ext cx="425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 dirty="0">
                <a:solidFill>
                  <a:srgbClr val="FFC000"/>
                </a:solidFill>
              </a:rPr>
              <a:t>c</a:t>
            </a:r>
            <a:endParaRPr sz="2667" dirty="0">
              <a:solidFill>
                <a:srgbClr val="FFC000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sp>
        <p:nvSpPr>
          <p:cNvPr id="9" name="Google Shape;174;p19">
            <a:extLst>
              <a:ext uri="{FF2B5EF4-FFF2-40B4-BE49-F238E27FC236}">
                <a16:creationId xmlns:a16="http://schemas.microsoft.com/office/drawing/2014/main" id="{69AA5667-1FB9-E849-793F-30A98199C93A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845232" y="2736799"/>
            <a:ext cx="425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 dirty="0">
                <a:solidFill>
                  <a:schemeClr val="accent1"/>
                </a:solidFill>
              </a:rPr>
              <a:t>s</a:t>
            </a:r>
            <a:endParaRPr sz="2667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pic>
        <p:nvPicPr>
          <p:cNvPr id="10" name="Graphic 9" descr="Key with solid fill">
            <a:extLst>
              <a:ext uri="{FF2B5EF4-FFF2-40B4-BE49-F238E27FC236}">
                <a16:creationId xmlns:a16="http://schemas.microsoft.com/office/drawing/2014/main" id="{5FAFCB13-120B-1D97-CB54-7506A3EE6ADD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600632" y="2991852"/>
            <a:ext cx="914400" cy="914400"/>
          </a:xfrm>
          <a:prstGeom prst="rect">
            <a:avLst/>
          </a:prstGeom>
        </p:spPr>
      </p:pic>
      <p:pic>
        <p:nvPicPr>
          <p:cNvPr id="11" name="Graphic 10" descr="Key with solid fill">
            <a:extLst>
              <a:ext uri="{FF2B5EF4-FFF2-40B4-BE49-F238E27FC236}">
                <a16:creationId xmlns:a16="http://schemas.microsoft.com/office/drawing/2014/main" id="{21FCF112-1990-C480-62C6-19ADD6BC9119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 flipH="1">
            <a:off x="1330339" y="4541324"/>
            <a:ext cx="365189" cy="365189"/>
          </a:xfrm>
          <a:prstGeom prst="rect">
            <a:avLst/>
          </a:prstGeom>
        </p:spPr>
      </p:pic>
      <p:pic>
        <p:nvPicPr>
          <p:cNvPr id="19" name="Graphic 18" descr="Envelope outline">
            <a:extLst>
              <a:ext uri="{FF2B5EF4-FFF2-40B4-BE49-F238E27FC236}">
                <a16:creationId xmlns:a16="http://schemas.microsoft.com/office/drawing/2014/main" id="{AB1DF30F-BEDB-6B43-F0DF-091782637524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5518062" y="2558460"/>
            <a:ext cx="522676" cy="522676"/>
          </a:xfrm>
          <a:prstGeom prst="rect">
            <a:avLst/>
          </a:prstGeom>
        </p:spPr>
      </p:pic>
      <p:pic>
        <p:nvPicPr>
          <p:cNvPr id="20" name="Graphic 19" descr="Envelope outline">
            <a:extLst>
              <a:ext uri="{FF2B5EF4-FFF2-40B4-BE49-F238E27FC236}">
                <a16:creationId xmlns:a16="http://schemas.microsoft.com/office/drawing/2014/main" id="{D3A2AC45-A0B4-0D05-9A50-B1446731EC08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2712945" y="4487079"/>
            <a:ext cx="522676" cy="52267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063223C-DC43-AC24-6AB8-5B24078AB812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7"/>
            </p:custDataLst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8F7AE72-AA3D-118B-DCFC-47C497560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8325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1175CB-5797-7A16-1F55-F24725205F27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  <p:pic>
        <p:nvPicPr>
          <p:cNvPr id="7" name="Google Shape;109;p16">
            <a:extLst>
              <a:ext uri="{FF2B5EF4-FFF2-40B4-BE49-F238E27FC236}">
                <a16:creationId xmlns:a16="http://schemas.microsoft.com/office/drawing/2014/main" id="{13334C40-486C-87C6-350E-DC1A6C2409A4}"/>
              </a:ext>
            </a:extLst>
          </p:cNvPr>
          <p:cNvPicPr preferRelativeResize="0"/>
          <p:nvPr>
            <p:custDataLst>
              <p:tags r:id="rId3"/>
            </p:custDataLst>
          </p:nvPr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94322" y="2371112"/>
            <a:ext cx="1504148" cy="150414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11;p16">
            <a:extLst>
              <a:ext uri="{FF2B5EF4-FFF2-40B4-BE49-F238E27FC236}">
                <a16:creationId xmlns:a16="http://schemas.microsoft.com/office/drawing/2014/main" id="{B0C60597-5503-929F-F38C-7324D78B267B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833897" y="2625112"/>
            <a:ext cx="256500" cy="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C000"/>
                </a:solidFill>
              </a:rPr>
              <a:t>F</a:t>
            </a:r>
            <a:endParaRPr sz="2000" dirty="0">
              <a:solidFill>
                <a:srgbClr val="FFC000"/>
              </a:solidFill>
            </a:endParaRPr>
          </a:p>
        </p:txBody>
      </p:sp>
      <p:sp>
        <p:nvSpPr>
          <p:cNvPr id="3" name="Google Shape;102;p15">
            <a:extLst>
              <a:ext uri="{FF2B5EF4-FFF2-40B4-BE49-F238E27FC236}">
                <a16:creationId xmlns:a16="http://schemas.microsoft.com/office/drawing/2014/main" id="{58DEF6F4-9733-898C-C272-5A7AFE214792}"/>
              </a:ext>
            </a:extLst>
          </p:cNvPr>
          <p:cNvSpPr txBox="1"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744739" y="145811"/>
            <a:ext cx="10515600" cy="1325200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Overview: P(</a:t>
            </a:r>
            <a:r>
              <a:rPr lang="en-US" dirty="0" err="1"/>
              <a:t>seudo</a:t>
            </a:r>
            <a:r>
              <a:rPr lang="en-US" dirty="0"/>
              <a:t>)R(</a:t>
            </a:r>
            <a:r>
              <a:rPr lang="en-US" dirty="0" err="1"/>
              <a:t>andom</a:t>
            </a:r>
            <a:r>
              <a:rPr lang="en-US" dirty="0"/>
              <a:t>)F(unction)</a:t>
            </a:r>
            <a:endParaRPr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76997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>
          <a:extLst>
            <a:ext uri="{FF2B5EF4-FFF2-40B4-BE49-F238E27FC236}">
              <a16:creationId xmlns:a16="http://schemas.microsoft.com/office/drawing/2014/main" id="{0173E284-E247-D1EE-62D4-87402A52F1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19">
            <a:extLst>
              <a:ext uri="{FF2B5EF4-FFF2-40B4-BE49-F238E27FC236}">
                <a16:creationId xmlns:a16="http://schemas.microsoft.com/office/drawing/2014/main" id="{873E2EA4-E1D4-BFA5-53A7-18F204603AF2}"/>
              </a:ext>
            </a:extLst>
          </p:cNvPr>
          <p:cNvPicPr preferRelativeResize="0"/>
          <p:nvPr>
            <p:custDataLst>
              <p:tags r:id="rId2"/>
            </p:custDataLst>
          </p:nvPr>
        </p:nvPicPr>
        <p:blipFill>
          <a:blip r:embed="rId24">
            <a:alphaModFix/>
          </a:blip>
          <a:stretch>
            <a:fillRect/>
          </a:stretch>
        </p:blipFill>
        <p:spPr>
          <a:xfrm>
            <a:off x="8928133" y="2426233"/>
            <a:ext cx="2005531" cy="2005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9">
            <a:extLst>
              <a:ext uri="{FF2B5EF4-FFF2-40B4-BE49-F238E27FC236}">
                <a16:creationId xmlns:a16="http://schemas.microsoft.com/office/drawing/2014/main" id="{91F707C7-9463-BFB6-FECC-3B1C3789466B}"/>
              </a:ext>
            </a:extLst>
          </p:cNvPr>
          <p:cNvPicPr preferRelativeResize="0"/>
          <p:nvPr>
            <p:custDataLst>
              <p:tags r:id="rId3"/>
            </p:custDataLst>
          </p:nvPr>
        </p:nvPicPr>
        <p:blipFill>
          <a:blip r:embed="rId25">
            <a:alphaModFix/>
          </a:blip>
          <a:stretch>
            <a:fillRect/>
          </a:stretch>
        </p:blipFill>
        <p:spPr>
          <a:xfrm>
            <a:off x="1404784" y="2356780"/>
            <a:ext cx="2144432" cy="2144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9">
            <a:extLst>
              <a:ext uri="{FF2B5EF4-FFF2-40B4-BE49-F238E27FC236}">
                <a16:creationId xmlns:a16="http://schemas.microsoft.com/office/drawing/2014/main" id="{644CA4AF-D91E-DA9F-8523-DA192733652D}"/>
              </a:ext>
            </a:extLst>
          </p:cNvPr>
          <p:cNvPicPr preferRelativeResize="0"/>
          <p:nvPr>
            <p:custDataLst>
              <p:tags r:id="rId4"/>
            </p:custDataLst>
          </p:nvPr>
        </p:nvPicPr>
        <p:blipFill>
          <a:blip r:embed="rId26">
            <a:alphaModFix/>
          </a:blip>
          <a:stretch>
            <a:fillRect/>
          </a:stretch>
        </p:blipFill>
        <p:spPr>
          <a:xfrm>
            <a:off x="10933668" y="1612868"/>
            <a:ext cx="753233" cy="753233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9">
            <a:extLst>
              <a:ext uri="{FF2B5EF4-FFF2-40B4-BE49-F238E27FC236}">
                <a16:creationId xmlns:a16="http://schemas.microsoft.com/office/drawing/2014/main" id="{BC786C29-EA63-96A9-1895-58BFA924BBD6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264384" y="1712267"/>
            <a:ext cx="425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 dirty="0">
                <a:solidFill>
                  <a:schemeClr val="accent1"/>
                </a:solidFill>
              </a:rPr>
              <a:t>x</a:t>
            </a:r>
            <a:endParaRPr sz="2667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sp>
        <p:nvSpPr>
          <p:cNvPr id="174" name="Google Shape;174;p19">
            <a:extLst>
              <a:ext uri="{FF2B5EF4-FFF2-40B4-BE49-F238E27FC236}">
                <a16:creationId xmlns:a16="http://schemas.microsoft.com/office/drawing/2014/main" id="{6BC86A80-DBFD-A258-40ED-2B880E09EC2D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1097667" y="1166933"/>
            <a:ext cx="425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 dirty="0">
                <a:solidFill>
                  <a:srgbClr val="FFC000"/>
                </a:solidFill>
              </a:rPr>
              <a:t>k</a:t>
            </a:r>
            <a:endParaRPr sz="2667" dirty="0">
              <a:solidFill>
                <a:srgbClr val="FFC000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cxnSp>
        <p:nvCxnSpPr>
          <p:cNvPr id="175" name="Google Shape;175;p19">
            <a:extLst>
              <a:ext uri="{FF2B5EF4-FFF2-40B4-BE49-F238E27FC236}">
                <a16:creationId xmlns:a16="http://schemas.microsoft.com/office/drawing/2014/main" id="{23197255-F9F9-AD8F-E0A9-79C5FE2D5343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 rot="10800000" flipH="1">
            <a:off x="4798451" y="3096467"/>
            <a:ext cx="2946800" cy="14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7" name="Google Shape;177;p19">
            <a:extLst>
              <a:ext uri="{FF2B5EF4-FFF2-40B4-BE49-F238E27FC236}">
                <a16:creationId xmlns:a16="http://schemas.microsoft.com/office/drawing/2014/main" id="{F469A509-35EE-1FC8-988F-702A42D26AE5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635833" y="4357817"/>
            <a:ext cx="425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 dirty="0">
                <a:solidFill>
                  <a:schemeClr val="accent1"/>
                </a:solidFill>
              </a:rPr>
              <a:t>x</a:t>
            </a:r>
            <a:endParaRPr sz="2667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cxnSp>
        <p:nvCxnSpPr>
          <p:cNvPr id="181" name="Google Shape;181;p19">
            <a:extLst>
              <a:ext uri="{FF2B5EF4-FFF2-40B4-BE49-F238E27FC236}">
                <a16:creationId xmlns:a16="http://schemas.microsoft.com/office/drawing/2014/main" id="{86931980-6607-68B5-3E63-2011AC9718BE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>
            <a:off x="2061017" y="4741617"/>
            <a:ext cx="573200" cy="13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85" name="Google Shape;185;p19">
            <a:extLst>
              <a:ext uri="{FF2B5EF4-FFF2-40B4-BE49-F238E27FC236}">
                <a16:creationId xmlns:a16="http://schemas.microsoft.com/office/drawing/2014/main" id="{2ECFBAA2-2776-D43E-53EE-9D3CC5968D61}"/>
              </a:ext>
            </a:extLst>
          </p:cNvPr>
          <p:cNvPicPr preferRelativeResize="0"/>
          <p:nvPr>
            <p:custDataLst>
              <p:tags r:id="rId10"/>
            </p:custDataLst>
          </p:nvPr>
        </p:nvPicPr>
        <p:blipFill>
          <a:blip r:embed="rId26">
            <a:alphaModFix/>
          </a:blip>
          <a:stretch>
            <a:fillRect/>
          </a:stretch>
        </p:blipFill>
        <p:spPr>
          <a:xfrm>
            <a:off x="9565734" y="4714867"/>
            <a:ext cx="365189" cy="3651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6" name="Google Shape;186;p19">
            <a:extLst>
              <a:ext uri="{FF2B5EF4-FFF2-40B4-BE49-F238E27FC236}">
                <a16:creationId xmlns:a16="http://schemas.microsoft.com/office/drawing/2014/main" id="{72DFE3C1-8D81-57FA-7B69-7A9FCFD69A3B}"/>
              </a:ext>
            </a:extLst>
          </p:cNvPr>
          <p:cNvCxnSpPr/>
          <p:nvPr>
            <p:custDataLst>
              <p:tags r:id="rId11"/>
            </p:custDataLst>
          </p:nvPr>
        </p:nvCxnSpPr>
        <p:spPr>
          <a:xfrm>
            <a:off x="10009651" y="4890651"/>
            <a:ext cx="573200" cy="13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6" name="Graphic 5" descr="Paper with solid fill">
            <a:extLst>
              <a:ext uri="{FF2B5EF4-FFF2-40B4-BE49-F238E27FC236}">
                <a16:creationId xmlns:a16="http://schemas.microsoft.com/office/drawing/2014/main" id="{34458F05-58EB-1E8D-3F3F-3DD72504DE11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5779400" y="1153125"/>
            <a:ext cx="633200" cy="633200"/>
          </a:xfrm>
          <a:prstGeom prst="rect">
            <a:avLst/>
          </a:prstGeom>
        </p:spPr>
      </p:pic>
      <p:sp>
        <p:nvSpPr>
          <p:cNvPr id="7" name="Google Shape;174;p19">
            <a:extLst>
              <a:ext uri="{FF2B5EF4-FFF2-40B4-BE49-F238E27FC236}">
                <a16:creationId xmlns:a16="http://schemas.microsoft.com/office/drawing/2014/main" id="{64123D5C-7839-FC17-2874-3B3746BC1979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6363999" y="875925"/>
            <a:ext cx="425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 dirty="0">
                <a:solidFill>
                  <a:srgbClr val="FFC000"/>
                </a:solidFill>
              </a:rPr>
              <a:t>c</a:t>
            </a:r>
            <a:endParaRPr sz="2667" dirty="0">
              <a:solidFill>
                <a:srgbClr val="FFC000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sp>
        <p:nvSpPr>
          <p:cNvPr id="9" name="Google Shape;174;p19">
            <a:extLst>
              <a:ext uri="{FF2B5EF4-FFF2-40B4-BE49-F238E27FC236}">
                <a16:creationId xmlns:a16="http://schemas.microsoft.com/office/drawing/2014/main" id="{69AA5667-1FB9-E849-793F-30A98199C93A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845232" y="2736799"/>
            <a:ext cx="425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 dirty="0">
                <a:solidFill>
                  <a:schemeClr val="accent1"/>
                </a:solidFill>
              </a:rPr>
              <a:t>s</a:t>
            </a:r>
            <a:endParaRPr sz="2667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pic>
        <p:nvPicPr>
          <p:cNvPr id="10" name="Graphic 9" descr="Key with solid fill">
            <a:extLst>
              <a:ext uri="{FF2B5EF4-FFF2-40B4-BE49-F238E27FC236}">
                <a16:creationId xmlns:a16="http://schemas.microsoft.com/office/drawing/2014/main" id="{5FAFCB13-120B-1D97-CB54-7506A3EE6ADD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600632" y="2991852"/>
            <a:ext cx="914400" cy="914400"/>
          </a:xfrm>
          <a:prstGeom prst="rect">
            <a:avLst/>
          </a:prstGeom>
        </p:spPr>
      </p:pic>
      <p:pic>
        <p:nvPicPr>
          <p:cNvPr id="11" name="Graphic 10" descr="Key with solid fill">
            <a:extLst>
              <a:ext uri="{FF2B5EF4-FFF2-40B4-BE49-F238E27FC236}">
                <a16:creationId xmlns:a16="http://schemas.microsoft.com/office/drawing/2014/main" id="{21FCF112-1990-C480-62C6-19ADD6BC9119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 flipH="1">
            <a:off x="1330339" y="4541324"/>
            <a:ext cx="365189" cy="365189"/>
          </a:xfrm>
          <a:prstGeom prst="rect">
            <a:avLst/>
          </a:prstGeom>
        </p:spPr>
      </p:pic>
      <p:pic>
        <p:nvPicPr>
          <p:cNvPr id="19" name="Graphic 18" descr="Envelope outline">
            <a:extLst>
              <a:ext uri="{FF2B5EF4-FFF2-40B4-BE49-F238E27FC236}">
                <a16:creationId xmlns:a16="http://schemas.microsoft.com/office/drawing/2014/main" id="{AB1DF30F-BEDB-6B43-F0DF-091782637524}"/>
              </a:ext>
            </a:extLst>
          </p:cNvPr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5518062" y="2558460"/>
            <a:ext cx="522676" cy="522676"/>
          </a:xfrm>
          <a:prstGeom prst="rect">
            <a:avLst/>
          </a:prstGeom>
        </p:spPr>
      </p:pic>
      <p:pic>
        <p:nvPicPr>
          <p:cNvPr id="20" name="Graphic 19" descr="Envelope outline">
            <a:extLst>
              <a:ext uri="{FF2B5EF4-FFF2-40B4-BE49-F238E27FC236}">
                <a16:creationId xmlns:a16="http://schemas.microsoft.com/office/drawing/2014/main" id="{D3A2AC45-A0B4-0D05-9A50-B1446731EC08}"/>
              </a:ext>
            </a:extLst>
          </p:cNvPr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2712945" y="4487079"/>
            <a:ext cx="522676" cy="522676"/>
          </a:xfrm>
          <a:prstGeom prst="rect">
            <a:avLst/>
          </a:prstGeom>
        </p:spPr>
      </p:pic>
      <p:pic>
        <p:nvPicPr>
          <p:cNvPr id="21" name="Graphic 20" descr="Envelope outline">
            <a:extLst>
              <a:ext uri="{FF2B5EF4-FFF2-40B4-BE49-F238E27FC236}">
                <a16:creationId xmlns:a16="http://schemas.microsoft.com/office/drawing/2014/main" id="{11A8873E-3B68-C495-05D4-421F233809FA}"/>
              </a:ext>
            </a:extLst>
          </p:cNvPr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8995481" y="4650879"/>
            <a:ext cx="522676" cy="522676"/>
          </a:xfrm>
          <a:prstGeom prst="rect">
            <a:avLst/>
          </a:prstGeom>
        </p:spPr>
      </p:pic>
      <p:pic>
        <p:nvPicPr>
          <p:cNvPr id="23" name="Graphic 22" descr="Envelope outline">
            <a:extLst>
              <a:ext uri="{FF2B5EF4-FFF2-40B4-BE49-F238E27FC236}">
                <a16:creationId xmlns:a16="http://schemas.microsoft.com/office/drawing/2014/main" id="{ACC1103C-F3A0-0F21-B634-AD47F00D9D97}"/>
              </a:ext>
            </a:extLst>
          </p:cNvPr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10661579" y="4650879"/>
            <a:ext cx="522676" cy="52267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063223C-DC43-AC24-6AB8-5B24078AB812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1"/>
            </p:custDataLst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F152974-3E64-2D0B-3E3E-65CBBD172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66784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>
          <a:extLst>
            <a:ext uri="{FF2B5EF4-FFF2-40B4-BE49-F238E27FC236}">
              <a16:creationId xmlns:a16="http://schemas.microsoft.com/office/drawing/2014/main" id="{0173E284-E247-D1EE-62D4-87402A52F1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19">
            <a:extLst>
              <a:ext uri="{FF2B5EF4-FFF2-40B4-BE49-F238E27FC236}">
                <a16:creationId xmlns:a16="http://schemas.microsoft.com/office/drawing/2014/main" id="{873E2EA4-E1D4-BFA5-53A7-18F204603AF2}"/>
              </a:ext>
            </a:extLst>
          </p:cNvPr>
          <p:cNvPicPr preferRelativeResize="0"/>
          <p:nvPr>
            <p:custDataLst>
              <p:tags r:id="rId2"/>
            </p:custDataLst>
          </p:nvPr>
        </p:nvPicPr>
        <p:blipFill>
          <a:blip r:embed="rId26">
            <a:alphaModFix/>
          </a:blip>
          <a:stretch>
            <a:fillRect/>
          </a:stretch>
        </p:blipFill>
        <p:spPr>
          <a:xfrm>
            <a:off x="8928133" y="2426233"/>
            <a:ext cx="2005531" cy="2005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9">
            <a:extLst>
              <a:ext uri="{FF2B5EF4-FFF2-40B4-BE49-F238E27FC236}">
                <a16:creationId xmlns:a16="http://schemas.microsoft.com/office/drawing/2014/main" id="{91F707C7-9463-BFB6-FECC-3B1C3789466B}"/>
              </a:ext>
            </a:extLst>
          </p:cNvPr>
          <p:cNvPicPr preferRelativeResize="0"/>
          <p:nvPr>
            <p:custDataLst>
              <p:tags r:id="rId3"/>
            </p:custDataLst>
          </p:nvPr>
        </p:nvPicPr>
        <p:blipFill>
          <a:blip r:embed="rId27">
            <a:alphaModFix/>
          </a:blip>
          <a:stretch>
            <a:fillRect/>
          </a:stretch>
        </p:blipFill>
        <p:spPr>
          <a:xfrm>
            <a:off x="1404784" y="2356780"/>
            <a:ext cx="2144432" cy="2144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9">
            <a:extLst>
              <a:ext uri="{FF2B5EF4-FFF2-40B4-BE49-F238E27FC236}">
                <a16:creationId xmlns:a16="http://schemas.microsoft.com/office/drawing/2014/main" id="{644CA4AF-D91E-DA9F-8523-DA192733652D}"/>
              </a:ext>
            </a:extLst>
          </p:cNvPr>
          <p:cNvPicPr preferRelativeResize="0"/>
          <p:nvPr>
            <p:custDataLst>
              <p:tags r:id="rId4"/>
            </p:custDataLst>
          </p:nvPr>
        </p:nvPicPr>
        <p:blipFill>
          <a:blip r:embed="rId28">
            <a:alphaModFix/>
          </a:blip>
          <a:stretch>
            <a:fillRect/>
          </a:stretch>
        </p:blipFill>
        <p:spPr>
          <a:xfrm>
            <a:off x="10933668" y="1612868"/>
            <a:ext cx="753233" cy="753233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9">
            <a:extLst>
              <a:ext uri="{FF2B5EF4-FFF2-40B4-BE49-F238E27FC236}">
                <a16:creationId xmlns:a16="http://schemas.microsoft.com/office/drawing/2014/main" id="{BC786C29-EA63-96A9-1895-58BFA924BBD6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264384" y="1712267"/>
            <a:ext cx="425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 dirty="0">
                <a:solidFill>
                  <a:schemeClr val="accent1"/>
                </a:solidFill>
              </a:rPr>
              <a:t>x</a:t>
            </a:r>
            <a:endParaRPr sz="2667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sp>
        <p:nvSpPr>
          <p:cNvPr id="174" name="Google Shape;174;p19">
            <a:extLst>
              <a:ext uri="{FF2B5EF4-FFF2-40B4-BE49-F238E27FC236}">
                <a16:creationId xmlns:a16="http://schemas.microsoft.com/office/drawing/2014/main" id="{6BC86A80-DBFD-A258-40ED-2B880E09EC2D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1097667" y="1166933"/>
            <a:ext cx="425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 dirty="0">
                <a:solidFill>
                  <a:srgbClr val="FFC000"/>
                </a:solidFill>
              </a:rPr>
              <a:t>k</a:t>
            </a:r>
            <a:endParaRPr sz="2667" dirty="0">
              <a:solidFill>
                <a:srgbClr val="FFC000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cxnSp>
        <p:nvCxnSpPr>
          <p:cNvPr id="175" name="Google Shape;175;p19">
            <a:extLst>
              <a:ext uri="{FF2B5EF4-FFF2-40B4-BE49-F238E27FC236}">
                <a16:creationId xmlns:a16="http://schemas.microsoft.com/office/drawing/2014/main" id="{23197255-F9F9-AD8F-E0A9-79C5FE2D5343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 rot="10800000" flipH="1">
            <a:off x="4798451" y="3096467"/>
            <a:ext cx="2946800" cy="14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6" name="Google Shape;176;p19">
            <a:extLst>
              <a:ext uri="{FF2B5EF4-FFF2-40B4-BE49-F238E27FC236}">
                <a16:creationId xmlns:a16="http://schemas.microsoft.com/office/drawing/2014/main" id="{95D95F78-81E9-75D1-48C4-B9D68564BE3A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 flipH="1">
            <a:off x="4783851" y="3785600"/>
            <a:ext cx="2909600" cy="31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7" name="Google Shape;177;p19">
            <a:extLst>
              <a:ext uri="{FF2B5EF4-FFF2-40B4-BE49-F238E27FC236}">
                <a16:creationId xmlns:a16="http://schemas.microsoft.com/office/drawing/2014/main" id="{F469A509-35EE-1FC8-988F-702A42D26AE5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635833" y="4357817"/>
            <a:ext cx="425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 dirty="0">
                <a:solidFill>
                  <a:schemeClr val="accent1"/>
                </a:solidFill>
              </a:rPr>
              <a:t>x</a:t>
            </a:r>
            <a:endParaRPr sz="2667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cxnSp>
        <p:nvCxnSpPr>
          <p:cNvPr id="181" name="Google Shape;181;p19">
            <a:extLst>
              <a:ext uri="{FF2B5EF4-FFF2-40B4-BE49-F238E27FC236}">
                <a16:creationId xmlns:a16="http://schemas.microsoft.com/office/drawing/2014/main" id="{86931980-6607-68B5-3E63-2011AC9718BE}"/>
              </a:ext>
            </a:extLst>
          </p:cNvPr>
          <p:cNvCxnSpPr/>
          <p:nvPr>
            <p:custDataLst>
              <p:tags r:id="rId10"/>
            </p:custDataLst>
          </p:nvPr>
        </p:nvCxnSpPr>
        <p:spPr>
          <a:xfrm>
            <a:off x="2061017" y="4741617"/>
            <a:ext cx="573200" cy="13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85" name="Google Shape;185;p19">
            <a:extLst>
              <a:ext uri="{FF2B5EF4-FFF2-40B4-BE49-F238E27FC236}">
                <a16:creationId xmlns:a16="http://schemas.microsoft.com/office/drawing/2014/main" id="{2ECFBAA2-2776-D43E-53EE-9D3CC5968D61}"/>
              </a:ext>
            </a:extLst>
          </p:cNvPr>
          <p:cNvPicPr preferRelativeResize="0"/>
          <p:nvPr>
            <p:custDataLst>
              <p:tags r:id="rId11"/>
            </p:custDataLst>
          </p:nvPr>
        </p:nvPicPr>
        <p:blipFill>
          <a:blip r:embed="rId28">
            <a:alphaModFix/>
          </a:blip>
          <a:stretch>
            <a:fillRect/>
          </a:stretch>
        </p:blipFill>
        <p:spPr>
          <a:xfrm>
            <a:off x="9565734" y="4714867"/>
            <a:ext cx="365189" cy="3651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6" name="Google Shape;186;p19">
            <a:extLst>
              <a:ext uri="{FF2B5EF4-FFF2-40B4-BE49-F238E27FC236}">
                <a16:creationId xmlns:a16="http://schemas.microsoft.com/office/drawing/2014/main" id="{72DFE3C1-8D81-57FA-7B69-7A9FCFD69A3B}"/>
              </a:ext>
            </a:extLst>
          </p:cNvPr>
          <p:cNvCxnSpPr/>
          <p:nvPr>
            <p:custDataLst>
              <p:tags r:id="rId12"/>
            </p:custDataLst>
          </p:nvPr>
        </p:nvCxnSpPr>
        <p:spPr>
          <a:xfrm>
            <a:off x="10009651" y="4890651"/>
            <a:ext cx="573200" cy="13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6" name="Graphic 5" descr="Paper with solid fill">
            <a:extLst>
              <a:ext uri="{FF2B5EF4-FFF2-40B4-BE49-F238E27FC236}">
                <a16:creationId xmlns:a16="http://schemas.microsoft.com/office/drawing/2014/main" id="{34458F05-58EB-1E8D-3F3F-3DD72504DE11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5779400" y="1153125"/>
            <a:ext cx="633200" cy="633200"/>
          </a:xfrm>
          <a:prstGeom prst="rect">
            <a:avLst/>
          </a:prstGeom>
        </p:spPr>
      </p:pic>
      <p:sp>
        <p:nvSpPr>
          <p:cNvPr id="7" name="Google Shape;174;p19">
            <a:extLst>
              <a:ext uri="{FF2B5EF4-FFF2-40B4-BE49-F238E27FC236}">
                <a16:creationId xmlns:a16="http://schemas.microsoft.com/office/drawing/2014/main" id="{64123D5C-7839-FC17-2874-3B3746BC1979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6363999" y="875925"/>
            <a:ext cx="425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 dirty="0">
                <a:solidFill>
                  <a:srgbClr val="FFC000"/>
                </a:solidFill>
              </a:rPr>
              <a:t>c</a:t>
            </a:r>
            <a:endParaRPr sz="2667" dirty="0">
              <a:solidFill>
                <a:srgbClr val="FFC000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sp>
        <p:nvSpPr>
          <p:cNvPr id="9" name="Google Shape;174;p19">
            <a:extLst>
              <a:ext uri="{FF2B5EF4-FFF2-40B4-BE49-F238E27FC236}">
                <a16:creationId xmlns:a16="http://schemas.microsoft.com/office/drawing/2014/main" id="{69AA5667-1FB9-E849-793F-30A98199C93A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845232" y="2736799"/>
            <a:ext cx="425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 dirty="0">
                <a:solidFill>
                  <a:schemeClr val="accent1"/>
                </a:solidFill>
              </a:rPr>
              <a:t>s</a:t>
            </a:r>
            <a:endParaRPr sz="2667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pic>
        <p:nvPicPr>
          <p:cNvPr id="10" name="Graphic 9" descr="Key with solid fill">
            <a:extLst>
              <a:ext uri="{FF2B5EF4-FFF2-40B4-BE49-F238E27FC236}">
                <a16:creationId xmlns:a16="http://schemas.microsoft.com/office/drawing/2014/main" id="{5FAFCB13-120B-1D97-CB54-7506A3EE6ADD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600632" y="2991852"/>
            <a:ext cx="914400" cy="914400"/>
          </a:xfrm>
          <a:prstGeom prst="rect">
            <a:avLst/>
          </a:prstGeom>
        </p:spPr>
      </p:pic>
      <p:pic>
        <p:nvPicPr>
          <p:cNvPr id="11" name="Graphic 10" descr="Key with solid fill">
            <a:extLst>
              <a:ext uri="{FF2B5EF4-FFF2-40B4-BE49-F238E27FC236}">
                <a16:creationId xmlns:a16="http://schemas.microsoft.com/office/drawing/2014/main" id="{21FCF112-1990-C480-62C6-19ADD6BC9119}"/>
              </a:ext>
            </a:extLst>
          </p:cNvPr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 flipH="1">
            <a:off x="1330339" y="4541324"/>
            <a:ext cx="365189" cy="365189"/>
          </a:xfrm>
          <a:prstGeom prst="rect">
            <a:avLst/>
          </a:prstGeom>
        </p:spPr>
      </p:pic>
      <p:pic>
        <p:nvPicPr>
          <p:cNvPr id="19" name="Graphic 18" descr="Envelope outline">
            <a:extLst>
              <a:ext uri="{FF2B5EF4-FFF2-40B4-BE49-F238E27FC236}">
                <a16:creationId xmlns:a16="http://schemas.microsoft.com/office/drawing/2014/main" id="{AB1DF30F-BEDB-6B43-F0DF-091782637524}"/>
              </a:ext>
            </a:extLst>
          </p:cNvPr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5518062" y="2558460"/>
            <a:ext cx="522676" cy="522676"/>
          </a:xfrm>
          <a:prstGeom prst="rect">
            <a:avLst/>
          </a:prstGeom>
        </p:spPr>
      </p:pic>
      <p:pic>
        <p:nvPicPr>
          <p:cNvPr id="20" name="Graphic 19" descr="Envelope outline">
            <a:extLst>
              <a:ext uri="{FF2B5EF4-FFF2-40B4-BE49-F238E27FC236}">
                <a16:creationId xmlns:a16="http://schemas.microsoft.com/office/drawing/2014/main" id="{D3A2AC45-A0B4-0D05-9A50-B1446731EC08}"/>
              </a:ext>
            </a:extLst>
          </p:cNvPr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2712945" y="4487079"/>
            <a:ext cx="522676" cy="522676"/>
          </a:xfrm>
          <a:prstGeom prst="rect">
            <a:avLst/>
          </a:prstGeom>
        </p:spPr>
      </p:pic>
      <p:pic>
        <p:nvPicPr>
          <p:cNvPr id="21" name="Graphic 20" descr="Envelope outline">
            <a:extLst>
              <a:ext uri="{FF2B5EF4-FFF2-40B4-BE49-F238E27FC236}">
                <a16:creationId xmlns:a16="http://schemas.microsoft.com/office/drawing/2014/main" id="{11A8873E-3B68-C495-05D4-421F233809FA}"/>
              </a:ext>
            </a:extLst>
          </p:cNvPr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8995481" y="4650879"/>
            <a:ext cx="522676" cy="522676"/>
          </a:xfrm>
          <a:prstGeom prst="rect">
            <a:avLst/>
          </a:prstGeom>
        </p:spPr>
      </p:pic>
      <p:pic>
        <p:nvPicPr>
          <p:cNvPr id="23" name="Graphic 22" descr="Envelope outline">
            <a:extLst>
              <a:ext uri="{FF2B5EF4-FFF2-40B4-BE49-F238E27FC236}">
                <a16:creationId xmlns:a16="http://schemas.microsoft.com/office/drawing/2014/main" id="{ACC1103C-F3A0-0F21-B634-AD47F00D9D97}"/>
              </a:ext>
            </a:extLst>
          </p:cNvPr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10661579" y="4650879"/>
            <a:ext cx="522676" cy="522676"/>
          </a:xfrm>
          <a:prstGeom prst="rect">
            <a:avLst/>
          </a:prstGeom>
        </p:spPr>
      </p:pic>
      <p:pic>
        <p:nvPicPr>
          <p:cNvPr id="24" name="Graphic 23" descr="Envelope outline">
            <a:extLst>
              <a:ext uri="{FF2B5EF4-FFF2-40B4-BE49-F238E27FC236}">
                <a16:creationId xmlns:a16="http://schemas.microsoft.com/office/drawing/2014/main" id="{067FC032-6BA4-F35F-94FF-63DB31964FD4}"/>
              </a:ext>
            </a:extLst>
          </p:cNvPr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5518062" y="3906252"/>
            <a:ext cx="522676" cy="52267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063223C-DC43-AC24-6AB8-5B24078AB812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3"/>
            </p:custDataLst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639D67C-9D1C-C3D6-F546-A05A4C7B5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87973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>
          <a:extLst>
            <a:ext uri="{FF2B5EF4-FFF2-40B4-BE49-F238E27FC236}">
              <a16:creationId xmlns:a16="http://schemas.microsoft.com/office/drawing/2014/main" id="{0173E284-E247-D1EE-62D4-87402A52F1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19">
            <a:extLst>
              <a:ext uri="{FF2B5EF4-FFF2-40B4-BE49-F238E27FC236}">
                <a16:creationId xmlns:a16="http://schemas.microsoft.com/office/drawing/2014/main" id="{873E2EA4-E1D4-BFA5-53A7-18F204603AF2}"/>
              </a:ext>
            </a:extLst>
          </p:cNvPr>
          <p:cNvPicPr preferRelativeResize="0"/>
          <p:nvPr>
            <p:custDataLst>
              <p:tags r:id="rId2"/>
            </p:custDataLst>
          </p:nvPr>
        </p:nvPicPr>
        <p:blipFill>
          <a:blip r:embed="rId31">
            <a:alphaModFix/>
          </a:blip>
          <a:stretch>
            <a:fillRect/>
          </a:stretch>
        </p:blipFill>
        <p:spPr>
          <a:xfrm>
            <a:off x="8928133" y="2426233"/>
            <a:ext cx="2005531" cy="2005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9">
            <a:extLst>
              <a:ext uri="{FF2B5EF4-FFF2-40B4-BE49-F238E27FC236}">
                <a16:creationId xmlns:a16="http://schemas.microsoft.com/office/drawing/2014/main" id="{91F707C7-9463-BFB6-FECC-3B1C3789466B}"/>
              </a:ext>
            </a:extLst>
          </p:cNvPr>
          <p:cNvPicPr preferRelativeResize="0"/>
          <p:nvPr>
            <p:custDataLst>
              <p:tags r:id="rId3"/>
            </p:custDataLst>
          </p:nvPr>
        </p:nvPicPr>
        <p:blipFill>
          <a:blip r:embed="rId32">
            <a:alphaModFix/>
          </a:blip>
          <a:stretch>
            <a:fillRect/>
          </a:stretch>
        </p:blipFill>
        <p:spPr>
          <a:xfrm>
            <a:off x="1404784" y="2356780"/>
            <a:ext cx="2144432" cy="2144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9">
            <a:extLst>
              <a:ext uri="{FF2B5EF4-FFF2-40B4-BE49-F238E27FC236}">
                <a16:creationId xmlns:a16="http://schemas.microsoft.com/office/drawing/2014/main" id="{644CA4AF-D91E-DA9F-8523-DA192733652D}"/>
              </a:ext>
            </a:extLst>
          </p:cNvPr>
          <p:cNvPicPr preferRelativeResize="0"/>
          <p:nvPr>
            <p:custDataLst>
              <p:tags r:id="rId4"/>
            </p:custDataLst>
          </p:nvPr>
        </p:nvPicPr>
        <p:blipFill>
          <a:blip r:embed="rId33">
            <a:alphaModFix/>
          </a:blip>
          <a:stretch>
            <a:fillRect/>
          </a:stretch>
        </p:blipFill>
        <p:spPr>
          <a:xfrm>
            <a:off x="10933668" y="1612868"/>
            <a:ext cx="753233" cy="753233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9">
            <a:extLst>
              <a:ext uri="{FF2B5EF4-FFF2-40B4-BE49-F238E27FC236}">
                <a16:creationId xmlns:a16="http://schemas.microsoft.com/office/drawing/2014/main" id="{BC786C29-EA63-96A9-1895-58BFA924BBD6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264384" y="1712267"/>
            <a:ext cx="425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 dirty="0">
                <a:solidFill>
                  <a:schemeClr val="accent1"/>
                </a:solidFill>
              </a:rPr>
              <a:t>x</a:t>
            </a:r>
            <a:endParaRPr sz="2667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sp>
        <p:nvSpPr>
          <p:cNvPr id="174" name="Google Shape;174;p19">
            <a:extLst>
              <a:ext uri="{FF2B5EF4-FFF2-40B4-BE49-F238E27FC236}">
                <a16:creationId xmlns:a16="http://schemas.microsoft.com/office/drawing/2014/main" id="{6BC86A80-DBFD-A258-40ED-2B880E09EC2D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1097667" y="1166933"/>
            <a:ext cx="425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 dirty="0">
                <a:solidFill>
                  <a:srgbClr val="FFC000"/>
                </a:solidFill>
              </a:rPr>
              <a:t>k</a:t>
            </a:r>
            <a:endParaRPr sz="2667" dirty="0">
              <a:solidFill>
                <a:srgbClr val="FFC000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cxnSp>
        <p:nvCxnSpPr>
          <p:cNvPr id="175" name="Google Shape;175;p19">
            <a:extLst>
              <a:ext uri="{FF2B5EF4-FFF2-40B4-BE49-F238E27FC236}">
                <a16:creationId xmlns:a16="http://schemas.microsoft.com/office/drawing/2014/main" id="{23197255-F9F9-AD8F-E0A9-79C5FE2D5343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 rot="10800000" flipH="1">
            <a:off x="4798451" y="3096467"/>
            <a:ext cx="2946800" cy="14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6" name="Google Shape;176;p19">
            <a:extLst>
              <a:ext uri="{FF2B5EF4-FFF2-40B4-BE49-F238E27FC236}">
                <a16:creationId xmlns:a16="http://schemas.microsoft.com/office/drawing/2014/main" id="{95D95F78-81E9-75D1-48C4-B9D68564BE3A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 flipH="1">
            <a:off x="4783851" y="3785600"/>
            <a:ext cx="2909600" cy="31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7" name="Google Shape;177;p19">
            <a:extLst>
              <a:ext uri="{FF2B5EF4-FFF2-40B4-BE49-F238E27FC236}">
                <a16:creationId xmlns:a16="http://schemas.microsoft.com/office/drawing/2014/main" id="{F469A509-35EE-1FC8-988F-702A42D26AE5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635833" y="4357817"/>
            <a:ext cx="425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 dirty="0">
                <a:solidFill>
                  <a:schemeClr val="accent1"/>
                </a:solidFill>
              </a:rPr>
              <a:t>x</a:t>
            </a:r>
            <a:endParaRPr sz="2667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cxnSp>
        <p:nvCxnSpPr>
          <p:cNvPr id="181" name="Google Shape;181;p19">
            <a:extLst>
              <a:ext uri="{FF2B5EF4-FFF2-40B4-BE49-F238E27FC236}">
                <a16:creationId xmlns:a16="http://schemas.microsoft.com/office/drawing/2014/main" id="{86931980-6607-68B5-3E63-2011AC9718BE}"/>
              </a:ext>
            </a:extLst>
          </p:cNvPr>
          <p:cNvCxnSpPr/>
          <p:nvPr>
            <p:custDataLst>
              <p:tags r:id="rId10"/>
            </p:custDataLst>
          </p:nvPr>
        </p:nvCxnSpPr>
        <p:spPr>
          <a:xfrm>
            <a:off x="2061017" y="4741617"/>
            <a:ext cx="573200" cy="13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85" name="Google Shape;185;p19">
            <a:extLst>
              <a:ext uri="{FF2B5EF4-FFF2-40B4-BE49-F238E27FC236}">
                <a16:creationId xmlns:a16="http://schemas.microsoft.com/office/drawing/2014/main" id="{2ECFBAA2-2776-D43E-53EE-9D3CC5968D61}"/>
              </a:ext>
            </a:extLst>
          </p:cNvPr>
          <p:cNvPicPr preferRelativeResize="0"/>
          <p:nvPr>
            <p:custDataLst>
              <p:tags r:id="rId11"/>
            </p:custDataLst>
          </p:nvPr>
        </p:nvPicPr>
        <p:blipFill>
          <a:blip r:embed="rId33">
            <a:alphaModFix/>
          </a:blip>
          <a:stretch>
            <a:fillRect/>
          </a:stretch>
        </p:blipFill>
        <p:spPr>
          <a:xfrm>
            <a:off x="9565734" y="4714867"/>
            <a:ext cx="365189" cy="3651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6" name="Google Shape;186;p19">
            <a:extLst>
              <a:ext uri="{FF2B5EF4-FFF2-40B4-BE49-F238E27FC236}">
                <a16:creationId xmlns:a16="http://schemas.microsoft.com/office/drawing/2014/main" id="{72DFE3C1-8D81-57FA-7B69-7A9FCFD69A3B}"/>
              </a:ext>
            </a:extLst>
          </p:cNvPr>
          <p:cNvCxnSpPr/>
          <p:nvPr>
            <p:custDataLst>
              <p:tags r:id="rId12"/>
            </p:custDataLst>
          </p:nvPr>
        </p:nvCxnSpPr>
        <p:spPr>
          <a:xfrm>
            <a:off x="10009651" y="4890651"/>
            <a:ext cx="573200" cy="13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8" name="Google Shape;188;p19">
            <a:extLst>
              <a:ext uri="{FF2B5EF4-FFF2-40B4-BE49-F238E27FC236}">
                <a16:creationId xmlns:a16="http://schemas.microsoft.com/office/drawing/2014/main" id="{B872E8B2-B853-0662-CA73-FD3328348E03}"/>
              </a:ext>
            </a:extLst>
          </p:cNvPr>
          <p:cNvCxnSpPr/>
          <p:nvPr>
            <p:custDataLst>
              <p:tags r:id="rId13"/>
            </p:custDataLst>
          </p:nvPr>
        </p:nvCxnSpPr>
        <p:spPr>
          <a:xfrm>
            <a:off x="2061017" y="5427884"/>
            <a:ext cx="573200" cy="13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6" name="Graphic 5" descr="Paper with solid fill">
            <a:extLst>
              <a:ext uri="{FF2B5EF4-FFF2-40B4-BE49-F238E27FC236}">
                <a16:creationId xmlns:a16="http://schemas.microsoft.com/office/drawing/2014/main" id="{34458F05-58EB-1E8D-3F3F-3DD72504DE11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5779400" y="1153125"/>
            <a:ext cx="633200" cy="633200"/>
          </a:xfrm>
          <a:prstGeom prst="rect">
            <a:avLst/>
          </a:prstGeom>
        </p:spPr>
      </p:pic>
      <p:sp>
        <p:nvSpPr>
          <p:cNvPr id="7" name="Google Shape;174;p19">
            <a:extLst>
              <a:ext uri="{FF2B5EF4-FFF2-40B4-BE49-F238E27FC236}">
                <a16:creationId xmlns:a16="http://schemas.microsoft.com/office/drawing/2014/main" id="{64123D5C-7839-FC17-2874-3B3746BC1979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6363999" y="875925"/>
            <a:ext cx="425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 dirty="0">
                <a:solidFill>
                  <a:srgbClr val="FFC000"/>
                </a:solidFill>
              </a:rPr>
              <a:t>c</a:t>
            </a:r>
            <a:endParaRPr sz="2667" dirty="0">
              <a:solidFill>
                <a:srgbClr val="FFC000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sp>
        <p:nvSpPr>
          <p:cNvPr id="9" name="Google Shape;174;p19">
            <a:extLst>
              <a:ext uri="{FF2B5EF4-FFF2-40B4-BE49-F238E27FC236}">
                <a16:creationId xmlns:a16="http://schemas.microsoft.com/office/drawing/2014/main" id="{69AA5667-1FB9-E849-793F-30A98199C93A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845232" y="2736799"/>
            <a:ext cx="425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 dirty="0">
                <a:solidFill>
                  <a:schemeClr val="accent1"/>
                </a:solidFill>
              </a:rPr>
              <a:t>s</a:t>
            </a:r>
            <a:endParaRPr sz="2667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pic>
        <p:nvPicPr>
          <p:cNvPr id="10" name="Graphic 9" descr="Key with solid fill">
            <a:extLst>
              <a:ext uri="{FF2B5EF4-FFF2-40B4-BE49-F238E27FC236}">
                <a16:creationId xmlns:a16="http://schemas.microsoft.com/office/drawing/2014/main" id="{5FAFCB13-120B-1D97-CB54-7506A3EE6ADD}"/>
              </a:ext>
            </a:extLst>
          </p:cNvPr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600632" y="2991852"/>
            <a:ext cx="914400" cy="914400"/>
          </a:xfrm>
          <a:prstGeom prst="rect">
            <a:avLst/>
          </a:prstGeom>
        </p:spPr>
      </p:pic>
      <p:pic>
        <p:nvPicPr>
          <p:cNvPr id="11" name="Graphic 10" descr="Key with solid fill">
            <a:extLst>
              <a:ext uri="{FF2B5EF4-FFF2-40B4-BE49-F238E27FC236}">
                <a16:creationId xmlns:a16="http://schemas.microsoft.com/office/drawing/2014/main" id="{21FCF112-1990-C480-62C6-19ADD6BC9119}"/>
              </a:ext>
            </a:extLst>
          </p:cNvPr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 flipH="1">
            <a:off x="1330339" y="4541324"/>
            <a:ext cx="365189" cy="365189"/>
          </a:xfrm>
          <a:prstGeom prst="rect">
            <a:avLst/>
          </a:prstGeom>
        </p:spPr>
      </p:pic>
      <p:pic>
        <p:nvPicPr>
          <p:cNvPr id="19" name="Graphic 18" descr="Envelope outline">
            <a:extLst>
              <a:ext uri="{FF2B5EF4-FFF2-40B4-BE49-F238E27FC236}">
                <a16:creationId xmlns:a16="http://schemas.microsoft.com/office/drawing/2014/main" id="{AB1DF30F-BEDB-6B43-F0DF-091782637524}"/>
              </a:ext>
            </a:extLst>
          </p:cNvPr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5518062" y="2558460"/>
            <a:ext cx="522676" cy="522676"/>
          </a:xfrm>
          <a:prstGeom prst="rect">
            <a:avLst/>
          </a:prstGeom>
        </p:spPr>
      </p:pic>
      <p:pic>
        <p:nvPicPr>
          <p:cNvPr id="20" name="Graphic 19" descr="Envelope outline">
            <a:extLst>
              <a:ext uri="{FF2B5EF4-FFF2-40B4-BE49-F238E27FC236}">
                <a16:creationId xmlns:a16="http://schemas.microsoft.com/office/drawing/2014/main" id="{D3A2AC45-A0B4-0D05-9A50-B1446731EC08}"/>
              </a:ext>
            </a:extLst>
          </p:cNvPr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2712945" y="4487079"/>
            <a:ext cx="522676" cy="522676"/>
          </a:xfrm>
          <a:prstGeom prst="rect">
            <a:avLst/>
          </a:prstGeom>
        </p:spPr>
      </p:pic>
      <p:pic>
        <p:nvPicPr>
          <p:cNvPr id="21" name="Graphic 20" descr="Envelope outline">
            <a:extLst>
              <a:ext uri="{FF2B5EF4-FFF2-40B4-BE49-F238E27FC236}">
                <a16:creationId xmlns:a16="http://schemas.microsoft.com/office/drawing/2014/main" id="{11A8873E-3B68-C495-05D4-421F233809FA}"/>
              </a:ext>
            </a:extLst>
          </p:cNvPr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8995481" y="4650879"/>
            <a:ext cx="522676" cy="522676"/>
          </a:xfrm>
          <a:prstGeom prst="rect">
            <a:avLst/>
          </a:prstGeom>
        </p:spPr>
      </p:pic>
      <p:pic>
        <p:nvPicPr>
          <p:cNvPr id="23" name="Graphic 22" descr="Envelope outline">
            <a:extLst>
              <a:ext uri="{FF2B5EF4-FFF2-40B4-BE49-F238E27FC236}">
                <a16:creationId xmlns:a16="http://schemas.microsoft.com/office/drawing/2014/main" id="{ACC1103C-F3A0-0F21-B634-AD47F00D9D97}"/>
              </a:ext>
            </a:extLst>
          </p:cNvPr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10661579" y="4650879"/>
            <a:ext cx="522676" cy="522676"/>
          </a:xfrm>
          <a:prstGeom prst="rect">
            <a:avLst/>
          </a:prstGeom>
        </p:spPr>
      </p:pic>
      <p:pic>
        <p:nvPicPr>
          <p:cNvPr id="24" name="Graphic 23" descr="Envelope outline">
            <a:extLst>
              <a:ext uri="{FF2B5EF4-FFF2-40B4-BE49-F238E27FC236}">
                <a16:creationId xmlns:a16="http://schemas.microsoft.com/office/drawing/2014/main" id="{067FC032-6BA4-F35F-94FF-63DB31964FD4}"/>
              </a:ext>
            </a:extLst>
          </p:cNvPr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5518062" y="3906252"/>
            <a:ext cx="522676" cy="522676"/>
          </a:xfrm>
          <a:prstGeom prst="rect">
            <a:avLst/>
          </a:prstGeom>
        </p:spPr>
      </p:pic>
      <p:pic>
        <p:nvPicPr>
          <p:cNvPr id="25" name="Graphic 24" descr="Envelope outline">
            <a:extLst>
              <a:ext uri="{FF2B5EF4-FFF2-40B4-BE49-F238E27FC236}">
                <a16:creationId xmlns:a16="http://schemas.microsoft.com/office/drawing/2014/main" id="{C6BB2082-B386-05A9-DB35-5ECF9C915C28}"/>
              </a:ext>
            </a:extLst>
          </p:cNvPr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1374495" y="5145818"/>
            <a:ext cx="522676" cy="522676"/>
          </a:xfrm>
          <a:prstGeom prst="rect">
            <a:avLst/>
          </a:prstGeom>
        </p:spPr>
      </p:pic>
      <p:pic>
        <p:nvPicPr>
          <p:cNvPr id="26" name="Graphic 25" descr="Key with solid fill">
            <a:extLst>
              <a:ext uri="{FF2B5EF4-FFF2-40B4-BE49-F238E27FC236}">
                <a16:creationId xmlns:a16="http://schemas.microsoft.com/office/drawing/2014/main" id="{613101DB-0FCD-A7DA-759A-62FC2F825CB5}"/>
              </a:ext>
            </a:extLst>
          </p:cNvPr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 flipH="1">
            <a:off x="981614" y="5224561"/>
            <a:ext cx="365189" cy="365189"/>
          </a:xfrm>
          <a:prstGeom prst="rect">
            <a:avLst/>
          </a:prstGeom>
        </p:spPr>
      </p:pic>
      <p:pic>
        <p:nvPicPr>
          <p:cNvPr id="27" name="Graphic 26" descr="Paper with solid fill">
            <a:extLst>
              <a:ext uri="{FF2B5EF4-FFF2-40B4-BE49-F238E27FC236}">
                <a16:creationId xmlns:a16="http://schemas.microsoft.com/office/drawing/2014/main" id="{4FC059ED-CC7D-4A0C-17A5-014F4CDA23C1}"/>
              </a:ext>
            </a:extLst>
          </p:cNvPr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527716" y="5173555"/>
            <a:ext cx="420965" cy="420965"/>
          </a:xfrm>
          <a:prstGeom prst="rect">
            <a:avLst/>
          </a:prstGeom>
        </p:spPr>
      </p:pic>
      <p:pic>
        <p:nvPicPr>
          <p:cNvPr id="28" name="Graphic 27" descr="Envelope outline">
            <a:extLst>
              <a:ext uri="{FF2B5EF4-FFF2-40B4-BE49-F238E27FC236}">
                <a16:creationId xmlns:a16="http://schemas.microsoft.com/office/drawing/2014/main" id="{3BB7D10C-D9F8-04AB-15CB-D8613326C967}"/>
              </a:ext>
            </a:extLst>
          </p:cNvPr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2712945" y="5166546"/>
            <a:ext cx="522676" cy="52267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063223C-DC43-AC24-6AB8-5B24078AB812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8"/>
            </p:custDataLst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150918A-8B59-6AEA-C054-FAE1E6968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16141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>
          <a:extLst>
            <a:ext uri="{FF2B5EF4-FFF2-40B4-BE49-F238E27FC236}">
              <a16:creationId xmlns:a16="http://schemas.microsoft.com/office/drawing/2014/main" id="{0173E284-E247-D1EE-62D4-87402A52F1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19">
            <a:extLst>
              <a:ext uri="{FF2B5EF4-FFF2-40B4-BE49-F238E27FC236}">
                <a16:creationId xmlns:a16="http://schemas.microsoft.com/office/drawing/2014/main" id="{873E2EA4-E1D4-BFA5-53A7-18F204603AF2}"/>
              </a:ext>
            </a:extLst>
          </p:cNvPr>
          <p:cNvPicPr preferRelativeResize="0"/>
          <p:nvPr>
            <p:custDataLst>
              <p:tags r:id="rId2"/>
            </p:custDataLst>
          </p:nvPr>
        </p:nvPicPr>
        <p:blipFill>
          <a:blip r:embed="rId33">
            <a:alphaModFix/>
          </a:blip>
          <a:stretch>
            <a:fillRect/>
          </a:stretch>
        </p:blipFill>
        <p:spPr>
          <a:xfrm>
            <a:off x="8928133" y="2426233"/>
            <a:ext cx="2005531" cy="2005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9">
            <a:extLst>
              <a:ext uri="{FF2B5EF4-FFF2-40B4-BE49-F238E27FC236}">
                <a16:creationId xmlns:a16="http://schemas.microsoft.com/office/drawing/2014/main" id="{91F707C7-9463-BFB6-FECC-3B1C3789466B}"/>
              </a:ext>
            </a:extLst>
          </p:cNvPr>
          <p:cNvPicPr preferRelativeResize="0"/>
          <p:nvPr>
            <p:custDataLst>
              <p:tags r:id="rId3"/>
            </p:custDataLst>
          </p:nvPr>
        </p:nvPicPr>
        <p:blipFill>
          <a:blip r:embed="rId34">
            <a:alphaModFix/>
          </a:blip>
          <a:stretch>
            <a:fillRect/>
          </a:stretch>
        </p:blipFill>
        <p:spPr>
          <a:xfrm>
            <a:off x="1404784" y="2356780"/>
            <a:ext cx="2144432" cy="2144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9">
            <a:extLst>
              <a:ext uri="{FF2B5EF4-FFF2-40B4-BE49-F238E27FC236}">
                <a16:creationId xmlns:a16="http://schemas.microsoft.com/office/drawing/2014/main" id="{644CA4AF-D91E-DA9F-8523-DA192733652D}"/>
              </a:ext>
            </a:extLst>
          </p:cNvPr>
          <p:cNvPicPr preferRelativeResize="0"/>
          <p:nvPr>
            <p:custDataLst>
              <p:tags r:id="rId4"/>
            </p:custDataLst>
          </p:nvPr>
        </p:nvPicPr>
        <p:blipFill>
          <a:blip r:embed="rId35">
            <a:alphaModFix/>
          </a:blip>
          <a:stretch>
            <a:fillRect/>
          </a:stretch>
        </p:blipFill>
        <p:spPr>
          <a:xfrm>
            <a:off x="10933668" y="1612868"/>
            <a:ext cx="753233" cy="753233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9">
            <a:extLst>
              <a:ext uri="{FF2B5EF4-FFF2-40B4-BE49-F238E27FC236}">
                <a16:creationId xmlns:a16="http://schemas.microsoft.com/office/drawing/2014/main" id="{BC786C29-EA63-96A9-1895-58BFA924BBD6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264384" y="1712267"/>
            <a:ext cx="425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 dirty="0">
                <a:solidFill>
                  <a:schemeClr val="accent1"/>
                </a:solidFill>
              </a:rPr>
              <a:t>x</a:t>
            </a:r>
            <a:endParaRPr sz="2667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sp>
        <p:nvSpPr>
          <p:cNvPr id="174" name="Google Shape;174;p19">
            <a:extLst>
              <a:ext uri="{FF2B5EF4-FFF2-40B4-BE49-F238E27FC236}">
                <a16:creationId xmlns:a16="http://schemas.microsoft.com/office/drawing/2014/main" id="{6BC86A80-DBFD-A258-40ED-2B880E09EC2D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1097667" y="1166933"/>
            <a:ext cx="425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 dirty="0">
                <a:solidFill>
                  <a:srgbClr val="FFC000"/>
                </a:solidFill>
              </a:rPr>
              <a:t>k</a:t>
            </a:r>
            <a:endParaRPr sz="2667" dirty="0">
              <a:solidFill>
                <a:srgbClr val="FFC000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cxnSp>
        <p:nvCxnSpPr>
          <p:cNvPr id="175" name="Google Shape;175;p19">
            <a:extLst>
              <a:ext uri="{FF2B5EF4-FFF2-40B4-BE49-F238E27FC236}">
                <a16:creationId xmlns:a16="http://schemas.microsoft.com/office/drawing/2014/main" id="{23197255-F9F9-AD8F-E0A9-79C5FE2D5343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 rot="10800000" flipH="1">
            <a:off x="4798451" y="3096467"/>
            <a:ext cx="2946800" cy="14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6" name="Google Shape;176;p19">
            <a:extLst>
              <a:ext uri="{FF2B5EF4-FFF2-40B4-BE49-F238E27FC236}">
                <a16:creationId xmlns:a16="http://schemas.microsoft.com/office/drawing/2014/main" id="{95D95F78-81E9-75D1-48C4-B9D68564BE3A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 flipH="1">
            <a:off x="4783851" y="3785600"/>
            <a:ext cx="2909600" cy="31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7" name="Google Shape;177;p19">
            <a:extLst>
              <a:ext uri="{FF2B5EF4-FFF2-40B4-BE49-F238E27FC236}">
                <a16:creationId xmlns:a16="http://schemas.microsoft.com/office/drawing/2014/main" id="{F469A509-35EE-1FC8-988F-702A42D26AE5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635833" y="4357817"/>
            <a:ext cx="425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 dirty="0">
                <a:solidFill>
                  <a:schemeClr val="accent1"/>
                </a:solidFill>
              </a:rPr>
              <a:t>x</a:t>
            </a:r>
            <a:endParaRPr sz="2667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cxnSp>
        <p:nvCxnSpPr>
          <p:cNvPr id="181" name="Google Shape;181;p19">
            <a:extLst>
              <a:ext uri="{FF2B5EF4-FFF2-40B4-BE49-F238E27FC236}">
                <a16:creationId xmlns:a16="http://schemas.microsoft.com/office/drawing/2014/main" id="{86931980-6607-68B5-3E63-2011AC9718BE}"/>
              </a:ext>
            </a:extLst>
          </p:cNvPr>
          <p:cNvCxnSpPr/>
          <p:nvPr>
            <p:custDataLst>
              <p:tags r:id="rId10"/>
            </p:custDataLst>
          </p:nvPr>
        </p:nvCxnSpPr>
        <p:spPr>
          <a:xfrm>
            <a:off x="2061017" y="4741617"/>
            <a:ext cx="573200" cy="13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85" name="Google Shape;185;p19">
            <a:extLst>
              <a:ext uri="{FF2B5EF4-FFF2-40B4-BE49-F238E27FC236}">
                <a16:creationId xmlns:a16="http://schemas.microsoft.com/office/drawing/2014/main" id="{2ECFBAA2-2776-D43E-53EE-9D3CC5968D61}"/>
              </a:ext>
            </a:extLst>
          </p:cNvPr>
          <p:cNvPicPr preferRelativeResize="0"/>
          <p:nvPr>
            <p:custDataLst>
              <p:tags r:id="rId11"/>
            </p:custDataLst>
          </p:nvPr>
        </p:nvPicPr>
        <p:blipFill>
          <a:blip r:embed="rId35">
            <a:alphaModFix/>
          </a:blip>
          <a:stretch>
            <a:fillRect/>
          </a:stretch>
        </p:blipFill>
        <p:spPr>
          <a:xfrm>
            <a:off x="9565734" y="4714867"/>
            <a:ext cx="365189" cy="3651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6" name="Google Shape;186;p19">
            <a:extLst>
              <a:ext uri="{FF2B5EF4-FFF2-40B4-BE49-F238E27FC236}">
                <a16:creationId xmlns:a16="http://schemas.microsoft.com/office/drawing/2014/main" id="{72DFE3C1-8D81-57FA-7B69-7A9FCFD69A3B}"/>
              </a:ext>
            </a:extLst>
          </p:cNvPr>
          <p:cNvCxnSpPr/>
          <p:nvPr>
            <p:custDataLst>
              <p:tags r:id="rId12"/>
            </p:custDataLst>
          </p:nvPr>
        </p:nvCxnSpPr>
        <p:spPr>
          <a:xfrm>
            <a:off x="10009651" y="4890651"/>
            <a:ext cx="573200" cy="13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8" name="Google Shape;188;p19">
            <a:extLst>
              <a:ext uri="{FF2B5EF4-FFF2-40B4-BE49-F238E27FC236}">
                <a16:creationId xmlns:a16="http://schemas.microsoft.com/office/drawing/2014/main" id="{B872E8B2-B853-0662-CA73-FD3328348E03}"/>
              </a:ext>
            </a:extLst>
          </p:cNvPr>
          <p:cNvCxnSpPr/>
          <p:nvPr>
            <p:custDataLst>
              <p:tags r:id="rId13"/>
            </p:custDataLst>
          </p:nvPr>
        </p:nvCxnSpPr>
        <p:spPr>
          <a:xfrm>
            <a:off x="2061017" y="5427884"/>
            <a:ext cx="573200" cy="13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6" name="Graphic 5" descr="Paper with solid fill">
            <a:extLst>
              <a:ext uri="{FF2B5EF4-FFF2-40B4-BE49-F238E27FC236}">
                <a16:creationId xmlns:a16="http://schemas.microsoft.com/office/drawing/2014/main" id="{34458F05-58EB-1E8D-3F3F-3DD72504DE11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5779400" y="1153125"/>
            <a:ext cx="633200" cy="633200"/>
          </a:xfrm>
          <a:prstGeom prst="rect">
            <a:avLst/>
          </a:prstGeom>
        </p:spPr>
      </p:pic>
      <p:sp>
        <p:nvSpPr>
          <p:cNvPr id="7" name="Google Shape;174;p19">
            <a:extLst>
              <a:ext uri="{FF2B5EF4-FFF2-40B4-BE49-F238E27FC236}">
                <a16:creationId xmlns:a16="http://schemas.microsoft.com/office/drawing/2014/main" id="{64123D5C-7839-FC17-2874-3B3746BC1979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6363999" y="875925"/>
            <a:ext cx="425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 dirty="0">
                <a:solidFill>
                  <a:srgbClr val="FFC000"/>
                </a:solidFill>
              </a:rPr>
              <a:t>c</a:t>
            </a:r>
            <a:endParaRPr sz="2667" dirty="0">
              <a:solidFill>
                <a:srgbClr val="FFC000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sp>
        <p:nvSpPr>
          <p:cNvPr id="9" name="Google Shape;174;p19">
            <a:extLst>
              <a:ext uri="{FF2B5EF4-FFF2-40B4-BE49-F238E27FC236}">
                <a16:creationId xmlns:a16="http://schemas.microsoft.com/office/drawing/2014/main" id="{69AA5667-1FB9-E849-793F-30A98199C93A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845232" y="2736799"/>
            <a:ext cx="425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 dirty="0">
                <a:solidFill>
                  <a:schemeClr val="accent1"/>
                </a:solidFill>
              </a:rPr>
              <a:t>s</a:t>
            </a:r>
            <a:endParaRPr sz="2667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pic>
        <p:nvPicPr>
          <p:cNvPr id="10" name="Graphic 9" descr="Key with solid fill">
            <a:extLst>
              <a:ext uri="{FF2B5EF4-FFF2-40B4-BE49-F238E27FC236}">
                <a16:creationId xmlns:a16="http://schemas.microsoft.com/office/drawing/2014/main" id="{5FAFCB13-120B-1D97-CB54-7506A3EE6ADD}"/>
              </a:ext>
            </a:extLst>
          </p:cNvPr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600632" y="2991852"/>
            <a:ext cx="914400" cy="914400"/>
          </a:xfrm>
          <a:prstGeom prst="rect">
            <a:avLst/>
          </a:prstGeom>
        </p:spPr>
      </p:pic>
      <p:pic>
        <p:nvPicPr>
          <p:cNvPr id="11" name="Graphic 10" descr="Key with solid fill">
            <a:extLst>
              <a:ext uri="{FF2B5EF4-FFF2-40B4-BE49-F238E27FC236}">
                <a16:creationId xmlns:a16="http://schemas.microsoft.com/office/drawing/2014/main" id="{21FCF112-1990-C480-62C6-19ADD6BC9119}"/>
              </a:ext>
            </a:extLst>
          </p:cNvPr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 flipH="1">
            <a:off x="1330339" y="4541324"/>
            <a:ext cx="365189" cy="365189"/>
          </a:xfrm>
          <a:prstGeom prst="rect">
            <a:avLst/>
          </a:prstGeom>
        </p:spPr>
      </p:pic>
      <p:pic>
        <p:nvPicPr>
          <p:cNvPr id="19" name="Graphic 18" descr="Envelope outline">
            <a:extLst>
              <a:ext uri="{FF2B5EF4-FFF2-40B4-BE49-F238E27FC236}">
                <a16:creationId xmlns:a16="http://schemas.microsoft.com/office/drawing/2014/main" id="{AB1DF30F-BEDB-6B43-F0DF-091782637524}"/>
              </a:ext>
            </a:extLst>
          </p:cNvPr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5518062" y="2558460"/>
            <a:ext cx="522676" cy="522676"/>
          </a:xfrm>
          <a:prstGeom prst="rect">
            <a:avLst/>
          </a:prstGeom>
        </p:spPr>
      </p:pic>
      <p:pic>
        <p:nvPicPr>
          <p:cNvPr id="20" name="Graphic 19" descr="Envelope outline">
            <a:extLst>
              <a:ext uri="{FF2B5EF4-FFF2-40B4-BE49-F238E27FC236}">
                <a16:creationId xmlns:a16="http://schemas.microsoft.com/office/drawing/2014/main" id="{D3A2AC45-A0B4-0D05-9A50-B1446731EC08}"/>
              </a:ext>
            </a:extLst>
          </p:cNvPr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2712945" y="4487079"/>
            <a:ext cx="522676" cy="522676"/>
          </a:xfrm>
          <a:prstGeom prst="rect">
            <a:avLst/>
          </a:prstGeom>
        </p:spPr>
      </p:pic>
      <p:pic>
        <p:nvPicPr>
          <p:cNvPr id="21" name="Graphic 20" descr="Envelope outline">
            <a:extLst>
              <a:ext uri="{FF2B5EF4-FFF2-40B4-BE49-F238E27FC236}">
                <a16:creationId xmlns:a16="http://schemas.microsoft.com/office/drawing/2014/main" id="{11A8873E-3B68-C495-05D4-421F233809FA}"/>
              </a:ext>
            </a:extLst>
          </p:cNvPr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8995481" y="4650879"/>
            <a:ext cx="522676" cy="522676"/>
          </a:xfrm>
          <a:prstGeom prst="rect">
            <a:avLst/>
          </a:prstGeom>
        </p:spPr>
      </p:pic>
      <p:pic>
        <p:nvPicPr>
          <p:cNvPr id="23" name="Graphic 22" descr="Envelope outline">
            <a:extLst>
              <a:ext uri="{FF2B5EF4-FFF2-40B4-BE49-F238E27FC236}">
                <a16:creationId xmlns:a16="http://schemas.microsoft.com/office/drawing/2014/main" id="{ACC1103C-F3A0-0F21-B634-AD47F00D9D97}"/>
              </a:ext>
            </a:extLst>
          </p:cNvPr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10661579" y="4650879"/>
            <a:ext cx="522676" cy="522676"/>
          </a:xfrm>
          <a:prstGeom prst="rect">
            <a:avLst/>
          </a:prstGeom>
        </p:spPr>
      </p:pic>
      <p:pic>
        <p:nvPicPr>
          <p:cNvPr id="24" name="Graphic 23" descr="Envelope outline">
            <a:extLst>
              <a:ext uri="{FF2B5EF4-FFF2-40B4-BE49-F238E27FC236}">
                <a16:creationId xmlns:a16="http://schemas.microsoft.com/office/drawing/2014/main" id="{067FC032-6BA4-F35F-94FF-63DB31964FD4}"/>
              </a:ext>
            </a:extLst>
          </p:cNvPr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5518062" y="3906252"/>
            <a:ext cx="522676" cy="522676"/>
          </a:xfrm>
          <a:prstGeom prst="rect">
            <a:avLst/>
          </a:prstGeom>
        </p:spPr>
      </p:pic>
      <p:pic>
        <p:nvPicPr>
          <p:cNvPr id="25" name="Graphic 24" descr="Envelope outline">
            <a:extLst>
              <a:ext uri="{FF2B5EF4-FFF2-40B4-BE49-F238E27FC236}">
                <a16:creationId xmlns:a16="http://schemas.microsoft.com/office/drawing/2014/main" id="{C6BB2082-B386-05A9-DB35-5ECF9C915C28}"/>
              </a:ext>
            </a:extLst>
          </p:cNvPr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1374495" y="5145818"/>
            <a:ext cx="522676" cy="522676"/>
          </a:xfrm>
          <a:prstGeom prst="rect">
            <a:avLst/>
          </a:prstGeom>
        </p:spPr>
      </p:pic>
      <p:pic>
        <p:nvPicPr>
          <p:cNvPr id="26" name="Graphic 25" descr="Key with solid fill">
            <a:extLst>
              <a:ext uri="{FF2B5EF4-FFF2-40B4-BE49-F238E27FC236}">
                <a16:creationId xmlns:a16="http://schemas.microsoft.com/office/drawing/2014/main" id="{613101DB-0FCD-A7DA-759A-62FC2F825CB5}"/>
              </a:ext>
            </a:extLst>
          </p:cNvPr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 flipH="1">
            <a:off x="981614" y="5224561"/>
            <a:ext cx="365189" cy="365189"/>
          </a:xfrm>
          <a:prstGeom prst="rect">
            <a:avLst/>
          </a:prstGeom>
        </p:spPr>
      </p:pic>
      <p:pic>
        <p:nvPicPr>
          <p:cNvPr id="27" name="Graphic 26" descr="Paper with solid fill">
            <a:extLst>
              <a:ext uri="{FF2B5EF4-FFF2-40B4-BE49-F238E27FC236}">
                <a16:creationId xmlns:a16="http://schemas.microsoft.com/office/drawing/2014/main" id="{4FC059ED-CC7D-4A0C-17A5-014F4CDA23C1}"/>
              </a:ext>
            </a:extLst>
          </p:cNvPr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527716" y="5173555"/>
            <a:ext cx="420965" cy="420965"/>
          </a:xfrm>
          <a:prstGeom prst="rect">
            <a:avLst/>
          </a:prstGeom>
        </p:spPr>
      </p:pic>
      <p:pic>
        <p:nvPicPr>
          <p:cNvPr id="28" name="Graphic 27" descr="Envelope outline">
            <a:extLst>
              <a:ext uri="{FF2B5EF4-FFF2-40B4-BE49-F238E27FC236}">
                <a16:creationId xmlns:a16="http://schemas.microsoft.com/office/drawing/2014/main" id="{3BB7D10C-D9F8-04AB-15CB-D8613326C967}"/>
              </a:ext>
            </a:extLst>
          </p:cNvPr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2712945" y="5166546"/>
            <a:ext cx="522676" cy="522676"/>
          </a:xfrm>
          <a:prstGeom prst="rect">
            <a:avLst/>
          </a:prstGeom>
        </p:spPr>
      </p:pic>
      <p:sp>
        <p:nvSpPr>
          <p:cNvPr id="29" name="Google Shape;177;p19">
            <a:extLst>
              <a:ext uri="{FF2B5EF4-FFF2-40B4-BE49-F238E27FC236}">
                <a16:creationId xmlns:a16="http://schemas.microsoft.com/office/drawing/2014/main" id="{89FB1F24-7F8C-4C34-7701-29EDC830D223}"/>
              </a:ext>
            </a:extLst>
          </p:cNvPr>
          <p:cNvSpPr txBox="1"/>
          <p:nvPr>
            <p:custDataLst>
              <p:tags r:id="rId28"/>
            </p:custDataLst>
          </p:nvPr>
        </p:nvSpPr>
        <p:spPr>
          <a:xfrm>
            <a:off x="6412600" y="3815758"/>
            <a:ext cx="425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l-GR" sz="2667" dirty="0">
                <a:solidFill>
                  <a:schemeClr val="accent3"/>
                </a:solidFill>
              </a:rPr>
              <a:t>π</a:t>
            </a:r>
            <a:endParaRPr sz="2667" dirty="0">
              <a:solidFill>
                <a:schemeClr val="accent3"/>
              </a:solidFill>
            </a:endParaRPr>
          </a:p>
        </p:txBody>
      </p:sp>
      <p:sp>
        <p:nvSpPr>
          <p:cNvPr id="30" name="Google Shape;177;p19">
            <a:extLst>
              <a:ext uri="{FF2B5EF4-FFF2-40B4-BE49-F238E27FC236}">
                <a16:creationId xmlns:a16="http://schemas.microsoft.com/office/drawing/2014/main" id="{0EEBC198-DDE6-660E-10FA-8782998FFF69}"/>
              </a:ext>
            </a:extLst>
          </p:cNvPr>
          <p:cNvSpPr txBox="1"/>
          <p:nvPr>
            <p:custDataLst>
              <p:tags r:id="rId29"/>
            </p:custDataLst>
          </p:nvPr>
        </p:nvSpPr>
        <p:spPr>
          <a:xfrm>
            <a:off x="6412600" y="2468667"/>
            <a:ext cx="425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l-GR" sz="2667" dirty="0">
                <a:solidFill>
                  <a:schemeClr val="accent1"/>
                </a:solidFill>
              </a:rPr>
              <a:t>π</a:t>
            </a:r>
            <a:endParaRPr sz="2667" dirty="0">
              <a:solidFill>
                <a:schemeClr val="accent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063223C-DC43-AC24-6AB8-5B24078AB812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0"/>
            </p:custDataLst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B260BDF-C32A-8308-2F9C-7E834A6E4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31895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>
          <a:extLst>
            <a:ext uri="{FF2B5EF4-FFF2-40B4-BE49-F238E27FC236}">
              <a16:creationId xmlns:a16="http://schemas.microsoft.com/office/drawing/2014/main" id="{0173E284-E247-D1EE-62D4-87402A52F1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9">
            <a:extLst>
              <a:ext uri="{FF2B5EF4-FFF2-40B4-BE49-F238E27FC236}">
                <a16:creationId xmlns:a16="http://schemas.microsoft.com/office/drawing/2014/main" id="{B53C5A87-4E1A-A3F5-B884-1DCC1C46A49E}"/>
              </a:ext>
            </a:extLst>
          </p:cNvPr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81233" y="61384"/>
            <a:ext cx="10515600" cy="1325200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Double-Blind Diffie Hellman Blueprint</a:t>
            </a:r>
            <a:endParaRPr dirty="0"/>
          </a:p>
        </p:txBody>
      </p:sp>
      <p:pic>
        <p:nvPicPr>
          <p:cNvPr id="170" name="Google Shape;170;p19">
            <a:extLst>
              <a:ext uri="{FF2B5EF4-FFF2-40B4-BE49-F238E27FC236}">
                <a16:creationId xmlns:a16="http://schemas.microsoft.com/office/drawing/2014/main" id="{873E2EA4-E1D4-BFA5-53A7-18F204603AF2}"/>
              </a:ext>
            </a:extLst>
          </p:cNvPr>
          <p:cNvPicPr preferRelativeResize="0"/>
          <p:nvPr>
            <p:custDataLst>
              <p:tags r:id="rId3"/>
            </p:custDataLst>
          </p:nvPr>
        </p:nvPicPr>
        <p:blipFill>
          <a:blip r:embed="rId34">
            <a:alphaModFix/>
          </a:blip>
          <a:stretch>
            <a:fillRect/>
          </a:stretch>
        </p:blipFill>
        <p:spPr>
          <a:xfrm>
            <a:off x="8928133" y="2426233"/>
            <a:ext cx="2005531" cy="2005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9">
            <a:extLst>
              <a:ext uri="{FF2B5EF4-FFF2-40B4-BE49-F238E27FC236}">
                <a16:creationId xmlns:a16="http://schemas.microsoft.com/office/drawing/2014/main" id="{91F707C7-9463-BFB6-FECC-3B1C3789466B}"/>
              </a:ext>
            </a:extLst>
          </p:cNvPr>
          <p:cNvPicPr preferRelativeResize="0"/>
          <p:nvPr>
            <p:custDataLst>
              <p:tags r:id="rId4"/>
            </p:custDataLst>
          </p:nvPr>
        </p:nvPicPr>
        <p:blipFill>
          <a:blip r:embed="rId35">
            <a:alphaModFix/>
          </a:blip>
          <a:stretch>
            <a:fillRect/>
          </a:stretch>
        </p:blipFill>
        <p:spPr>
          <a:xfrm>
            <a:off x="1404784" y="2356780"/>
            <a:ext cx="2144432" cy="2144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9">
            <a:extLst>
              <a:ext uri="{FF2B5EF4-FFF2-40B4-BE49-F238E27FC236}">
                <a16:creationId xmlns:a16="http://schemas.microsoft.com/office/drawing/2014/main" id="{644CA4AF-D91E-DA9F-8523-DA192733652D}"/>
              </a:ext>
            </a:extLst>
          </p:cNvPr>
          <p:cNvPicPr preferRelativeResize="0"/>
          <p:nvPr>
            <p:custDataLst>
              <p:tags r:id="rId5"/>
            </p:custDataLst>
          </p:nvPr>
        </p:nvPicPr>
        <p:blipFill>
          <a:blip r:embed="rId36">
            <a:alphaModFix/>
          </a:blip>
          <a:stretch>
            <a:fillRect/>
          </a:stretch>
        </p:blipFill>
        <p:spPr>
          <a:xfrm>
            <a:off x="10933668" y="1612868"/>
            <a:ext cx="753233" cy="753233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9">
            <a:extLst>
              <a:ext uri="{FF2B5EF4-FFF2-40B4-BE49-F238E27FC236}">
                <a16:creationId xmlns:a16="http://schemas.microsoft.com/office/drawing/2014/main" id="{BC786C29-EA63-96A9-1895-58BFA924BBD6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2264384" y="1712267"/>
            <a:ext cx="425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 dirty="0">
                <a:solidFill>
                  <a:schemeClr val="accent1"/>
                </a:solidFill>
              </a:rPr>
              <a:t>x</a:t>
            </a:r>
            <a:endParaRPr sz="2667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sp>
        <p:nvSpPr>
          <p:cNvPr id="174" name="Google Shape;174;p19">
            <a:extLst>
              <a:ext uri="{FF2B5EF4-FFF2-40B4-BE49-F238E27FC236}">
                <a16:creationId xmlns:a16="http://schemas.microsoft.com/office/drawing/2014/main" id="{6BC86A80-DBFD-A258-40ED-2B880E09EC2D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1097667" y="1166933"/>
            <a:ext cx="425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 dirty="0">
                <a:solidFill>
                  <a:srgbClr val="FFC000"/>
                </a:solidFill>
              </a:rPr>
              <a:t>k</a:t>
            </a:r>
            <a:endParaRPr sz="2667" dirty="0">
              <a:solidFill>
                <a:srgbClr val="FFC000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cxnSp>
        <p:nvCxnSpPr>
          <p:cNvPr id="175" name="Google Shape;175;p19">
            <a:extLst>
              <a:ext uri="{FF2B5EF4-FFF2-40B4-BE49-F238E27FC236}">
                <a16:creationId xmlns:a16="http://schemas.microsoft.com/office/drawing/2014/main" id="{23197255-F9F9-AD8F-E0A9-79C5FE2D5343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 rot="10800000" flipH="1">
            <a:off x="4798451" y="3096467"/>
            <a:ext cx="2946800" cy="14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6" name="Google Shape;176;p19">
            <a:extLst>
              <a:ext uri="{FF2B5EF4-FFF2-40B4-BE49-F238E27FC236}">
                <a16:creationId xmlns:a16="http://schemas.microsoft.com/office/drawing/2014/main" id="{95D95F78-81E9-75D1-48C4-B9D68564BE3A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 flipH="1">
            <a:off x="4783851" y="3785600"/>
            <a:ext cx="2909600" cy="31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7" name="Google Shape;177;p19">
            <a:extLst>
              <a:ext uri="{FF2B5EF4-FFF2-40B4-BE49-F238E27FC236}">
                <a16:creationId xmlns:a16="http://schemas.microsoft.com/office/drawing/2014/main" id="{F469A509-35EE-1FC8-988F-702A42D26AE5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635833" y="4357817"/>
            <a:ext cx="425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 dirty="0">
                <a:solidFill>
                  <a:schemeClr val="accent1"/>
                </a:solidFill>
              </a:rPr>
              <a:t>x</a:t>
            </a:r>
            <a:endParaRPr sz="2667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cxnSp>
        <p:nvCxnSpPr>
          <p:cNvPr id="181" name="Google Shape;181;p19">
            <a:extLst>
              <a:ext uri="{FF2B5EF4-FFF2-40B4-BE49-F238E27FC236}">
                <a16:creationId xmlns:a16="http://schemas.microsoft.com/office/drawing/2014/main" id="{86931980-6607-68B5-3E63-2011AC9718BE}"/>
              </a:ext>
            </a:extLst>
          </p:cNvPr>
          <p:cNvCxnSpPr/>
          <p:nvPr>
            <p:custDataLst>
              <p:tags r:id="rId11"/>
            </p:custDataLst>
          </p:nvPr>
        </p:nvCxnSpPr>
        <p:spPr>
          <a:xfrm>
            <a:off x="2061017" y="4741617"/>
            <a:ext cx="573200" cy="13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85" name="Google Shape;185;p19">
            <a:extLst>
              <a:ext uri="{FF2B5EF4-FFF2-40B4-BE49-F238E27FC236}">
                <a16:creationId xmlns:a16="http://schemas.microsoft.com/office/drawing/2014/main" id="{2ECFBAA2-2776-D43E-53EE-9D3CC5968D61}"/>
              </a:ext>
            </a:extLst>
          </p:cNvPr>
          <p:cNvPicPr preferRelativeResize="0"/>
          <p:nvPr>
            <p:custDataLst>
              <p:tags r:id="rId12"/>
            </p:custDataLst>
          </p:nvPr>
        </p:nvPicPr>
        <p:blipFill>
          <a:blip r:embed="rId36">
            <a:alphaModFix/>
          </a:blip>
          <a:stretch>
            <a:fillRect/>
          </a:stretch>
        </p:blipFill>
        <p:spPr>
          <a:xfrm>
            <a:off x="9565734" y="4714867"/>
            <a:ext cx="365189" cy="3651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6" name="Google Shape;186;p19">
            <a:extLst>
              <a:ext uri="{FF2B5EF4-FFF2-40B4-BE49-F238E27FC236}">
                <a16:creationId xmlns:a16="http://schemas.microsoft.com/office/drawing/2014/main" id="{72DFE3C1-8D81-57FA-7B69-7A9FCFD69A3B}"/>
              </a:ext>
            </a:extLst>
          </p:cNvPr>
          <p:cNvCxnSpPr/>
          <p:nvPr>
            <p:custDataLst>
              <p:tags r:id="rId13"/>
            </p:custDataLst>
          </p:nvPr>
        </p:nvCxnSpPr>
        <p:spPr>
          <a:xfrm>
            <a:off x="10009651" y="4890651"/>
            <a:ext cx="573200" cy="13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8" name="Google Shape;188;p19">
            <a:extLst>
              <a:ext uri="{FF2B5EF4-FFF2-40B4-BE49-F238E27FC236}">
                <a16:creationId xmlns:a16="http://schemas.microsoft.com/office/drawing/2014/main" id="{B872E8B2-B853-0662-CA73-FD3328348E03}"/>
              </a:ext>
            </a:extLst>
          </p:cNvPr>
          <p:cNvCxnSpPr/>
          <p:nvPr>
            <p:custDataLst>
              <p:tags r:id="rId14"/>
            </p:custDataLst>
          </p:nvPr>
        </p:nvCxnSpPr>
        <p:spPr>
          <a:xfrm>
            <a:off x="2061017" y="5427884"/>
            <a:ext cx="573200" cy="13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6" name="Graphic 5" descr="Paper with solid fill">
            <a:extLst>
              <a:ext uri="{FF2B5EF4-FFF2-40B4-BE49-F238E27FC236}">
                <a16:creationId xmlns:a16="http://schemas.microsoft.com/office/drawing/2014/main" id="{34458F05-58EB-1E8D-3F3F-3DD72504DE11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5779400" y="1153125"/>
            <a:ext cx="633200" cy="633200"/>
          </a:xfrm>
          <a:prstGeom prst="rect">
            <a:avLst/>
          </a:prstGeom>
        </p:spPr>
      </p:pic>
      <p:sp>
        <p:nvSpPr>
          <p:cNvPr id="7" name="Google Shape;174;p19">
            <a:extLst>
              <a:ext uri="{FF2B5EF4-FFF2-40B4-BE49-F238E27FC236}">
                <a16:creationId xmlns:a16="http://schemas.microsoft.com/office/drawing/2014/main" id="{64123D5C-7839-FC17-2874-3B3746BC1979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6363999" y="875925"/>
            <a:ext cx="425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 dirty="0">
                <a:solidFill>
                  <a:srgbClr val="FFC000"/>
                </a:solidFill>
              </a:rPr>
              <a:t>c</a:t>
            </a:r>
            <a:endParaRPr sz="2667" dirty="0">
              <a:solidFill>
                <a:srgbClr val="FFC000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sp>
        <p:nvSpPr>
          <p:cNvPr id="9" name="Google Shape;174;p19">
            <a:extLst>
              <a:ext uri="{FF2B5EF4-FFF2-40B4-BE49-F238E27FC236}">
                <a16:creationId xmlns:a16="http://schemas.microsoft.com/office/drawing/2014/main" id="{69AA5667-1FB9-E849-793F-30A98199C93A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845232" y="2736799"/>
            <a:ext cx="425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 dirty="0">
                <a:solidFill>
                  <a:schemeClr val="accent1"/>
                </a:solidFill>
              </a:rPr>
              <a:t>s</a:t>
            </a:r>
            <a:endParaRPr sz="2667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pic>
        <p:nvPicPr>
          <p:cNvPr id="10" name="Graphic 9" descr="Key with solid fill">
            <a:extLst>
              <a:ext uri="{FF2B5EF4-FFF2-40B4-BE49-F238E27FC236}">
                <a16:creationId xmlns:a16="http://schemas.microsoft.com/office/drawing/2014/main" id="{5FAFCB13-120B-1D97-CB54-7506A3EE6ADD}"/>
              </a:ext>
            </a:extLst>
          </p:cNvPr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600632" y="2991852"/>
            <a:ext cx="914400" cy="914400"/>
          </a:xfrm>
          <a:prstGeom prst="rect">
            <a:avLst/>
          </a:prstGeom>
        </p:spPr>
      </p:pic>
      <p:pic>
        <p:nvPicPr>
          <p:cNvPr id="11" name="Graphic 10" descr="Key with solid fill">
            <a:extLst>
              <a:ext uri="{FF2B5EF4-FFF2-40B4-BE49-F238E27FC236}">
                <a16:creationId xmlns:a16="http://schemas.microsoft.com/office/drawing/2014/main" id="{21FCF112-1990-C480-62C6-19ADD6BC9119}"/>
              </a:ext>
            </a:extLst>
          </p:cNvPr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 flipH="1">
            <a:off x="1330339" y="4541324"/>
            <a:ext cx="365189" cy="365189"/>
          </a:xfrm>
          <a:prstGeom prst="rect">
            <a:avLst/>
          </a:prstGeom>
        </p:spPr>
      </p:pic>
      <p:pic>
        <p:nvPicPr>
          <p:cNvPr id="19" name="Graphic 18" descr="Envelope outline">
            <a:extLst>
              <a:ext uri="{FF2B5EF4-FFF2-40B4-BE49-F238E27FC236}">
                <a16:creationId xmlns:a16="http://schemas.microsoft.com/office/drawing/2014/main" id="{AB1DF30F-BEDB-6B43-F0DF-091782637524}"/>
              </a:ext>
            </a:extLst>
          </p:cNvPr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5518062" y="2558460"/>
            <a:ext cx="522676" cy="522676"/>
          </a:xfrm>
          <a:prstGeom prst="rect">
            <a:avLst/>
          </a:prstGeom>
        </p:spPr>
      </p:pic>
      <p:pic>
        <p:nvPicPr>
          <p:cNvPr id="20" name="Graphic 19" descr="Envelope outline">
            <a:extLst>
              <a:ext uri="{FF2B5EF4-FFF2-40B4-BE49-F238E27FC236}">
                <a16:creationId xmlns:a16="http://schemas.microsoft.com/office/drawing/2014/main" id="{D3A2AC45-A0B4-0D05-9A50-B1446731EC08}"/>
              </a:ext>
            </a:extLst>
          </p:cNvPr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2712945" y="4487079"/>
            <a:ext cx="522676" cy="522676"/>
          </a:xfrm>
          <a:prstGeom prst="rect">
            <a:avLst/>
          </a:prstGeom>
        </p:spPr>
      </p:pic>
      <p:pic>
        <p:nvPicPr>
          <p:cNvPr id="21" name="Graphic 20" descr="Envelope outline">
            <a:extLst>
              <a:ext uri="{FF2B5EF4-FFF2-40B4-BE49-F238E27FC236}">
                <a16:creationId xmlns:a16="http://schemas.microsoft.com/office/drawing/2014/main" id="{11A8873E-3B68-C495-05D4-421F233809FA}"/>
              </a:ext>
            </a:extLst>
          </p:cNvPr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8995481" y="4650879"/>
            <a:ext cx="522676" cy="522676"/>
          </a:xfrm>
          <a:prstGeom prst="rect">
            <a:avLst/>
          </a:prstGeom>
        </p:spPr>
      </p:pic>
      <p:pic>
        <p:nvPicPr>
          <p:cNvPr id="23" name="Graphic 22" descr="Envelope outline">
            <a:extLst>
              <a:ext uri="{FF2B5EF4-FFF2-40B4-BE49-F238E27FC236}">
                <a16:creationId xmlns:a16="http://schemas.microsoft.com/office/drawing/2014/main" id="{ACC1103C-F3A0-0F21-B634-AD47F00D9D97}"/>
              </a:ext>
            </a:extLst>
          </p:cNvPr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3"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10661579" y="4650879"/>
            <a:ext cx="522676" cy="522676"/>
          </a:xfrm>
          <a:prstGeom prst="rect">
            <a:avLst/>
          </a:prstGeom>
        </p:spPr>
      </p:pic>
      <p:pic>
        <p:nvPicPr>
          <p:cNvPr id="24" name="Graphic 23" descr="Envelope outline">
            <a:extLst>
              <a:ext uri="{FF2B5EF4-FFF2-40B4-BE49-F238E27FC236}">
                <a16:creationId xmlns:a16="http://schemas.microsoft.com/office/drawing/2014/main" id="{067FC032-6BA4-F35F-94FF-63DB31964FD4}"/>
              </a:ext>
            </a:extLst>
          </p:cNvPr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43"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5518062" y="3906252"/>
            <a:ext cx="522676" cy="522676"/>
          </a:xfrm>
          <a:prstGeom prst="rect">
            <a:avLst/>
          </a:prstGeom>
        </p:spPr>
      </p:pic>
      <p:pic>
        <p:nvPicPr>
          <p:cNvPr id="25" name="Graphic 24" descr="Envelope outline">
            <a:extLst>
              <a:ext uri="{FF2B5EF4-FFF2-40B4-BE49-F238E27FC236}">
                <a16:creationId xmlns:a16="http://schemas.microsoft.com/office/drawing/2014/main" id="{C6BB2082-B386-05A9-DB35-5ECF9C915C28}"/>
              </a:ext>
            </a:extLst>
          </p:cNvPr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43"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1374495" y="5145818"/>
            <a:ext cx="522676" cy="522676"/>
          </a:xfrm>
          <a:prstGeom prst="rect">
            <a:avLst/>
          </a:prstGeom>
        </p:spPr>
      </p:pic>
      <p:pic>
        <p:nvPicPr>
          <p:cNvPr id="26" name="Graphic 25" descr="Key with solid fill">
            <a:extLst>
              <a:ext uri="{FF2B5EF4-FFF2-40B4-BE49-F238E27FC236}">
                <a16:creationId xmlns:a16="http://schemas.microsoft.com/office/drawing/2014/main" id="{613101DB-0FCD-A7DA-759A-62FC2F825CB5}"/>
              </a:ext>
            </a:extLst>
          </p:cNvPr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 flipH="1">
            <a:off x="981614" y="5224561"/>
            <a:ext cx="365189" cy="365189"/>
          </a:xfrm>
          <a:prstGeom prst="rect">
            <a:avLst/>
          </a:prstGeom>
        </p:spPr>
      </p:pic>
      <p:pic>
        <p:nvPicPr>
          <p:cNvPr id="27" name="Graphic 26" descr="Paper with solid fill">
            <a:extLst>
              <a:ext uri="{FF2B5EF4-FFF2-40B4-BE49-F238E27FC236}">
                <a16:creationId xmlns:a16="http://schemas.microsoft.com/office/drawing/2014/main" id="{4FC059ED-CC7D-4A0C-17A5-014F4CDA23C1}"/>
              </a:ext>
            </a:extLst>
          </p:cNvPr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527716" y="5173555"/>
            <a:ext cx="420965" cy="420965"/>
          </a:xfrm>
          <a:prstGeom prst="rect">
            <a:avLst/>
          </a:prstGeom>
        </p:spPr>
      </p:pic>
      <p:pic>
        <p:nvPicPr>
          <p:cNvPr id="28" name="Graphic 27" descr="Envelope outline">
            <a:extLst>
              <a:ext uri="{FF2B5EF4-FFF2-40B4-BE49-F238E27FC236}">
                <a16:creationId xmlns:a16="http://schemas.microsoft.com/office/drawing/2014/main" id="{3BB7D10C-D9F8-04AB-15CB-D8613326C967}"/>
              </a:ext>
            </a:extLst>
          </p:cNvPr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45"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2712945" y="5166546"/>
            <a:ext cx="522676" cy="522676"/>
          </a:xfrm>
          <a:prstGeom prst="rect">
            <a:avLst/>
          </a:prstGeom>
        </p:spPr>
      </p:pic>
      <p:sp>
        <p:nvSpPr>
          <p:cNvPr id="29" name="Google Shape;177;p19">
            <a:extLst>
              <a:ext uri="{FF2B5EF4-FFF2-40B4-BE49-F238E27FC236}">
                <a16:creationId xmlns:a16="http://schemas.microsoft.com/office/drawing/2014/main" id="{89FB1F24-7F8C-4C34-7701-29EDC830D223}"/>
              </a:ext>
            </a:extLst>
          </p:cNvPr>
          <p:cNvSpPr txBox="1"/>
          <p:nvPr>
            <p:custDataLst>
              <p:tags r:id="rId29"/>
            </p:custDataLst>
          </p:nvPr>
        </p:nvSpPr>
        <p:spPr>
          <a:xfrm>
            <a:off x="6412600" y="3815758"/>
            <a:ext cx="425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l-GR" sz="2667" dirty="0">
                <a:solidFill>
                  <a:schemeClr val="accent3"/>
                </a:solidFill>
              </a:rPr>
              <a:t>π</a:t>
            </a:r>
            <a:endParaRPr sz="2667" dirty="0">
              <a:solidFill>
                <a:schemeClr val="accent3"/>
              </a:solidFill>
            </a:endParaRPr>
          </a:p>
        </p:txBody>
      </p:sp>
      <p:sp>
        <p:nvSpPr>
          <p:cNvPr id="30" name="Google Shape;177;p19">
            <a:extLst>
              <a:ext uri="{FF2B5EF4-FFF2-40B4-BE49-F238E27FC236}">
                <a16:creationId xmlns:a16="http://schemas.microsoft.com/office/drawing/2014/main" id="{0EEBC198-DDE6-660E-10FA-8782998FFF69}"/>
              </a:ext>
            </a:extLst>
          </p:cNvPr>
          <p:cNvSpPr txBox="1"/>
          <p:nvPr>
            <p:custDataLst>
              <p:tags r:id="rId30"/>
            </p:custDataLst>
          </p:nvPr>
        </p:nvSpPr>
        <p:spPr>
          <a:xfrm>
            <a:off x="6412600" y="2468667"/>
            <a:ext cx="425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l-GR" sz="2667" dirty="0">
                <a:solidFill>
                  <a:schemeClr val="accent1"/>
                </a:solidFill>
              </a:rPr>
              <a:t>π</a:t>
            </a:r>
            <a:endParaRPr sz="2667" dirty="0">
              <a:solidFill>
                <a:schemeClr val="accent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063223C-DC43-AC24-6AB8-5B24078AB812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1"/>
            </p:custDataLst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88768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>
          <a:extLst>
            <a:ext uri="{FF2B5EF4-FFF2-40B4-BE49-F238E27FC236}">
              <a16:creationId xmlns:a16="http://schemas.microsoft.com/office/drawing/2014/main" id="{0173E284-E247-D1EE-62D4-87402A52F1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9">
            <a:extLst>
              <a:ext uri="{FF2B5EF4-FFF2-40B4-BE49-F238E27FC236}">
                <a16:creationId xmlns:a16="http://schemas.microsoft.com/office/drawing/2014/main" id="{B53C5A87-4E1A-A3F5-B884-1DCC1C46A49E}"/>
              </a:ext>
            </a:extLst>
          </p:cNvPr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81233" y="61384"/>
            <a:ext cx="10515600" cy="1325200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Double-Blind Diffie Hellman Blueprint</a:t>
            </a:r>
            <a:endParaRPr dirty="0"/>
          </a:p>
        </p:txBody>
      </p:sp>
      <p:pic>
        <p:nvPicPr>
          <p:cNvPr id="170" name="Google Shape;170;p19">
            <a:extLst>
              <a:ext uri="{FF2B5EF4-FFF2-40B4-BE49-F238E27FC236}">
                <a16:creationId xmlns:a16="http://schemas.microsoft.com/office/drawing/2014/main" id="{873E2EA4-E1D4-BFA5-53A7-18F204603AF2}"/>
              </a:ext>
            </a:extLst>
          </p:cNvPr>
          <p:cNvPicPr preferRelativeResize="0"/>
          <p:nvPr>
            <p:custDataLst>
              <p:tags r:id="rId3"/>
            </p:custDataLst>
          </p:nvPr>
        </p:nvPicPr>
        <p:blipFill>
          <a:blip r:embed="rId36">
            <a:alphaModFix/>
          </a:blip>
          <a:stretch>
            <a:fillRect/>
          </a:stretch>
        </p:blipFill>
        <p:spPr>
          <a:xfrm>
            <a:off x="8928133" y="2426233"/>
            <a:ext cx="2005531" cy="2005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9">
            <a:extLst>
              <a:ext uri="{FF2B5EF4-FFF2-40B4-BE49-F238E27FC236}">
                <a16:creationId xmlns:a16="http://schemas.microsoft.com/office/drawing/2014/main" id="{91F707C7-9463-BFB6-FECC-3B1C3789466B}"/>
              </a:ext>
            </a:extLst>
          </p:cNvPr>
          <p:cNvPicPr preferRelativeResize="0"/>
          <p:nvPr>
            <p:custDataLst>
              <p:tags r:id="rId4"/>
            </p:custDataLst>
          </p:nvPr>
        </p:nvPicPr>
        <p:blipFill>
          <a:blip r:embed="rId37">
            <a:alphaModFix/>
          </a:blip>
          <a:stretch>
            <a:fillRect/>
          </a:stretch>
        </p:blipFill>
        <p:spPr>
          <a:xfrm>
            <a:off x="1404784" y="2356780"/>
            <a:ext cx="2144432" cy="2144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9">
            <a:extLst>
              <a:ext uri="{FF2B5EF4-FFF2-40B4-BE49-F238E27FC236}">
                <a16:creationId xmlns:a16="http://schemas.microsoft.com/office/drawing/2014/main" id="{644CA4AF-D91E-DA9F-8523-DA192733652D}"/>
              </a:ext>
            </a:extLst>
          </p:cNvPr>
          <p:cNvPicPr preferRelativeResize="0"/>
          <p:nvPr>
            <p:custDataLst>
              <p:tags r:id="rId5"/>
            </p:custDataLst>
          </p:nvPr>
        </p:nvPicPr>
        <p:blipFill>
          <a:blip r:embed="rId38">
            <a:alphaModFix/>
          </a:blip>
          <a:stretch>
            <a:fillRect/>
          </a:stretch>
        </p:blipFill>
        <p:spPr>
          <a:xfrm>
            <a:off x="10933668" y="1612868"/>
            <a:ext cx="753233" cy="753233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9">
            <a:extLst>
              <a:ext uri="{FF2B5EF4-FFF2-40B4-BE49-F238E27FC236}">
                <a16:creationId xmlns:a16="http://schemas.microsoft.com/office/drawing/2014/main" id="{BC786C29-EA63-96A9-1895-58BFA924BBD6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2264384" y="1712267"/>
            <a:ext cx="425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 dirty="0">
                <a:solidFill>
                  <a:schemeClr val="accent1"/>
                </a:solidFill>
              </a:rPr>
              <a:t>x</a:t>
            </a:r>
            <a:endParaRPr sz="2667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sp>
        <p:nvSpPr>
          <p:cNvPr id="174" name="Google Shape;174;p19">
            <a:extLst>
              <a:ext uri="{FF2B5EF4-FFF2-40B4-BE49-F238E27FC236}">
                <a16:creationId xmlns:a16="http://schemas.microsoft.com/office/drawing/2014/main" id="{6BC86A80-DBFD-A258-40ED-2B880E09EC2D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1097667" y="1166933"/>
            <a:ext cx="425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 dirty="0">
                <a:solidFill>
                  <a:srgbClr val="FFC000"/>
                </a:solidFill>
              </a:rPr>
              <a:t>k</a:t>
            </a:r>
            <a:endParaRPr sz="2667" dirty="0">
              <a:solidFill>
                <a:srgbClr val="FFC000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cxnSp>
        <p:nvCxnSpPr>
          <p:cNvPr id="175" name="Google Shape;175;p19">
            <a:extLst>
              <a:ext uri="{FF2B5EF4-FFF2-40B4-BE49-F238E27FC236}">
                <a16:creationId xmlns:a16="http://schemas.microsoft.com/office/drawing/2014/main" id="{23197255-F9F9-AD8F-E0A9-79C5FE2D5343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 rot="10800000" flipH="1">
            <a:off x="4798451" y="3096467"/>
            <a:ext cx="2946800" cy="14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6" name="Google Shape;176;p19">
            <a:extLst>
              <a:ext uri="{FF2B5EF4-FFF2-40B4-BE49-F238E27FC236}">
                <a16:creationId xmlns:a16="http://schemas.microsoft.com/office/drawing/2014/main" id="{95D95F78-81E9-75D1-48C4-B9D68564BE3A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 flipH="1">
            <a:off x="4783851" y="3785600"/>
            <a:ext cx="2909600" cy="31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7" name="Google Shape;177;p19">
            <a:extLst>
              <a:ext uri="{FF2B5EF4-FFF2-40B4-BE49-F238E27FC236}">
                <a16:creationId xmlns:a16="http://schemas.microsoft.com/office/drawing/2014/main" id="{F469A509-35EE-1FC8-988F-702A42D26AE5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635833" y="4357817"/>
            <a:ext cx="425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 dirty="0">
                <a:solidFill>
                  <a:schemeClr val="accent1"/>
                </a:solidFill>
              </a:rPr>
              <a:t>x</a:t>
            </a:r>
            <a:endParaRPr sz="2667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cxnSp>
        <p:nvCxnSpPr>
          <p:cNvPr id="181" name="Google Shape;181;p19">
            <a:extLst>
              <a:ext uri="{FF2B5EF4-FFF2-40B4-BE49-F238E27FC236}">
                <a16:creationId xmlns:a16="http://schemas.microsoft.com/office/drawing/2014/main" id="{86931980-6607-68B5-3E63-2011AC9718BE}"/>
              </a:ext>
            </a:extLst>
          </p:cNvPr>
          <p:cNvCxnSpPr/>
          <p:nvPr>
            <p:custDataLst>
              <p:tags r:id="rId11"/>
            </p:custDataLst>
          </p:nvPr>
        </p:nvCxnSpPr>
        <p:spPr>
          <a:xfrm>
            <a:off x="2061017" y="4741617"/>
            <a:ext cx="573200" cy="13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85" name="Google Shape;185;p19">
            <a:extLst>
              <a:ext uri="{FF2B5EF4-FFF2-40B4-BE49-F238E27FC236}">
                <a16:creationId xmlns:a16="http://schemas.microsoft.com/office/drawing/2014/main" id="{2ECFBAA2-2776-D43E-53EE-9D3CC5968D61}"/>
              </a:ext>
            </a:extLst>
          </p:cNvPr>
          <p:cNvPicPr preferRelativeResize="0"/>
          <p:nvPr>
            <p:custDataLst>
              <p:tags r:id="rId12"/>
            </p:custDataLst>
          </p:nvPr>
        </p:nvPicPr>
        <p:blipFill>
          <a:blip r:embed="rId38">
            <a:alphaModFix/>
          </a:blip>
          <a:stretch>
            <a:fillRect/>
          </a:stretch>
        </p:blipFill>
        <p:spPr>
          <a:xfrm>
            <a:off x="9565734" y="4714867"/>
            <a:ext cx="365189" cy="3651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6" name="Google Shape;186;p19">
            <a:extLst>
              <a:ext uri="{FF2B5EF4-FFF2-40B4-BE49-F238E27FC236}">
                <a16:creationId xmlns:a16="http://schemas.microsoft.com/office/drawing/2014/main" id="{72DFE3C1-8D81-57FA-7B69-7A9FCFD69A3B}"/>
              </a:ext>
            </a:extLst>
          </p:cNvPr>
          <p:cNvCxnSpPr/>
          <p:nvPr>
            <p:custDataLst>
              <p:tags r:id="rId13"/>
            </p:custDataLst>
          </p:nvPr>
        </p:nvCxnSpPr>
        <p:spPr>
          <a:xfrm>
            <a:off x="10009651" y="4890651"/>
            <a:ext cx="573200" cy="13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8" name="Google Shape;188;p19">
            <a:extLst>
              <a:ext uri="{FF2B5EF4-FFF2-40B4-BE49-F238E27FC236}">
                <a16:creationId xmlns:a16="http://schemas.microsoft.com/office/drawing/2014/main" id="{B872E8B2-B853-0662-CA73-FD3328348E03}"/>
              </a:ext>
            </a:extLst>
          </p:cNvPr>
          <p:cNvCxnSpPr/>
          <p:nvPr>
            <p:custDataLst>
              <p:tags r:id="rId14"/>
            </p:custDataLst>
          </p:nvPr>
        </p:nvCxnSpPr>
        <p:spPr>
          <a:xfrm>
            <a:off x="2061017" y="5427884"/>
            <a:ext cx="573200" cy="13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6" name="Graphic 5" descr="Paper with solid fill">
            <a:extLst>
              <a:ext uri="{FF2B5EF4-FFF2-40B4-BE49-F238E27FC236}">
                <a16:creationId xmlns:a16="http://schemas.microsoft.com/office/drawing/2014/main" id="{34458F05-58EB-1E8D-3F3F-3DD72504DE11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5779400" y="1153125"/>
            <a:ext cx="633200" cy="633200"/>
          </a:xfrm>
          <a:prstGeom prst="rect">
            <a:avLst/>
          </a:prstGeom>
        </p:spPr>
      </p:pic>
      <p:sp>
        <p:nvSpPr>
          <p:cNvPr id="7" name="Google Shape;174;p19">
            <a:extLst>
              <a:ext uri="{FF2B5EF4-FFF2-40B4-BE49-F238E27FC236}">
                <a16:creationId xmlns:a16="http://schemas.microsoft.com/office/drawing/2014/main" id="{64123D5C-7839-FC17-2874-3B3746BC1979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6363999" y="875925"/>
            <a:ext cx="425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 dirty="0">
                <a:solidFill>
                  <a:srgbClr val="FFC000"/>
                </a:solidFill>
              </a:rPr>
              <a:t>c</a:t>
            </a:r>
            <a:endParaRPr sz="2667" dirty="0">
              <a:solidFill>
                <a:srgbClr val="FFC000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sp>
        <p:nvSpPr>
          <p:cNvPr id="9" name="Google Shape;174;p19">
            <a:extLst>
              <a:ext uri="{FF2B5EF4-FFF2-40B4-BE49-F238E27FC236}">
                <a16:creationId xmlns:a16="http://schemas.microsoft.com/office/drawing/2014/main" id="{69AA5667-1FB9-E849-793F-30A98199C93A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845232" y="2736799"/>
            <a:ext cx="425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 dirty="0">
                <a:solidFill>
                  <a:schemeClr val="accent1"/>
                </a:solidFill>
              </a:rPr>
              <a:t>s</a:t>
            </a:r>
            <a:endParaRPr sz="2667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pic>
        <p:nvPicPr>
          <p:cNvPr id="10" name="Graphic 9" descr="Key with solid fill">
            <a:extLst>
              <a:ext uri="{FF2B5EF4-FFF2-40B4-BE49-F238E27FC236}">
                <a16:creationId xmlns:a16="http://schemas.microsoft.com/office/drawing/2014/main" id="{5FAFCB13-120B-1D97-CB54-7506A3EE6ADD}"/>
              </a:ext>
            </a:extLst>
          </p:cNvPr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600632" y="2991852"/>
            <a:ext cx="914400" cy="914400"/>
          </a:xfrm>
          <a:prstGeom prst="rect">
            <a:avLst/>
          </a:prstGeom>
        </p:spPr>
      </p:pic>
      <p:pic>
        <p:nvPicPr>
          <p:cNvPr id="11" name="Graphic 10" descr="Key with solid fill">
            <a:extLst>
              <a:ext uri="{FF2B5EF4-FFF2-40B4-BE49-F238E27FC236}">
                <a16:creationId xmlns:a16="http://schemas.microsoft.com/office/drawing/2014/main" id="{21FCF112-1990-C480-62C6-19ADD6BC9119}"/>
              </a:ext>
            </a:extLst>
          </p:cNvPr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 flipH="1">
            <a:off x="1330339" y="4541324"/>
            <a:ext cx="365189" cy="365189"/>
          </a:xfrm>
          <a:prstGeom prst="rect">
            <a:avLst/>
          </a:prstGeom>
        </p:spPr>
      </p:pic>
      <p:pic>
        <p:nvPicPr>
          <p:cNvPr id="13" name="Picture 12" descr="A close up of a machine&#10;&#10;Description automatically generated">
            <a:extLst>
              <a:ext uri="{FF2B5EF4-FFF2-40B4-BE49-F238E27FC236}">
                <a16:creationId xmlns:a16="http://schemas.microsoft.com/office/drawing/2014/main" id="{89753876-D48C-356A-843D-E75324AAB59E}"/>
              </a:ext>
            </a:extLst>
          </p:cNvPr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439" y="5342267"/>
            <a:ext cx="1407834" cy="1879531"/>
          </a:xfrm>
          <a:prstGeom prst="rect">
            <a:avLst/>
          </a:prstGeom>
        </p:spPr>
      </p:pic>
      <p:sp>
        <p:nvSpPr>
          <p:cNvPr id="14" name="Google Shape;179;p19">
            <a:extLst>
              <a:ext uri="{FF2B5EF4-FFF2-40B4-BE49-F238E27FC236}">
                <a16:creationId xmlns:a16="http://schemas.microsoft.com/office/drawing/2014/main" id="{741FF052-BA8A-7EE3-4022-A45CD41189AC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 flipH="1">
            <a:off x="4569666" y="4808284"/>
            <a:ext cx="2676800" cy="6332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1333" dirty="0"/>
              <a:t>Bonjour</a:t>
            </a:r>
            <a:endParaRPr sz="1333" dirty="0"/>
          </a:p>
        </p:txBody>
      </p:sp>
      <p:pic>
        <p:nvPicPr>
          <p:cNvPr id="19" name="Graphic 18" descr="Envelope outline">
            <a:extLst>
              <a:ext uri="{FF2B5EF4-FFF2-40B4-BE49-F238E27FC236}">
                <a16:creationId xmlns:a16="http://schemas.microsoft.com/office/drawing/2014/main" id="{AB1DF30F-BEDB-6B43-F0DF-091782637524}"/>
              </a:ext>
            </a:extLst>
          </p:cNvPr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5518062" y="2558460"/>
            <a:ext cx="522676" cy="522676"/>
          </a:xfrm>
          <a:prstGeom prst="rect">
            <a:avLst/>
          </a:prstGeom>
        </p:spPr>
      </p:pic>
      <p:pic>
        <p:nvPicPr>
          <p:cNvPr id="20" name="Graphic 19" descr="Envelope outline">
            <a:extLst>
              <a:ext uri="{FF2B5EF4-FFF2-40B4-BE49-F238E27FC236}">
                <a16:creationId xmlns:a16="http://schemas.microsoft.com/office/drawing/2014/main" id="{D3A2AC45-A0B4-0D05-9A50-B1446731EC08}"/>
              </a:ext>
            </a:extLst>
          </p:cNvPr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2712945" y="4487079"/>
            <a:ext cx="522676" cy="522676"/>
          </a:xfrm>
          <a:prstGeom prst="rect">
            <a:avLst/>
          </a:prstGeom>
        </p:spPr>
      </p:pic>
      <p:pic>
        <p:nvPicPr>
          <p:cNvPr id="21" name="Graphic 20" descr="Envelope outline">
            <a:extLst>
              <a:ext uri="{FF2B5EF4-FFF2-40B4-BE49-F238E27FC236}">
                <a16:creationId xmlns:a16="http://schemas.microsoft.com/office/drawing/2014/main" id="{11A8873E-3B68-C495-05D4-421F233809FA}"/>
              </a:ext>
            </a:extLst>
          </p:cNvPr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8995481" y="4650879"/>
            <a:ext cx="522676" cy="522676"/>
          </a:xfrm>
          <a:prstGeom prst="rect">
            <a:avLst/>
          </a:prstGeom>
        </p:spPr>
      </p:pic>
      <p:pic>
        <p:nvPicPr>
          <p:cNvPr id="23" name="Graphic 22" descr="Envelope outline">
            <a:extLst>
              <a:ext uri="{FF2B5EF4-FFF2-40B4-BE49-F238E27FC236}">
                <a16:creationId xmlns:a16="http://schemas.microsoft.com/office/drawing/2014/main" id="{ACC1103C-F3A0-0F21-B634-AD47F00D9D97}"/>
              </a:ext>
            </a:extLst>
          </p:cNvPr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46"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10661579" y="4650879"/>
            <a:ext cx="522676" cy="522676"/>
          </a:xfrm>
          <a:prstGeom prst="rect">
            <a:avLst/>
          </a:prstGeom>
        </p:spPr>
      </p:pic>
      <p:pic>
        <p:nvPicPr>
          <p:cNvPr id="24" name="Graphic 23" descr="Envelope outline">
            <a:extLst>
              <a:ext uri="{FF2B5EF4-FFF2-40B4-BE49-F238E27FC236}">
                <a16:creationId xmlns:a16="http://schemas.microsoft.com/office/drawing/2014/main" id="{067FC032-6BA4-F35F-94FF-63DB31964FD4}"/>
              </a:ext>
            </a:extLst>
          </p:cNvPr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46"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5518062" y="3906252"/>
            <a:ext cx="522676" cy="522676"/>
          </a:xfrm>
          <a:prstGeom prst="rect">
            <a:avLst/>
          </a:prstGeom>
        </p:spPr>
      </p:pic>
      <p:pic>
        <p:nvPicPr>
          <p:cNvPr id="25" name="Graphic 24" descr="Envelope outline">
            <a:extLst>
              <a:ext uri="{FF2B5EF4-FFF2-40B4-BE49-F238E27FC236}">
                <a16:creationId xmlns:a16="http://schemas.microsoft.com/office/drawing/2014/main" id="{C6BB2082-B386-05A9-DB35-5ECF9C915C28}"/>
              </a:ext>
            </a:extLst>
          </p:cNvPr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46"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1374495" y="5145818"/>
            <a:ext cx="522676" cy="522676"/>
          </a:xfrm>
          <a:prstGeom prst="rect">
            <a:avLst/>
          </a:prstGeom>
        </p:spPr>
      </p:pic>
      <p:pic>
        <p:nvPicPr>
          <p:cNvPr id="26" name="Graphic 25" descr="Key with solid fill">
            <a:extLst>
              <a:ext uri="{FF2B5EF4-FFF2-40B4-BE49-F238E27FC236}">
                <a16:creationId xmlns:a16="http://schemas.microsoft.com/office/drawing/2014/main" id="{613101DB-0FCD-A7DA-759A-62FC2F825CB5}"/>
              </a:ext>
            </a:extLst>
          </p:cNvPr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 flipH="1">
            <a:off x="981614" y="5224561"/>
            <a:ext cx="365189" cy="365189"/>
          </a:xfrm>
          <a:prstGeom prst="rect">
            <a:avLst/>
          </a:prstGeom>
        </p:spPr>
      </p:pic>
      <p:pic>
        <p:nvPicPr>
          <p:cNvPr id="27" name="Graphic 26" descr="Paper with solid fill">
            <a:extLst>
              <a:ext uri="{FF2B5EF4-FFF2-40B4-BE49-F238E27FC236}">
                <a16:creationId xmlns:a16="http://schemas.microsoft.com/office/drawing/2014/main" id="{4FC059ED-CC7D-4A0C-17A5-014F4CDA23C1}"/>
              </a:ext>
            </a:extLst>
          </p:cNvPr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527716" y="5173555"/>
            <a:ext cx="420965" cy="420965"/>
          </a:xfrm>
          <a:prstGeom prst="rect">
            <a:avLst/>
          </a:prstGeom>
        </p:spPr>
      </p:pic>
      <p:pic>
        <p:nvPicPr>
          <p:cNvPr id="28" name="Graphic 27" descr="Envelope outline">
            <a:extLst>
              <a:ext uri="{FF2B5EF4-FFF2-40B4-BE49-F238E27FC236}">
                <a16:creationId xmlns:a16="http://schemas.microsoft.com/office/drawing/2014/main" id="{3BB7D10C-D9F8-04AB-15CB-D8613326C967}"/>
              </a:ext>
            </a:extLst>
          </p:cNvPr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2712945" y="5166546"/>
            <a:ext cx="522676" cy="522676"/>
          </a:xfrm>
          <a:prstGeom prst="rect">
            <a:avLst/>
          </a:prstGeom>
        </p:spPr>
      </p:pic>
      <p:sp>
        <p:nvSpPr>
          <p:cNvPr id="29" name="Google Shape;177;p19">
            <a:extLst>
              <a:ext uri="{FF2B5EF4-FFF2-40B4-BE49-F238E27FC236}">
                <a16:creationId xmlns:a16="http://schemas.microsoft.com/office/drawing/2014/main" id="{89FB1F24-7F8C-4C34-7701-29EDC830D223}"/>
              </a:ext>
            </a:extLst>
          </p:cNvPr>
          <p:cNvSpPr txBox="1"/>
          <p:nvPr>
            <p:custDataLst>
              <p:tags r:id="rId31"/>
            </p:custDataLst>
          </p:nvPr>
        </p:nvSpPr>
        <p:spPr>
          <a:xfrm>
            <a:off x="6412600" y="3815758"/>
            <a:ext cx="425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l-GR" sz="2667" dirty="0">
                <a:solidFill>
                  <a:schemeClr val="accent3"/>
                </a:solidFill>
              </a:rPr>
              <a:t>π</a:t>
            </a:r>
            <a:endParaRPr sz="2667" dirty="0">
              <a:solidFill>
                <a:schemeClr val="accent3"/>
              </a:solidFill>
            </a:endParaRPr>
          </a:p>
        </p:txBody>
      </p:sp>
      <p:sp>
        <p:nvSpPr>
          <p:cNvPr id="30" name="Google Shape;177;p19">
            <a:extLst>
              <a:ext uri="{FF2B5EF4-FFF2-40B4-BE49-F238E27FC236}">
                <a16:creationId xmlns:a16="http://schemas.microsoft.com/office/drawing/2014/main" id="{0EEBC198-DDE6-660E-10FA-8782998FFF69}"/>
              </a:ext>
            </a:extLst>
          </p:cNvPr>
          <p:cNvSpPr txBox="1"/>
          <p:nvPr>
            <p:custDataLst>
              <p:tags r:id="rId32"/>
            </p:custDataLst>
          </p:nvPr>
        </p:nvSpPr>
        <p:spPr>
          <a:xfrm>
            <a:off x="6412600" y="2468667"/>
            <a:ext cx="425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l-GR" sz="2667" dirty="0">
                <a:solidFill>
                  <a:schemeClr val="accent1"/>
                </a:solidFill>
              </a:rPr>
              <a:t>π</a:t>
            </a:r>
            <a:endParaRPr sz="2667" dirty="0">
              <a:solidFill>
                <a:schemeClr val="accent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063223C-DC43-AC24-6AB8-5B24078AB812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3"/>
            </p:custDataLst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22295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6774A-3895-0E1F-B70D-6F24C4A8BE83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Recap: [BP14] PRF based on RLWE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C45ADD-6C6D-8049-84D9-2FD05EDF9121}"/>
                  </a:ext>
                </a:extLst>
              </p:cNvPr>
              <p:cNvSpPr>
                <a:spLocks noGrp="1"/>
              </p:cNvSpPr>
              <p:nvPr>
                <p:ph idx="1"/>
                <p:custDataLst>
                  <p:tags r:id="rId3"/>
                </p:custDataLst>
              </p:nvPr>
            </p:nvSpPr>
            <p:spPr>
              <a:xfrm>
                <a:off x="838200" y="1825625"/>
                <a:ext cx="10515600" cy="4530725"/>
              </a:xfrm>
            </p:spPr>
            <p:txBody>
              <a:bodyPr>
                <a:normAutofit lnSpcReduction="10000"/>
              </a:bodyPr>
              <a:lstStyle/>
              <a:p>
                <a:pPr>
                  <a:buSzPts val="100"/>
                </a:pPr>
                <a:r>
                  <a:rPr lang="en-US" dirty="0">
                    <a:ln>
                      <a:noFill/>
                    </a:ln>
                    <a:noFill/>
                  </a:rPr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i="1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/(</m:t>
                    </m:r>
                    <m:sSup>
                      <m:sSupPr>
                        <m:ctrlPr>
                          <a:rPr lang="en-US" i="1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en-US" i="1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i="1" dirty="0">
                    <a:ln>
                      <a:noFill/>
                    </a:ln>
                    <a:noFill/>
                    <a:latin typeface="Cambria Math" panose="02040503050406030204" pitchFamily="18" charset="0"/>
                    <a:ea typeface="Cambria Math" panose="02040503050406030204" pitchFamily="18" charset="0"/>
                  </a:rPr>
                  <a:t>, D  </a:t>
                </a:r>
                <a:r>
                  <a:rPr lang="en-US" b="0" dirty="0">
                    <a:ln>
                      <a:noFill/>
                    </a:ln>
                    <a:noFill/>
                    <a:latin typeface="Cambria Math" panose="02040503050406030204" pitchFamily="18" charset="0"/>
                    <a:ea typeface="Cambria Math" panose="02040503050406030204" pitchFamily="18" charset="0"/>
                  </a:rPr>
                  <a:t>small distribution (Gauss. </a:t>
                </a:r>
                <a:r>
                  <a:rPr lang="en-US" dirty="0">
                    <a:ln>
                      <a:noFill/>
                    </a:ln>
                    <a:noFill/>
                    <a:latin typeface="Cambria Math" panose="02040503050406030204" pitchFamily="18" charset="0"/>
                    <a:ea typeface="Cambria Math" panose="02040503050406030204" pitchFamily="18" charset="0"/>
                  </a:rPr>
                  <a:t>with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dirty="0" smtClean="0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>
                    <a:ln>
                      <a:noFill/>
                    </a:ln>
                    <a:noFill/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endParaRPr lang="en-US" b="0" dirty="0">
                  <a:ln>
                    <a:noFill/>
                  </a:ln>
                  <a:noFill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buSzPts val="1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b="0" i="1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1" i="1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b="0" i="1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Sup>
                      <m:sSubSupPr>
                        <m:ctrlPr>
                          <a:rPr lang="en-US" b="0" i="1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b="0" i="1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sup>
                    </m:sSubSup>
                  </m:oMath>
                </a14:m>
                <a:r>
                  <a:rPr lang="en-US" dirty="0">
                    <a:ln>
                      <a:noFill/>
                    </a:ln>
                    <a:noFill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</a:rPr>
                      <m:t> ←</m:t>
                    </m:r>
                    <m:sSubSup>
                      <m:sSubSupPr>
                        <m:ctrlPr>
                          <a:rPr lang="en-US" i="1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/>
                      <m:sup/>
                    </m:sSubSup>
                  </m:oMath>
                </a14:m>
                <a:r>
                  <a:rPr lang="en-US" dirty="0">
                    <a:ln>
                      <a:noFill/>
                    </a:ln>
                    <a:noFill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i="1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p>
                  </m:oMath>
                </a14:m>
                <a:endParaRPr lang="en-US" dirty="0">
                  <a:ln>
                    <a:noFill/>
                  </a:ln>
                  <a:noFill/>
                </a:endParaRPr>
              </a:p>
              <a:p>
                <a:pPr>
                  <a:buSzPts val="100"/>
                </a:pPr>
                <a14:m>
                  <m:oMath xmlns:m="http://schemas.openxmlformats.org/officeDocument/2006/math">
                    <m:r>
                      <a:rPr lang="en-US" b="1" i="1" smtClean="0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𝒈</m:t>
                    </m:r>
                    <m:r>
                      <a:rPr lang="en-US" b="0" i="1" smtClean="0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b="0" i="1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  <m:r>
                          <a:rPr lang="en-US" b="0" i="1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n>
                      <a:noFill/>
                    </a:ln>
                    <a:noFill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:</m:t>
                    </m:r>
                  </m:oMath>
                </a14:m>
                <a:r>
                  <a:rPr lang="en-US" dirty="0">
                    <a:ln>
                      <a:noFill/>
                    </a:ln>
                    <a:noFill/>
                  </a:rPr>
                  <a:t> multiplication by </a:t>
                </a:r>
                <a14:m>
                  <m:oMath xmlns:m="http://schemas.openxmlformats.org/officeDocument/2006/math">
                    <m:r>
                      <a:rPr lang="en-US" b="1" i="1" smtClean="0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𝒈</m:t>
                    </m:r>
                  </m:oMath>
                </a14:m>
                <a:r>
                  <a:rPr lang="en-US" dirty="0">
                    <a:ln>
                      <a:noFill/>
                    </a:ln>
                    <a:noFill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i="1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>
                    <a:ln>
                      <a:noFill/>
                    </a:ln>
                    <a:noFill/>
                  </a:rPr>
                  <a:t> bit decomposition</a:t>
                </a:r>
              </a:p>
              <a:p>
                <a:pPr>
                  <a:buSzPts val="1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b="0" i="1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ln>
                      <a:noFill/>
                    </a:ln>
                    <a:noFill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i="1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baseline="-25000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smtClean="0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</m:t>
                    </m:r>
                  </m:oMath>
                </a14:m>
                <a:r>
                  <a:rPr lang="en-US" dirty="0">
                    <a:ln>
                      <a:noFill/>
                    </a:ln>
                    <a:noFill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i="1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>
                    <a:ln>
                      <a:noFill/>
                    </a:ln>
                    <a:noFill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i="1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baseline="-25000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n>
                      <a:noFill/>
                    </a:ln>
                    <a:noFill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</m:t>
                    </m:r>
                  </m:oMath>
                </a14:m>
                <a:r>
                  <a:rPr lang="en-US" dirty="0">
                    <a:ln>
                      <a:noFill/>
                    </a:ln>
                    <a:noFill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i="1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>
                    <a:ln>
                      <a:noFill/>
                    </a:ln>
                    <a:noFill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i="1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baseline="-25000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ln>
                      <a:noFill/>
                    </a:ln>
                    <a:noFill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</m:t>
                    </m:r>
                  </m:oMath>
                </a14:m>
                <a:r>
                  <a:rPr lang="en-US" dirty="0">
                    <a:ln>
                      <a:noFill/>
                    </a:ln>
                    <a:noFill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i="1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>
                    <a:ln>
                      <a:noFill/>
                    </a:ln>
                    <a:noFill/>
                  </a:rPr>
                  <a:t>(…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i="1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baseline="-25000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en-US" b="0" i="1" baseline="-25000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baseline="-25000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ln>
                      <a:noFill/>
                    </a:ln>
                    <a:noFill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</m:t>
                    </m:r>
                  </m:oMath>
                </a14:m>
                <a:r>
                  <a:rPr lang="en-US" dirty="0">
                    <a:ln>
                      <a:noFill/>
                    </a:ln>
                    <a:noFill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i="1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>
                    <a:ln>
                      <a:noFill/>
                    </a:ln>
                    <a:noFill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i="1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en-US" i="1" baseline="-2500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baseline="-25000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n>
                      <a:noFill/>
                    </a:ln>
                    <a:noFill/>
                  </a:rPr>
                  <a:t>)…)))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>
                  <a:buSzPts val="100"/>
                </a:pPr>
                <a:r>
                  <a:rPr lang="en-US" dirty="0">
                    <a:ln>
                      <a:noFill/>
                    </a:ln>
                    <a:noFill/>
                  </a:rPr>
                  <a:t>Pseudorandomness by </a:t>
                </a:r>
                <a:r>
                  <a:rPr lang="en-US" b="1" dirty="0">
                    <a:ln>
                      <a:noFill/>
                    </a:ln>
                    <a:noFill/>
                  </a:rPr>
                  <a:t>RLWE</a:t>
                </a:r>
                <a:r>
                  <a:rPr lang="en-US" dirty="0">
                    <a:ln>
                      <a:noFill/>
                    </a:ln>
                    <a:noFill/>
                  </a:rPr>
                  <a:t>: Given </a:t>
                </a:r>
                <a14:m>
                  <m:oMath xmlns:m="http://schemas.openxmlformats.org/officeDocument/2006/math">
                    <m:r>
                      <a:rPr lang="en-US" b="1" i="1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dirty="0">
                    <a:ln>
                      <a:noFill/>
                    </a:ln>
                    <a:noFill/>
                  </a:rPr>
                  <a:t> determine if </a:t>
                </a:r>
                <a14:m>
                  <m:oMath xmlns:m="http://schemas.openxmlformats.org/officeDocument/2006/math">
                    <m:r>
                      <a:rPr lang="en-US" b="1" i="1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i="1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i="1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b="1" dirty="0">
                    <a:ln>
                      <a:noFill/>
                    </a:ln>
                    <a:noFill/>
                  </a:rPr>
                  <a:t> </a:t>
                </a:r>
                <a:r>
                  <a:rPr lang="en-US" dirty="0">
                    <a:ln>
                      <a:noFill/>
                    </a:ln>
                    <a:noFill/>
                  </a:rPr>
                  <a:t>or </a:t>
                </a:r>
                <a14:m>
                  <m:oMath xmlns:m="http://schemas.openxmlformats.org/officeDocument/2006/math">
                    <m:r>
                      <a:rPr lang="en-US" b="1" i="1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i="1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Sup>
                      <m:sSubSupPr>
                        <m:ctrlPr>
                          <a:rPr lang="en-US" i="1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i="1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sup>
                    </m:sSubSup>
                  </m:oMath>
                </a14:m>
                <a:endParaRPr lang="en-US" b="1" dirty="0">
                  <a:ln>
                    <a:noFill/>
                  </a:ln>
                  <a:noFill/>
                </a:endParaRP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C45ADD-6C6D-8049-84D9-2FD05EDF91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3"/>
                </p:custDataLst>
              </p:nvPr>
            </p:nvSpPr>
            <p:spPr>
              <a:xfrm>
                <a:off x="838200" y="1825625"/>
                <a:ext cx="10515600" cy="4530725"/>
              </a:xfr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8C14AD-94DC-8F2C-50B2-0C7D6BECAEED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32439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6774A-3895-0E1F-B70D-6F24C4A8BE83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Recap: [BP14] PRF based on RLWE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C45ADD-6C6D-8049-84D9-2FD05EDF9121}"/>
                  </a:ext>
                </a:extLst>
              </p:cNvPr>
              <p:cNvSpPr>
                <a:spLocks noGrp="1"/>
              </p:cNvSpPr>
              <p:nvPr>
                <p:ph idx="1"/>
                <p:custDataLst>
                  <p:tags r:id="rId3"/>
                </p:custDataLst>
              </p:nvPr>
            </p:nvSpPr>
            <p:spPr>
              <a:xfrm>
                <a:off x="838200" y="1825625"/>
                <a:ext cx="10515600" cy="453072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D  </a:t>
                </a:r>
                <a:r>
                  <a:rPr lang="en-US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small distribution (Gauss.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with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endParaRPr lang="en-US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buSzPts val="1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b="0" i="1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1" i="1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b="0" i="1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Sup>
                      <m:sSubSupPr>
                        <m:ctrlPr>
                          <a:rPr lang="en-US" b="0" i="1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b="0" i="1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sup>
                    </m:sSubSup>
                  </m:oMath>
                </a14:m>
                <a:r>
                  <a:rPr lang="en-US" dirty="0">
                    <a:ln>
                      <a:noFill/>
                    </a:ln>
                    <a:noFill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</a:rPr>
                      <m:t> ←</m:t>
                    </m:r>
                    <m:sSubSup>
                      <m:sSubSupPr>
                        <m:ctrlPr>
                          <a:rPr lang="en-US" i="1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/>
                      <m:sup/>
                    </m:sSubSup>
                  </m:oMath>
                </a14:m>
                <a:r>
                  <a:rPr lang="en-US" dirty="0">
                    <a:ln>
                      <a:noFill/>
                    </a:ln>
                    <a:noFill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i="1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p>
                  </m:oMath>
                </a14:m>
                <a:endParaRPr lang="en-US" dirty="0">
                  <a:ln>
                    <a:noFill/>
                  </a:ln>
                  <a:noFill/>
                </a:endParaRPr>
              </a:p>
              <a:p>
                <a:pPr>
                  <a:buSzPts val="100"/>
                </a:pPr>
                <a14:m>
                  <m:oMath xmlns:m="http://schemas.openxmlformats.org/officeDocument/2006/math">
                    <m:r>
                      <a:rPr lang="en-US" b="1" i="1" smtClean="0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𝒈</m:t>
                    </m:r>
                    <m:r>
                      <a:rPr lang="en-US" b="0" i="1" smtClean="0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b="0" i="1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  <m:r>
                          <a:rPr lang="en-US" b="0" i="1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n>
                      <a:noFill/>
                    </a:ln>
                    <a:noFill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:</m:t>
                    </m:r>
                  </m:oMath>
                </a14:m>
                <a:r>
                  <a:rPr lang="en-US" dirty="0">
                    <a:ln>
                      <a:noFill/>
                    </a:ln>
                    <a:noFill/>
                  </a:rPr>
                  <a:t> multiplication by </a:t>
                </a:r>
                <a14:m>
                  <m:oMath xmlns:m="http://schemas.openxmlformats.org/officeDocument/2006/math">
                    <m:r>
                      <a:rPr lang="en-US" b="1" i="1" smtClean="0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𝒈</m:t>
                    </m:r>
                  </m:oMath>
                </a14:m>
                <a:r>
                  <a:rPr lang="en-US" dirty="0">
                    <a:ln>
                      <a:noFill/>
                    </a:ln>
                    <a:noFill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i="1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>
                    <a:ln>
                      <a:noFill/>
                    </a:ln>
                    <a:noFill/>
                  </a:rPr>
                  <a:t> bit decomposition</a:t>
                </a:r>
              </a:p>
              <a:p>
                <a:pPr>
                  <a:buSzPts val="1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b="0" i="1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ln>
                      <a:noFill/>
                    </a:ln>
                    <a:noFill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i="1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baseline="-25000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smtClean="0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</m:t>
                    </m:r>
                  </m:oMath>
                </a14:m>
                <a:r>
                  <a:rPr lang="en-US" dirty="0">
                    <a:ln>
                      <a:noFill/>
                    </a:ln>
                    <a:noFill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i="1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>
                    <a:ln>
                      <a:noFill/>
                    </a:ln>
                    <a:noFill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i="1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baseline="-25000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n>
                      <a:noFill/>
                    </a:ln>
                    <a:noFill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</m:t>
                    </m:r>
                  </m:oMath>
                </a14:m>
                <a:r>
                  <a:rPr lang="en-US" dirty="0">
                    <a:ln>
                      <a:noFill/>
                    </a:ln>
                    <a:noFill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i="1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>
                    <a:ln>
                      <a:noFill/>
                    </a:ln>
                    <a:noFill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i="1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baseline="-25000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ln>
                      <a:noFill/>
                    </a:ln>
                    <a:noFill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</m:t>
                    </m:r>
                  </m:oMath>
                </a14:m>
                <a:r>
                  <a:rPr lang="en-US" dirty="0">
                    <a:ln>
                      <a:noFill/>
                    </a:ln>
                    <a:noFill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i="1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>
                    <a:ln>
                      <a:noFill/>
                    </a:ln>
                    <a:noFill/>
                  </a:rPr>
                  <a:t>(…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i="1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baseline="-25000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en-US" b="0" i="1" baseline="-25000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baseline="-25000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ln>
                      <a:noFill/>
                    </a:ln>
                    <a:noFill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</m:t>
                    </m:r>
                  </m:oMath>
                </a14:m>
                <a:r>
                  <a:rPr lang="en-US" dirty="0">
                    <a:ln>
                      <a:noFill/>
                    </a:ln>
                    <a:noFill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i="1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>
                    <a:ln>
                      <a:noFill/>
                    </a:ln>
                    <a:noFill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i="1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en-US" i="1" baseline="-2500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baseline="-25000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n>
                      <a:noFill/>
                    </a:ln>
                    <a:noFill/>
                  </a:rPr>
                  <a:t>)…)))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>
                  <a:buSzPts val="100"/>
                </a:pPr>
                <a:r>
                  <a:rPr lang="en-US" dirty="0">
                    <a:ln>
                      <a:noFill/>
                    </a:ln>
                    <a:noFill/>
                  </a:rPr>
                  <a:t>Pseudorandomness by </a:t>
                </a:r>
                <a:r>
                  <a:rPr lang="en-US" b="1" dirty="0">
                    <a:ln>
                      <a:noFill/>
                    </a:ln>
                    <a:noFill/>
                  </a:rPr>
                  <a:t>RLWE</a:t>
                </a:r>
                <a:r>
                  <a:rPr lang="en-US" dirty="0">
                    <a:ln>
                      <a:noFill/>
                    </a:ln>
                    <a:noFill/>
                  </a:rPr>
                  <a:t>: Given </a:t>
                </a:r>
                <a14:m>
                  <m:oMath xmlns:m="http://schemas.openxmlformats.org/officeDocument/2006/math">
                    <m:r>
                      <a:rPr lang="en-US" b="1" i="1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dirty="0">
                    <a:ln>
                      <a:noFill/>
                    </a:ln>
                    <a:noFill/>
                  </a:rPr>
                  <a:t> determine if </a:t>
                </a:r>
                <a14:m>
                  <m:oMath xmlns:m="http://schemas.openxmlformats.org/officeDocument/2006/math">
                    <m:r>
                      <a:rPr lang="en-US" b="1" i="1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i="1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i="1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b="1" dirty="0">
                    <a:ln>
                      <a:noFill/>
                    </a:ln>
                    <a:noFill/>
                  </a:rPr>
                  <a:t> </a:t>
                </a:r>
                <a:r>
                  <a:rPr lang="en-US" dirty="0">
                    <a:ln>
                      <a:noFill/>
                    </a:ln>
                    <a:noFill/>
                  </a:rPr>
                  <a:t>or </a:t>
                </a:r>
                <a14:m>
                  <m:oMath xmlns:m="http://schemas.openxmlformats.org/officeDocument/2006/math">
                    <m:r>
                      <a:rPr lang="en-US" b="1" i="1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i="1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Sup>
                      <m:sSubSupPr>
                        <m:ctrlPr>
                          <a:rPr lang="en-US" i="1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i="1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sup>
                    </m:sSubSup>
                  </m:oMath>
                </a14:m>
                <a:endParaRPr lang="en-US" b="1" dirty="0">
                  <a:ln>
                    <a:noFill/>
                  </a:ln>
                  <a:noFill/>
                </a:endParaRP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C45ADD-6C6D-8049-84D9-2FD05EDF91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3"/>
                </p:custDataLst>
              </p:nvPr>
            </p:nvSpPr>
            <p:spPr>
              <a:xfrm>
                <a:off x="838200" y="1825625"/>
                <a:ext cx="10515600" cy="4530725"/>
              </a:xfrm>
              <a:blipFill>
                <a:blip r:embed="rId7"/>
                <a:stretch>
                  <a:fillRect l="-1043" t="-2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8C14AD-94DC-8F2C-50B2-0C7D6BECAEED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62580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6774A-3895-0E1F-B70D-6F24C4A8BE83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Recap: [BP14] PRF based on RLWE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C45ADD-6C6D-8049-84D9-2FD05EDF9121}"/>
                  </a:ext>
                </a:extLst>
              </p:cNvPr>
              <p:cNvSpPr>
                <a:spLocks noGrp="1"/>
              </p:cNvSpPr>
              <p:nvPr>
                <p:ph idx="1"/>
                <p:custDataLst>
                  <p:tags r:id="rId3"/>
                </p:custDataLst>
              </p:nvPr>
            </p:nvSpPr>
            <p:spPr>
              <a:xfrm>
                <a:off x="838200" y="1825625"/>
                <a:ext cx="10515600" cy="453072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D  </a:t>
                </a:r>
                <a:r>
                  <a:rPr lang="en-US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small distribution (Gauss.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with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endParaRPr lang="en-US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sup>
                    </m:sSub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←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/>
                      <m:sup/>
                    </m:sSub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p>
                  </m:oMath>
                </a14:m>
                <a:endParaRPr lang="en-US" dirty="0"/>
              </a:p>
              <a:p>
                <a:pPr>
                  <a:buSzPts val="100"/>
                </a:pPr>
                <a14:m>
                  <m:oMath xmlns:m="http://schemas.openxmlformats.org/officeDocument/2006/math">
                    <m:r>
                      <a:rPr lang="en-US" b="1" i="1" smtClean="0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𝒈</m:t>
                    </m:r>
                    <m:r>
                      <a:rPr lang="en-US" b="0" i="1" smtClean="0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b="0" i="1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  <m:r>
                          <a:rPr lang="en-US" b="0" i="1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n>
                      <a:noFill/>
                    </a:ln>
                    <a:noFill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:</m:t>
                    </m:r>
                  </m:oMath>
                </a14:m>
                <a:r>
                  <a:rPr lang="en-US" dirty="0">
                    <a:ln>
                      <a:noFill/>
                    </a:ln>
                    <a:noFill/>
                  </a:rPr>
                  <a:t> multiplication by </a:t>
                </a:r>
                <a14:m>
                  <m:oMath xmlns:m="http://schemas.openxmlformats.org/officeDocument/2006/math">
                    <m:r>
                      <a:rPr lang="en-US" b="1" i="1" smtClean="0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𝒈</m:t>
                    </m:r>
                  </m:oMath>
                </a14:m>
                <a:r>
                  <a:rPr lang="en-US" dirty="0">
                    <a:ln>
                      <a:noFill/>
                    </a:ln>
                    <a:noFill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i="1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>
                    <a:ln>
                      <a:noFill/>
                    </a:ln>
                    <a:noFill/>
                  </a:rPr>
                  <a:t> bit decomposition</a:t>
                </a:r>
              </a:p>
              <a:p>
                <a:pPr>
                  <a:buSzPts val="1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b="0" i="1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ln>
                      <a:noFill/>
                    </a:ln>
                    <a:noFill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i="1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baseline="-25000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smtClean="0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</m:t>
                    </m:r>
                  </m:oMath>
                </a14:m>
                <a:r>
                  <a:rPr lang="en-US" dirty="0">
                    <a:ln>
                      <a:noFill/>
                    </a:ln>
                    <a:noFill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i="1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>
                    <a:ln>
                      <a:noFill/>
                    </a:ln>
                    <a:noFill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i="1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baseline="-25000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n>
                      <a:noFill/>
                    </a:ln>
                    <a:noFill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</m:t>
                    </m:r>
                  </m:oMath>
                </a14:m>
                <a:r>
                  <a:rPr lang="en-US" dirty="0">
                    <a:ln>
                      <a:noFill/>
                    </a:ln>
                    <a:noFill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i="1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>
                    <a:ln>
                      <a:noFill/>
                    </a:ln>
                    <a:noFill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i="1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baseline="-25000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ln>
                      <a:noFill/>
                    </a:ln>
                    <a:noFill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</m:t>
                    </m:r>
                  </m:oMath>
                </a14:m>
                <a:r>
                  <a:rPr lang="en-US" dirty="0">
                    <a:ln>
                      <a:noFill/>
                    </a:ln>
                    <a:noFill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i="1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>
                    <a:ln>
                      <a:noFill/>
                    </a:ln>
                    <a:noFill/>
                  </a:rPr>
                  <a:t>(…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i="1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baseline="-25000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en-US" b="0" i="1" baseline="-25000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baseline="-25000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ln>
                      <a:noFill/>
                    </a:ln>
                    <a:noFill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</m:t>
                    </m:r>
                  </m:oMath>
                </a14:m>
                <a:r>
                  <a:rPr lang="en-US" dirty="0">
                    <a:ln>
                      <a:noFill/>
                    </a:ln>
                    <a:noFill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i="1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>
                    <a:ln>
                      <a:noFill/>
                    </a:ln>
                    <a:noFill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i="1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en-US" i="1" baseline="-2500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baseline="-25000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n>
                      <a:noFill/>
                    </a:ln>
                    <a:noFill/>
                  </a:rPr>
                  <a:t>)…)))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>
                  <a:buSzPts val="100"/>
                </a:pPr>
                <a:r>
                  <a:rPr lang="en-US" dirty="0">
                    <a:ln>
                      <a:noFill/>
                    </a:ln>
                    <a:noFill/>
                  </a:rPr>
                  <a:t>Pseudorandomness by </a:t>
                </a:r>
                <a:r>
                  <a:rPr lang="en-US" b="1" dirty="0">
                    <a:ln>
                      <a:noFill/>
                    </a:ln>
                    <a:noFill/>
                  </a:rPr>
                  <a:t>RLWE</a:t>
                </a:r>
                <a:r>
                  <a:rPr lang="en-US" dirty="0">
                    <a:ln>
                      <a:noFill/>
                    </a:ln>
                    <a:noFill/>
                  </a:rPr>
                  <a:t>: Given </a:t>
                </a:r>
                <a14:m>
                  <m:oMath xmlns:m="http://schemas.openxmlformats.org/officeDocument/2006/math">
                    <m:r>
                      <a:rPr lang="en-US" b="1" i="1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dirty="0">
                    <a:ln>
                      <a:noFill/>
                    </a:ln>
                    <a:noFill/>
                  </a:rPr>
                  <a:t> determine if </a:t>
                </a:r>
                <a14:m>
                  <m:oMath xmlns:m="http://schemas.openxmlformats.org/officeDocument/2006/math">
                    <m:r>
                      <a:rPr lang="en-US" b="1" i="1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i="1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i="1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b="1" dirty="0">
                    <a:ln>
                      <a:noFill/>
                    </a:ln>
                    <a:noFill/>
                  </a:rPr>
                  <a:t> </a:t>
                </a:r>
                <a:r>
                  <a:rPr lang="en-US" dirty="0">
                    <a:ln>
                      <a:noFill/>
                    </a:ln>
                    <a:noFill/>
                  </a:rPr>
                  <a:t>or </a:t>
                </a:r>
                <a14:m>
                  <m:oMath xmlns:m="http://schemas.openxmlformats.org/officeDocument/2006/math">
                    <m:r>
                      <a:rPr lang="en-US" b="1" i="1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i="1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Sup>
                      <m:sSubSupPr>
                        <m:ctrlPr>
                          <a:rPr lang="en-US" i="1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i="1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sup>
                    </m:sSubSup>
                  </m:oMath>
                </a14:m>
                <a:endParaRPr lang="en-US" b="1" dirty="0">
                  <a:ln>
                    <a:noFill/>
                  </a:ln>
                  <a:noFill/>
                </a:endParaRP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C45ADD-6C6D-8049-84D9-2FD05EDF91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3"/>
                </p:custDataLst>
              </p:nvPr>
            </p:nvSpPr>
            <p:spPr>
              <a:xfrm>
                <a:off x="838200" y="1825625"/>
                <a:ext cx="10515600" cy="4530725"/>
              </a:xfrm>
              <a:blipFill>
                <a:blip r:embed="rId7"/>
                <a:stretch>
                  <a:fillRect l="-1043" t="-2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8C14AD-94DC-8F2C-50B2-0C7D6BECAEED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88217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6774A-3895-0E1F-B70D-6F24C4A8BE83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Recap: [BP14] PRF based on RLWE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C45ADD-6C6D-8049-84D9-2FD05EDF9121}"/>
                  </a:ext>
                </a:extLst>
              </p:cNvPr>
              <p:cNvSpPr>
                <a:spLocks noGrp="1"/>
              </p:cNvSpPr>
              <p:nvPr>
                <p:ph idx="1"/>
                <p:custDataLst>
                  <p:tags r:id="rId3"/>
                </p:custDataLst>
              </p:nvPr>
            </p:nvSpPr>
            <p:spPr>
              <a:xfrm>
                <a:off x="838200" y="1825625"/>
                <a:ext cx="10515600" cy="453072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D  </a:t>
                </a:r>
                <a:r>
                  <a:rPr lang="en-US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small distribution (Gauss.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with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endParaRPr lang="en-US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sup>
                    </m:sSub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←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/>
                      <m:sup/>
                    </m:sSub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:</m:t>
                    </m:r>
                  </m:oMath>
                </a14:m>
                <a:r>
                  <a:rPr lang="en-US" dirty="0"/>
                  <a:t> multiplication by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𝒈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bit decomposition</a:t>
                </a:r>
              </a:p>
              <a:p>
                <a:pPr>
                  <a:buSzPts val="1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b="0" i="1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ln>
                      <a:noFill/>
                    </a:ln>
                    <a:noFill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i="1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baseline="-25000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smtClean="0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</m:t>
                    </m:r>
                  </m:oMath>
                </a14:m>
                <a:r>
                  <a:rPr lang="en-US" dirty="0">
                    <a:ln>
                      <a:noFill/>
                    </a:ln>
                    <a:noFill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i="1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>
                    <a:ln>
                      <a:noFill/>
                    </a:ln>
                    <a:noFill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i="1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baseline="-25000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n>
                      <a:noFill/>
                    </a:ln>
                    <a:noFill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</m:t>
                    </m:r>
                  </m:oMath>
                </a14:m>
                <a:r>
                  <a:rPr lang="en-US" dirty="0">
                    <a:ln>
                      <a:noFill/>
                    </a:ln>
                    <a:noFill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i="1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>
                    <a:ln>
                      <a:noFill/>
                    </a:ln>
                    <a:noFill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i="1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baseline="-25000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ln>
                      <a:noFill/>
                    </a:ln>
                    <a:noFill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</m:t>
                    </m:r>
                  </m:oMath>
                </a14:m>
                <a:r>
                  <a:rPr lang="en-US" dirty="0">
                    <a:ln>
                      <a:noFill/>
                    </a:ln>
                    <a:noFill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i="1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>
                    <a:ln>
                      <a:noFill/>
                    </a:ln>
                    <a:noFill/>
                  </a:rPr>
                  <a:t>(…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i="1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baseline="-25000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en-US" b="0" i="1" baseline="-25000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baseline="-25000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ln>
                      <a:noFill/>
                    </a:ln>
                    <a:noFill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</m:t>
                    </m:r>
                  </m:oMath>
                </a14:m>
                <a:r>
                  <a:rPr lang="en-US" dirty="0">
                    <a:ln>
                      <a:noFill/>
                    </a:ln>
                    <a:noFill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i="1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>
                    <a:ln>
                      <a:noFill/>
                    </a:ln>
                    <a:noFill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i="1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en-US" i="1" baseline="-2500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baseline="-25000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n>
                      <a:noFill/>
                    </a:ln>
                    <a:noFill/>
                  </a:rPr>
                  <a:t>)…)))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>
                  <a:buSzPts val="100"/>
                </a:pPr>
                <a:r>
                  <a:rPr lang="en-US" dirty="0">
                    <a:ln>
                      <a:noFill/>
                    </a:ln>
                    <a:noFill/>
                  </a:rPr>
                  <a:t>Pseudorandomness by </a:t>
                </a:r>
                <a:r>
                  <a:rPr lang="en-US" b="1" dirty="0">
                    <a:ln>
                      <a:noFill/>
                    </a:ln>
                    <a:noFill/>
                  </a:rPr>
                  <a:t>RLWE</a:t>
                </a:r>
                <a:r>
                  <a:rPr lang="en-US" dirty="0">
                    <a:ln>
                      <a:noFill/>
                    </a:ln>
                    <a:noFill/>
                  </a:rPr>
                  <a:t>: Given </a:t>
                </a:r>
                <a14:m>
                  <m:oMath xmlns:m="http://schemas.openxmlformats.org/officeDocument/2006/math">
                    <m:r>
                      <a:rPr lang="en-US" b="1" i="1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dirty="0">
                    <a:ln>
                      <a:noFill/>
                    </a:ln>
                    <a:noFill/>
                  </a:rPr>
                  <a:t> determine if </a:t>
                </a:r>
                <a14:m>
                  <m:oMath xmlns:m="http://schemas.openxmlformats.org/officeDocument/2006/math">
                    <m:r>
                      <a:rPr lang="en-US" b="1" i="1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i="1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i="1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b="1" dirty="0">
                    <a:ln>
                      <a:noFill/>
                    </a:ln>
                    <a:noFill/>
                  </a:rPr>
                  <a:t> </a:t>
                </a:r>
                <a:r>
                  <a:rPr lang="en-US" dirty="0">
                    <a:ln>
                      <a:noFill/>
                    </a:ln>
                    <a:noFill/>
                  </a:rPr>
                  <a:t>or </a:t>
                </a:r>
                <a14:m>
                  <m:oMath xmlns:m="http://schemas.openxmlformats.org/officeDocument/2006/math">
                    <m:r>
                      <a:rPr lang="en-US" b="1" i="1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i="1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Sup>
                      <m:sSubSupPr>
                        <m:ctrlPr>
                          <a:rPr lang="en-US" i="1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i="1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sup>
                    </m:sSubSup>
                  </m:oMath>
                </a14:m>
                <a:endParaRPr lang="en-US" b="1" dirty="0">
                  <a:ln>
                    <a:noFill/>
                  </a:ln>
                  <a:noFill/>
                </a:endParaRP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C45ADD-6C6D-8049-84D9-2FD05EDF91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3"/>
                </p:custDataLst>
              </p:nvPr>
            </p:nvSpPr>
            <p:spPr>
              <a:xfrm>
                <a:off x="838200" y="1825625"/>
                <a:ext cx="10515600" cy="4530725"/>
              </a:xfrm>
              <a:blipFill>
                <a:blip r:embed="rId7"/>
                <a:stretch>
                  <a:fillRect l="-1043" t="-2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8C14AD-94DC-8F2C-50B2-0C7D6BECAEED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4959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1175CB-5797-7A16-1F55-F24725205F27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  <p:pic>
        <p:nvPicPr>
          <p:cNvPr id="7" name="Google Shape;109;p16">
            <a:extLst>
              <a:ext uri="{FF2B5EF4-FFF2-40B4-BE49-F238E27FC236}">
                <a16:creationId xmlns:a16="http://schemas.microsoft.com/office/drawing/2014/main" id="{13334C40-486C-87C6-350E-DC1A6C2409A4}"/>
              </a:ext>
            </a:extLst>
          </p:cNvPr>
          <p:cNvPicPr preferRelativeResize="0"/>
          <p:nvPr>
            <p:custDataLst>
              <p:tags r:id="rId3"/>
            </p:custDataLst>
          </p:nvPr>
        </p:nvPicPr>
        <p:blipFill>
          <a:blip r:embed="rId9">
            <a:alphaModFix/>
          </a:blip>
          <a:stretch>
            <a:fillRect/>
          </a:stretch>
        </p:blipFill>
        <p:spPr>
          <a:xfrm>
            <a:off x="3194322" y="2371112"/>
            <a:ext cx="1504148" cy="150414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11;p16">
            <a:extLst>
              <a:ext uri="{FF2B5EF4-FFF2-40B4-BE49-F238E27FC236}">
                <a16:creationId xmlns:a16="http://schemas.microsoft.com/office/drawing/2014/main" id="{B0C60597-5503-929F-F38C-7324D78B267B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833897" y="2625112"/>
            <a:ext cx="256500" cy="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C000"/>
                </a:solidFill>
              </a:rPr>
              <a:t>F</a:t>
            </a:r>
            <a:endParaRPr sz="2000" dirty="0">
              <a:solidFill>
                <a:srgbClr val="FFC000"/>
              </a:solidFill>
            </a:endParaRPr>
          </a:p>
        </p:txBody>
      </p:sp>
      <p:sp>
        <p:nvSpPr>
          <p:cNvPr id="10" name="Google Shape;114;p16">
            <a:extLst>
              <a:ext uri="{FF2B5EF4-FFF2-40B4-BE49-F238E27FC236}">
                <a16:creationId xmlns:a16="http://schemas.microsoft.com/office/drawing/2014/main" id="{E90050DD-458A-8054-4D3C-6E8EF753EBD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807947" y="1580812"/>
            <a:ext cx="3189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C000"/>
                </a:solidFill>
              </a:rPr>
              <a:t>x</a:t>
            </a:r>
            <a:endParaRPr sz="2000" dirty="0">
              <a:solidFill>
                <a:srgbClr val="FFC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accent1"/>
              </a:solidFill>
            </a:endParaRPr>
          </a:p>
        </p:txBody>
      </p:sp>
      <p:cxnSp>
        <p:nvCxnSpPr>
          <p:cNvPr id="13" name="Google Shape;119;p16">
            <a:extLst>
              <a:ext uri="{FF2B5EF4-FFF2-40B4-BE49-F238E27FC236}">
                <a16:creationId xmlns:a16="http://schemas.microsoft.com/office/drawing/2014/main" id="{9888643D-43C4-1BF5-7FDC-19A3D6C3B567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3956897" y="2015887"/>
            <a:ext cx="0" cy="304800"/>
          </a:xfrm>
          <a:prstGeom prst="straightConnector1">
            <a:avLst/>
          </a:prstGeom>
          <a:noFill/>
          <a:ln w="9525" cap="flat" cmpd="sng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" name="Google Shape;102;p15">
            <a:extLst>
              <a:ext uri="{FF2B5EF4-FFF2-40B4-BE49-F238E27FC236}">
                <a16:creationId xmlns:a16="http://schemas.microsoft.com/office/drawing/2014/main" id="{58DEF6F4-9733-898C-C272-5A7AFE214792}"/>
              </a:ext>
            </a:extLst>
          </p:cNvPr>
          <p:cNvSpPr txBox="1"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744739" y="145811"/>
            <a:ext cx="10515600" cy="1325200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Overview: P(</a:t>
            </a:r>
            <a:r>
              <a:rPr lang="en-US" dirty="0" err="1"/>
              <a:t>seudo</a:t>
            </a:r>
            <a:r>
              <a:rPr lang="en-US" dirty="0"/>
              <a:t>)R(</a:t>
            </a:r>
            <a:r>
              <a:rPr lang="en-US" dirty="0" err="1"/>
              <a:t>andom</a:t>
            </a:r>
            <a:r>
              <a:rPr lang="en-US" dirty="0"/>
              <a:t>)F(unction)</a:t>
            </a:r>
            <a:endParaRPr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85139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6774A-3895-0E1F-B70D-6F24C4A8BE83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Recap: [BP14] PRF based on RLWE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C45ADD-6C6D-8049-84D9-2FD05EDF9121}"/>
                  </a:ext>
                </a:extLst>
              </p:cNvPr>
              <p:cNvSpPr>
                <a:spLocks noGrp="1"/>
              </p:cNvSpPr>
              <p:nvPr>
                <p:ph idx="1"/>
                <p:custDataLst>
                  <p:tags r:id="rId3"/>
                </p:custDataLst>
              </p:nvPr>
            </p:nvSpPr>
            <p:spPr>
              <a:xfrm>
                <a:off x="838200" y="1825625"/>
                <a:ext cx="10515600" cy="453072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D  </a:t>
                </a:r>
                <a:r>
                  <a:rPr lang="en-US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small distribution (Gauss.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with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endParaRPr lang="en-US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sup>
                    </m:sSub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←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/>
                      <m:sup/>
                    </m:sSub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:</m:t>
                    </m:r>
                  </m:oMath>
                </a14:m>
                <a:r>
                  <a:rPr lang="en-US" dirty="0"/>
                  <a:t> multiplication by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𝒈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bit decomposition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baseline="-25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baseline="-25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baseline="-25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/>
                  <a:t>(…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baseline="-25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en-US" b="0" i="1" baseline="-25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baseline="-25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en-US" i="1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baseline="-25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)…)))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>
                  <a:buSzPts val="100"/>
                </a:pPr>
                <a:r>
                  <a:rPr lang="en-US" dirty="0">
                    <a:ln>
                      <a:noFill/>
                    </a:ln>
                    <a:noFill/>
                  </a:rPr>
                  <a:t>Pseudorandomness by </a:t>
                </a:r>
                <a:r>
                  <a:rPr lang="en-US" b="1" dirty="0">
                    <a:ln>
                      <a:noFill/>
                    </a:ln>
                    <a:noFill/>
                  </a:rPr>
                  <a:t>RLWE</a:t>
                </a:r>
                <a:r>
                  <a:rPr lang="en-US" dirty="0">
                    <a:ln>
                      <a:noFill/>
                    </a:ln>
                    <a:noFill/>
                  </a:rPr>
                  <a:t>: Given </a:t>
                </a:r>
                <a14:m>
                  <m:oMath xmlns:m="http://schemas.openxmlformats.org/officeDocument/2006/math">
                    <m:r>
                      <a:rPr lang="en-US" b="1" i="1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dirty="0">
                    <a:ln>
                      <a:noFill/>
                    </a:ln>
                    <a:noFill/>
                  </a:rPr>
                  <a:t> determine if </a:t>
                </a:r>
                <a14:m>
                  <m:oMath xmlns:m="http://schemas.openxmlformats.org/officeDocument/2006/math">
                    <m:r>
                      <a:rPr lang="en-US" b="1" i="1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i="1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i="1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b="1" dirty="0">
                    <a:ln>
                      <a:noFill/>
                    </a:ln>
                    <a:noFill/>
                  </a:rPr>
                  <a:t> </a:t>
                </a:r>
                <a:r>
                  <a:rPr lang="en-US" dirty="0">
                    <a:ln>
                      <a:noFill/>
                    </a:ln>
                    <a:noFill/>
                  </a:rPr>
                  <a:t>or </a:t>
                </a:r>
                <a14:m>
                  <m:oMath xmlns:m="http://schemas.openxmlformats.org/officeDocument/2006/math">
                    <m:r>
                      <a:rPr lang="en-US" b="1" i="1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i="1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Sup>
                      <m:sSubSupPr>
                        <m:ctrlPr>
                          <a:rPr lang="en-US" i="1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i="1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sup>
                    </m:sSubSup>
                  </m:oMath>
                </a14:m>
                <a:endParaRPr lang="en-US" b="1" dirty="0">
                  <a:ln>
                    <a:noFill/>
                  </a:ln>
                  <a:noFill/>
                </a:endParaRP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C45ADD-6C6D-8049-84D9-2FD05EDF91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3"/>
                </p:custDataLst>
              </p:nvPr>
            </p:nvSpPr>
            <p:spPr>
              <a:xfrm>
                <a:off x="838200" y="1825625"/>
                <a:ext cx="10515600" cy="4530725"/>
              </a:xfrm>
              <a:blipFill>
                <a:blip r:embed="rId7"/>
                <a:stretch>
                  <a:fillRect l="-1043" t="-2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8C14AD-94DC-8F2C-50B2-0C7D6BECAEED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99074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6774A-3895-0E1F-B70D-6F24C4A8BE83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Recap: [BP14] PRF based on RLWE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C45ADD-6C6D-8049-84D9-2FD05EDF9121}"/>
                  </a:ext>
                </a:extLst>
              </p:cNvPr>
              <p:cNvSpPr>
                <a:spLocks noGrp="1"/>
              </p:cNvSpPr>
              <p:nvPr>
                <p:ph idx="1"/>
                <p:custDataLst>
                  <p:tags r:id="rId3"/>
                </p:custDataLst>
              </p:nvPr>
            </p:nvSpPr>
            <p:spPr>
              <a:xfrm>
                <a:off x="838200" y="1825625"/>
                <a:ext cx="10515600" cy="453072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D  </a:t>
                </a:r>
                <a:r>
                  <a:rPr lang="en-US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small distribution (Gauss.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with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endParaRPr lang="en-US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sup>
                    </m:sSub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←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/>
                      <m:sup/>
                    </m:sSub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:</m:t>
                    </m:r>
                  </m:oMath>
                </a14:m>
                <a:r>
                  <a:rPr lang="en-US" dirty="0"/>
                  <a:t> multiplication by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𝒈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bit decomposition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baseline="-25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baseline="-25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baseline="-25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/>
                  <a:t>(…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baseline="-25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en-US" b="0" i="1" baseline="-25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baseline="-25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en-US" i="1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baseline="-25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)…)))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>
                  <a:buSzPts val="100"/>
                </a:pPr>
                <a:r>
                  <a:rPr lang="en-US" dirty="0">
                    <a:ln>
                      <a:noFill/>
                    </a:ln>
                    <a:noFill/>
                  </a:rPr>
                  <a:t>Pseudorandomness by </a:t>
                </a:r>
                <a:r>
                  <a:rPr lang="en-US" b="1" dirty="0">
                    <a:ln>
                      <a:noFill/>
                    </a:ln>
                    <a:noFill/>
                  </a:rPr>
                  <a:t>RLWE</a:t>
                </a:r>
                <a:r>
                  <a:rPr lang="en-US" dirty="0">
                    <a:ln>
                      <a:noFill/>
                    </a:ln>
                    <a:noFill/>
                  </a:rPr>
                  <a:t>: Given </a:t>
                </a:r>
                <a14:m>
                  <m:oMath xmlns:m="http://schemas.openxmlformats.org/officeDocument/2006/math">
                    <m:r>
                      <a:rPr lang="en-US" b="1" i="1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dirty="0">
                    <a:ln>
                      <a:noFill/>
                    </a:ln>
                    <a:noFill/>
                  </a:rPr>
                  <a:t> determine if </a:t>
                </a:r>
                <a14:m>
                  <m:oMath xmlns:m="http://schemas.openxmlformats.org/officeDocument/2006/math">
                    <m:r>
                      <a:rPr lang="en-US" b="1" i="1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i="1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i="1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b="1" dirty="0">
                    <a:ln>
                      <a:noFill/>
                    </a:ln>
                    <a:noFill/>
                  </a:rPr>
                  <a:t> </a:t>
                </a:r>
                <a:r>
                  <a:rPr lang="en-US" dirty="0">
                    <a:ln>
                      <a:noFill/>
                    </a:ln>
                    <a:noFill/>
                  </a:rPr>
                  <a:t>or </a:t>
                </a:r>
                <a14:m>
                  <m:oMath xmlns:m="http://schemas.openxmlformats.org/officeDocument/2006/math">
                    <m:r>
                      <a:rPr lang="en-US" b="1" i="1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i="1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Sup>
                      <m:sSubSupPr>
                        <m:ctrlPr>
                          <a:rPr lang="en-US" i="1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i="1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sup>
                    </m:sSubSup>
                  </m:oMath>
                </a14:m>
                <a:endParaRPr lang="en-US" b="1" dirty="0">
                  <a:ln>
                    <a:noFill/>
                  </a:ln>
                  <a:noFill/>
                </a:endParaRP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C45ADD-6C6D-8049-84D9-2FD05EDF91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3"/>
                </p:custDataLst>
              </p:nvPr>
            </p:nvSpPr>
            <p:spPr>
              <a:xfrm>
                <a:off x="838200" y="1825625"/>
                <a:ext cx="10515600" cy="4530725"/>
              </a:xfrm>
              <a:blipFill>
                <a:blip r:embed="rId8"/>
                <a:stretch>
                  <a:fillRect l="-1043" t="-2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8C14AD-94DC-8F2C-50B2-0C7D6BECAEED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529A148-678E-2713-320A-881722825592}"/>
                  </a:ext>
                </a:extLst>
              </p:cNvPr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3166988" y="4306411"/>
                <a:ext cx="5858023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=⌈</m:t>
                      </m:r>
                      <m:sSub>
                        <m:sSubPr>
                          <m:ctrlPr>
                            <a:rPr lang="en-US" sz="28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⌋</m:t>
                      </m:r>
                      <m:r>
                        <a:rPr lang="en-US" sz="2800" b="0" i="1" baseline="-25000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529A148-678E-2713-320A-8817228255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3166988" y="4306411"/>
                <a:ext cx="5858023" cy="430887"/>
              </a:xfrm>
              <a:prstGeom prst="rect">
                <a:avLst/>
              </a:prstGeom>
              <a:blipFill>
                <a:blip r:embed="rId9"/>
                <a:stretch>
                  <a:fillRect b="-98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5897004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6774A-3895-0E1F-B70D-6F24C4A8BE83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Recap: [BP14] PRF based on RLWE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C45ADD-6C6D-8049-84D9-2FD05EDF9121}"/>
                  </a:ext>
                </a:extLst>
              </p:cNvPr>
              <p:cNvSpPr>
                <a:spLocks noGrp="1"/>
              </p:cNvSpPr>
              <p:nvPr>
                <p:ph idx="1"/>
                <p:custDataLst>
                  <p:tags r:id="rId3"/>
                </p:custDataLst>
              </p:nvPr>
            </p:nvSpPr>
            <p:spPr>
              <a:xfrm>
                <a:off x="838200" y="1825625"/>
                <a:ext cx="10515600" cy="453072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D  </a:t>
                </a:r>
                <a:r>
                  <a:rPr lang="en-US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small distribution (Gauss.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with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endParaRPr lang="en-US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sup>
                    </m:sSub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←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/>
                      <m:sup/>
                    </m:sSub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:</m:t>
                    </m:r>
                  </m:oMath>
                </a14:m>
                <a:r>
                  <a:rPr lang="en-US" dirty="0"/>
                  <a:t> multiplication by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𝒈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bit decomposition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baseline="-25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baseline="-25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baseline="-25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/>
                  <a:t>(…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baseline="-25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en-US" b="0" i="1" baseline="-25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baseline="-25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en-US" i="1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baseline="-25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)…)))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 err="1"/>
                  <a:t>Pseudorandomness</a:t>
                </a:r>
                <a:r>
                  <a:rPr lang="en-US" dirty="0"/>
                  <a:t> by </a:t>
                </a:r>
                <a:r>
                  <a:rPr lang="en-US" b="1" dirty="0"/>
                  <a:t>RLWE</a:t>
                </a:r>
                <a:r>
                  <a:rPr lang="en-US" dirty="0"/>
                  <a:t>: Given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dirty="0"/>
                  <a:t> determine if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or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sup>
                    </m:sSubSup>
                  </m:oMath>
                </a14:m>
                <a:endParaRPr lang="en-US" b="1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C45ADD-6C6D-8049-84D9-2FD05EDF91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3"/>
                </p:custDataLst>
              </p:nvPr>
            </p:nvSpPr>
            <p:spPr>
              <a:xfrm>
                <a:off x="838200" y="1825625"/>
                <a:ext cx="10515600" cy="4530725"/>
              </a:xfrm>
              <a:blipFill>
                <a:blip r:embed="rId8"/>
                <a:stretch>
                  <a:fillRect l="-1043" t="-2957" r="-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8C14AD-94DC-8F2C-50B2-0C7D6BECAEED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529A148-678E-2713-320A-881722825592}"/>
                  </a:ext>
                </a:extLst>
              </p:cNvPr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3166988" y="4306411"/>
                <a:ext cx="5858023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=⌈</m:t>
                      </m:r>
                      <m:sSub>
                        <m:sSubPr>
                          <m:ctrlPr>
                            <a:rPr lang="en-US" sz="28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⌋</m:t>
                      </m:r>
                      <m:r>
                        <a:rPr lang="en-US" sz="2800" b="0" i="1" baseline="-25000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529A148-678E-2713-320A-8817228255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3166988" y="4306411"/>
                <a:ext cx="5858023" cy="430887"/>
              </a:xfrm>
              <a:prstGeom prst="rect">
                <a:avLst/>
              </a:prstGeom>
              <a:blipFill>
                <a:blip r:embed="rId9"/>
                <a:stretch>
                  <a:fillRect b="-98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3382761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>
          <a:extLst>
            <a:ext uri="{FF2B5EF4-FFF2-40B4-BE49-F238E27FC236}">
              <a16:creationId xmlns:a16="http://schemas.microsoft.com/office/drawing/2014/main" id="{B257E0BD-DAF6-C76D-679F-1BEDE97FFF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9">
            <a:extLst>
              <a:ext uri="{FF2B5EF4-FFF2-40B4-BE49-F238E27FC236}">
                <a16:creationId xmlns:a16="http://schemas.microsoft.com/office/drawing/2014/main" id="{E40AE225-570D-9BC6-3CCE-2541FFBAF02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1233" y="61384"/>
            <a:ext cx="10515600" cy="1325200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[ADDS21] VOPRF Construction</a:t>
            </a:r>
            <a:endParaRPr dirty="0"/>
          </a:p>
        </p:txBody>
      </p:sp>
      <p:pic>
        <p:nvPicPr>
          <p:cNvPr id="170" name="Google Shape;170;p19">
            <a:extLst>
              <a:ext uri="{FF2B5EF4-FFF2-40B4-BE49-F238E27FC236}">
                <a16:creationId xmlns:a16="http://schemas.microsoft.com/office/drawing/2014/main" id="{065375A6-F981-0E69-C715-27CCA97839F5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928133" y="2426233"/>
            <a:ext cx="2005531" cy="2005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9">
            <a:extLst>
              <a:ext uri="{FF2B5EF4-FFF2-40B4-BE49-F238E27FC236}">
                <a16:creationId xmlns:a16="http://schemas.microsoft.com/office/drawing/2014/main" id="{A5D9FB60-FF86-BC55-38B5-BFDF40BD85CF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4784" y="2356780"/>
            <a:ext cx="2144432" cy="2144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9">
            <a:extLst>
              <a:ext uri="{FF2B5EF4-FFF2-40B4-BE49-F238E27FC236}">
                <a16:creationId xmlns:a16="http://schemas.microsoft.com/office/drawing/2014/main" id="{E8FD7251-24B2-30A8-B7EB-9B8D3AA739B4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933668" y="1612868"/>
            <a:ext cx="753233" cy="753233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9">
            <a:extLst>
              <a:ext uri="{FF2B5EF4-FFF2-40B4-BE49-F238E27FC236}">
                <a16:creationId xmlns:a16="http://schemas.microsoft.com/office/drawing/2014/main" id="{ED9FF8BD-D4C3-43ED-6F07-07545334529F}"/>
              </a:ext>
            </a:extLst>
          </p:cNvPr>
          <p:cNvSpPr txBox="1"/>
          <p:nvPr/>
        </p:nvSpPr>
        <p:spPr>
          <a:xfrm>
            <a:off x="2264384" y="1712267"/>
            <a:ext cx="425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 dirty="0">
                <a:solidFill>
                  <a:schemeClr val="accent1"/>
                </a:solidFill>
              </a:rPr>
              <a:t>x</a:t>
            </a:r>
            <a:endParaRPr sz="2667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sp>
        <p:nvSpPr>
          <p:cNvPr id="174" name="Google Shape;174;p19">
            <a:extLst>
              <a:ext uri="{FF2B5EF4-FFF2-40B4-BE49-F238E27FC236}">
                <a16:creationId xmlns:a16="http://schemas.microsoft.com/office/drawing/2014/main" id="{2DC1C60F-89FB-E868-5B52-59F425A00A9E}"/>
              </a:ext>
            </a:extLst>
          </p:cNvPr>
          <p:cNvSpPr txBox="1"/>
          <p:nvPr/>
        </p:nvSpPr>
        <p:spPr>
          <a:xfrm>
            <a:off x="11097667" y="1166933"/>
            <a:ext cx="425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 dirty="0">
                <a:solidFill>
                  <a:srgbClr val="FFC000"/>
                </a:solidFill>
              </a:rPr>
              <a:t>k</a:t>
            </a:r>
            <a:endParaRPr sz="2667" dirty="0">
              <a:solidFill>
                <a:srgbClr val="FFC000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cxnSp>
        <p:nvCxnSpPr>
          <p:cNvPr id="175" name="Google Shape;175;p19">
            <a:extLst>
              <a:ext uri="{FF2B5EF4-FFF2-40B4-BE49-F238E27FC236}">
                <a16:creationId xmlns:a16="http://schemas.microsoft.com/office/drawing/2014/main" id="{79BFAFEF-D1A9-2EDB-2EBA-B4B94EC0A4FD}"/>
              </a:ext>
            </a:extLst>
          </p:cNvPr>
          <p:cNvCxnSpPr/>
          <p:nvPr/>
        </p:nvCxnSpPr>
        <p:spPr>
          <a:xfrm rot="10800000" flipH="1">
            <a:off x="4798451" y="3096467"/>
            <a:ext cx="2946800" cy="14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6" name="Google Shape;176;p19">
            <a:extLst>
              <a:ext uri="{FF2B5EF4-FFF2-40B4-BE49-F238E27FC236}">
                <a16:creationId xmlns:a16="http://schemas.microsoft.com/office/drawing/2014/main" id="{904AD433-6E58-03A4-8A0B-EB9043ACE764}"/>
              </a:ext>
            </a:extLst>
          </p:cNvPr>
          <p:cNvCxnSpPr/>
          <p:nvPr/>
        </p:nvCxnSpPr>
        <p:spPr>
          <a:xfrm flipH="1">
            <a:off x="4783851" y="3785600"/>
            <a:ext cx="2909600" cy="31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7" name="Google Shape;177;p19">
            <a:extLst>
              <a:ext uri="{FF2B5EF4-FFF2-40B4-BE49-F238E27FC236}">
                <a16:creationId xmlns:a16="http://schemas.microsoft.com/office/drawing/2014/main" id="{8B55ED13-4668-60BC-55B5-5F641DAB6053}"/>
              </a:ext>
            </a:extLst>
          </p:cNvPr>
          <p:cNvSpPr txBox="1"/>
          <p:nvPr/>
        </p:nvSpPr>
        <p:spPr>
          <a:xfrm>
            <a:off x="1635833" y="4357817"/>
            <a:ext cx="425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 dirty="0">
                <a:solidFill>
                  <a:schemeClr val="accent1"/>
                </a:solidFill>
              </a:rPr>
              <a:t>x</a:t>
            </a:r>
            <a:endParaRPr sz="2667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cxnSp>
        <p:nvCxnSpPr>
          <p:cNvPr id="181" name="Google Shape;181;p19">
            <a:extLst>
              <a:ext uri="{FF2B5EF4-FFF2-40B4-BE49-F238E27FC236}">
                <a16:creationId xmlns:a16="http://schemas.microsoft.com/office/drawing/2014/main" id="{F0606E6B-473E-EF22-BCBD-F85424B8EF96}"/>
              </a:ext>
            </a:extLst>
          </p:cNvPr>
          <p:cNvCxnSpPr/>
          <p:nvPr/>
        </p:nvCxnSpPr>
        <p:spPr>
          <a:xfrm>
            <a:off x="2061017" y="4741617"/>
            <a:ext cx="573200" cy="13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85" name="Google Shape;185;p19">
            <a:extLst>
              <a:ext uri="{FF2B5EF4-FFF2-40B4-BE49-F238E27FC236}">
                <a16:creationId xmlns:a16="http://schemas.microsoft.com/office/drawing/2014/main" id="{A4A393EF-2FD1-788F-9EC0-529CF13607B4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565734" y="4714867"/>
            <a:ext cx="365189" cy="3651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6" name="Google Shape;186;p19">
            <a:extLst>
              <a:ext uri="{FF2B5EF4-FFF2-40B4-BE49-F238E27FC236}">
                <a16:creationId xmlns:a16="http://schemas.microsoft.com/office/drawing/2014/main" id="{F428AAED-9A42-C3A2-B79D-4B69C209ED2E}"/>
              </a:ext>
            </a:extLst>
          </p:cNvPr>
          <p:cNvCxnSpPr/>
          <p:nvPr/>
        </p:nvCxnSpPr>
        <p:spPr>
          <a:xfrm>
            <a:off x="10009651" y="4890651"/>
            <a:ext cx="573200" cy="13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8" name="Google Shape;188;p19">
            <a:extLst>
              <a:ext uri="{FF2B5EF4-FFF2-40B4-BE49-F238E27FC236}">
                <a16:creationId xmlns:a16="http://schemas.microsoft.com/office/drawing/2014/main" id="{CD56D62D-CC82-BA51-7B92-C87AB7A109BE}"/>
              </a:ext>
            </a:extLst>
          </p:cNvPr>
          <p:cNvCxnSpPr/>
          <p:nvPr/>
        </p:nvCxnSpPr>
        <p:spPr>
          <a:xfrm>
            <a:off x="2061017" y="5427884"/>
            <a:ext cx="573200" cy="13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6" name="Graphic 5" descr="Paper with solid fill">
            <a:extLst>
              <a:ext uri="{FF2B5EF4-FFF2-40B4-BE49-F238E27FC236}">
                <a16:creationId xmlns:a16="http://schemas.microsoft.com/office/drawing/2014/main" id="{352FB702-CA1E-846A-0C64-400CD4A190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568443" y="1111891"/>
            <a:ext cx="633200" cy="633200"/>
          </a:xfrm>
          <a:prstGeom prst="rect">
            <a:avLst/>
          </a:prstGeom>
        </p:spPr>
      </p:pic>
      <p:sp>
        <p:nvSpPr>
          <p:cNvPr id="7" name="Google Shape;174;p19">
            <a:extLst>
              <a:ext uri="{FF2B5EF4-FFF2-40B4-BE49-F238E27FC236}">
                <a16:creationId xmlns:a16="http://schemas.microsoft.com/office/drawing/2014/main" id="{E67838A0-C81D-9182-5571-9CB6FD3CFB25}"/>
              </a:ext>
            </a:extLst>
          </p:cNvPr>
          <p:cNvSpPr txBox="1"/>
          <p:nvPr/>
        </p:nvSpPr>
        <p:spPr>
          <a:xfrm>
            <a:off x="8071060" y="1074808"/>
            <a:ext cx="425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 dirty="0">
                <a:solidFill>
                  <a:srgbClr val="FFC000"/>
                </a:solidFill>
              </a:rPr>
              <a:t>c</a:t>
            </a:r>
            <a:endParaRPr sz="2667" dirty="0">
              <a:solidFill>
                <a:srgbClr val="FFC000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sp>
        <p:nvSpPr>
          <p:cNvPr id="9" name="Google Shape;174;p19">
            <a:extLst>
              <a:ext uri="{FF2B5EF4-FFF2-40B4-BE49-F238E27FC236}">
                <a16:creationId xmlns:a16="http://schemas.microsoft.com/office/drawing/2014/main" id="{DC0161DA-B75C-F2DD-E567-8FCB0BC71D9B}"/>
              </a:ext>
            </a:extLst>
          </p:cNvPr>
          <p:cNvSpPr txBox="1"/>
          <p:nvPr/>
        </p:nvSpPr>
        <p:spPr>
          <a:xfrm>
            <a:off x="845232" y="2736799"/>
            <a:ext cx="425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 dirty="0">
                <a:solidFill>
                  <a:schemeClr val="accent1"/>
                </a:solidFill>
              </a:rPr>
              <a:t>s</a:t>
            </a:r>
            <a:endParaRPr sz="2667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pic>
        <p:nvPicPr>
          <p:cNvPr id="10" name="Graphic 9" descr="Key with solid fill">
            <a:extLst>
              <a:ext uri="{FF2B5EF4-FFF2-40B4-BE49-F238E27FC236}">
                <a16:creationId xmlns:a16="http://schemas.microsoft.com/office/drawing/2014/main" id="{F52EFFAA-C267-2A36-F337-E02A3F58AA8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0632" y="2991852"/>
            <a:ext cx="914400" cy="914400"/>
          </a:xfrm>
          <a:prstGeom prst="rect">
            <a:avLst/>
          </a:prstGeom>
        </p:spPr>
      </p:pic>
      <p:pic>
        <p:nvPicPr>
          <p:cNvPr id="11" name="Graphic 10" descr="Key with solid fill">
            <a:extLst>
              <a:ext uri="{FF2B5EF4-FFF2-40B4-BE49-F238E27FC236}">
                <a16:creationId xmlns:a16="http://schemas.microsoft.com/office/drawing/2014/main" id="{DA7B1787-344F-1677-C7B7-E41B779F05F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flipH="1">
            <a:off x="1330339" y="4541324"/>
            <a:ext cx="365189" cy="365189"/>
          </a:xfrm>
          <a:prstGeom prst="rect">
            <a:avLst/>
          </a:prstGeom>
        </p:spPr>
      </p:pic>
      <p:pic>
        <p:nvPicPr>
          <p:cNvPr id="19" name="Graphic 18" descr="Envelope outline">
            <a:extLst>
              <a:ext uri="{FF2B5EF4-FFF2-40B4-BE49-F238E27FC236}">
                <a16:creationId xmlns:a16="http://schemas.microsoft.com/office/drawing/2014/main" id="{35A6D5EC-05EE-D9D3-06F3-1ED5A1B0D1C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518062" y="2558460"/>
            <a:ext cx="522676" cy="522676"/>
          </a:xfrm>
          <a:prstGeom prst="rect">
            <a:avLst/>
          </a:prstGeom>
        </p:spPr>
      </p:pic>
      <p:pic>
        <p:nvPicPr>
          <p:cNvPr id="20" name="Graphic 19" descr="Envelope outline">
            <a:extLst>
              <a:ext uri="{FF2B5EF4-FFF2-40B4-BE49-F238E27FC236}">
                <a16:creationId xmlns:a16="http://schemas.microsoft.com/office/drawing/2014/main" id="{1E49A7BC-7BC3-1146-220F-CD95C1D8C1C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712945" y="4487079"/>
            <a:ext cx="522676" cy="522676"/>
          </a:xfrm>
          <a:prstGeom prst="rect">
            <a:avLst/>
          </a:prstGeom>
        </p:spPr>
      </p:pic>
      <p:pic>
        <p:nvPicPr>
          <p:cNvPr id="21" name="Graphic 20" descr="Envelope outline">
            <a:extLst>
              <a:ext uri="{FF2B5EF4-FFF2-40B4-BE49-F238E27FC236}">
                <a16:creationId xmlns:a16="http://schemas.microsoft.com/office/drawing/2014/main" id="{75851B17-D4D0-BC86-CCD6-89CF56E2D6B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995481" y="4650879"/>
            <a:ext cx="522676" cy="522676"/>
          </a:xfrm>
          <a:prstGeom prst="rect">
            <a:avLst/>
          </a:prstGeom>
        </p:spPr>
      </p:pic>
      <p:pic>
        <p:nvPicPr>
          <p:cNvPr id="23" name="Graphic 22" descr="Envelope outline">
            <a:extLst>
              <a:ext uri="{FF2B5EF4-FFF2-40B4-BE49-F238E27FC236}">
                <a16:creationId xmlns:a16="http://schemas.microsoft.com/office/drawing/2014/main" id="{919D717B-D7C5-5FC1-DD5D-4CD42E92914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661579" y="4650879"/>
            <a:ext cx="522676" cy="522676"/>
          </a:xfrm>
          <a:prstGeom prst="rect">
            <a:avLst/>
          </a:prstGeom>
        </p:spPr>
      </p:pic>
      <p:pic>
        <p:nvPicPr>
          <p:cNvPr id="24" name="Graphic 23" descr="Envelope outline">
            <a:extLst>
              <a:ext uri="{FF2B5EF4-FFF2-40B4-BE49-F238E27FC236}">
                <a16:creationId xmlns:a16="http://schemas.microsoft.com/office/drawing/2014/main" id="{8A3C3295-031A-B610-5657-BD4F4DAC61C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518062" y="3906252"/>
            <a:ext cx="522676" cy="522676"/>
          </a:xfrm>
          <a:prstGeom prst="rect">
            <a:avLst/>
          </a:prstGeom>
        </p:spPr>
      </p:pic>
      <p:pic>
        <p:nvPicPr>
          <p:cNvPr id="25" name="Graphic 24" descr="Envelope outline">
            <a:extLst>
              <a:ext uri="{FF2B5EF4-FFF2-40B4-BE49-F238E27FC236}">
                <a16:creationId xmlns:a16="http://schemas.microsoft.com/office/drawing/2014/main" id="{5C67864F-1890-C134-F687-911634946F3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374495" y="5145818"/>
            <a:ext cx="522676" cy="522676"/>
          </a:xfrm>
          <a:prstGeom prst="rect">
            <a:avLst/>
          </a:prstGeom>
        </p:spPr>
      </p:pic>
      <p:pic>
        <p:nvPicPr>
          <p:cNvPr id="26" name="Graphic 25" descr="Key with solid fill">
            <a:extLst>
              <a:ext uri="{FF2B5EF4-FFF2-40B4-BE49-F238E27FC236}">
                <a16:creationId xmlns:a16="http://schemas.microsoft.com/office/drawing/2014/main" id="{D1A6379F-4D6B-5ADF-DFBB-2E47E2EB8F6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flipH="1">
            <a:off x="981614" y="5224561"/>
            <a:ext cx="365189" cy="365189"/>
          </a:xfrm>
          <a:prstGeom prst="rect">
            <a:avLst/>
          </a:prstGeom>
        </p:spPr>
      </p:pic>
      <p:pic>
        <p:nvPicPr>
          <p:cNvPr id="27" name="Graphic 26" descr="Paper with solid fill">
            <a:extLst>
              <a:ext uri="{FF2B5EF4-FFF2-40B4-BE49-F238E27FC236}">
                <a16:creationId xmlns:a16="http://schemas.microsoft.com/office/drawing/2014/main" id="{8AD9E03E-66FE-3D91-E781-38499C955EC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27716" y="5173555"/>
            <a:ext cx="420965" cy="420965"/>
          </a:xfrm>
          <a:prstGeom prst="rect">
            <a:avLst/>
          </a:prstGeom>
        </p:spPr>
      </p:pic>
      <p:pic>
        <p:nvPicPr>
          <p:cNvPr id="28" name="Graphic 27" descr="Envelope outline">
            <a:extLst>
              <a:ext uri="{FF2B5EF4-FFF2-40B4-BE49-F238E27FC236}">
                <a16:creationId xmlns:a16="http://schemas.microsoft.com/office/drawing/2014/main" id="{C71DA291-E777-83E3-7D91-2EFAA970B9A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712945" y="5166546"/>
            <a:ext cx="522676" cy="522676"/>
          </a:xfrm>
          <a:prstGeom prst="rect">
            <a:avLst/>
          </a:prstGeom>
        </p:spPr>
      </p:pic>
      <p:sp>
        <p:nvSpPr>
          <p:cNvPr id="29" name="Google Shape;177;p19">
            <a:extLst>
              <a:ext uri="{FF2B5EF4-FFF2-40B4-BE49-F238E27FC236}">
                <a16:creationId xmlns:a16="http://schemas.microsoft.com/office/drawing/2014/main" id="{827627E2-F6BA-E271-1F3A-46AC9FE02A38}"/>
              </a:ext>
            </a:extLst>
          </p:cNvPr>
          <p:cNvSpPr txBox="1"/>
          <p:nvPr/>
        </p:nvSpPr>
        <p:spPr>
          <a:xfrm>
            <a:off x="6412600" y="3815758"/>
            <a:ext cx="425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l-GR" sz="2667" dirty="0">
                <a:solidFill>
                  <a:schemeClr val="accent3"/>
                </a:solidFill>
              </a:rPr>
              <a:t>π</a:t>
            </a:r>
            <a:endParaRPr sz="2667" dirty="0">
              <a:solidFill>
                <a:schemeClr val="accent3"/>
              </a:solidFill>
            </a:endParaRPr>
          </a:p>
        </p:txBody>
      </p:sp>
      <p:sp>
        <p:nvSpPr>
          <p:cNvPr id="30" name="Google Shape;177;p19">
            <a:extLst>
              <a:ext uri="{FF2B5EF4-FFF2-40B4-BE49-F238E27FC236}">
                <a16:creationId xmlns:a16="http://schemas.microsoft.com/office/drawing/2014/main" id="{E0E93F72-3982-8371-A4EA-F26DA6765533}"/>
              </a:ext>
            </a:extLst>
          </p:cNvPr>
          <p:cNvSpPr txBox="1"/>
          <p:nvPr/>
        </p:nvSpPr>
        <p:spPr>
          <a:xfrm>
            <a:off x="6412600" y="2468667"/>
            <a:ext cx="425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l-GR" sz="2667" dirty="0">
                <a:solidFill>
                  <a:schemeClr val="accent1"/>
                </a:solidFill>
              </a:rPr>
              <a:t>π</a:t>
            </a:r>
            <a:endParaRPr sz="2667" dirty="0">
              <a:solidFill>
                <a:schemeClr val="accent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89D2E37-E9A0-FAD0-399C-BC141EA4E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91488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>
          <a:extLst>
            <a:ext uri="{FF2B5EF4-FFF2-40B4-BE49-F238E27FC236}">
              <a16:creationId xmlns:a16="http://schemas.microsoft.com/office/drawing/2014/main" id="{68C2DEA0-F15A-BE0F-374F-C84C3EAAAD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9">
            <a:extLst>
              <a:ext uri="{FF2B5EF4-FFF2-40B4-BE49-F238E27FC236}">
                <a16:creationId xmlns:a16="http://schemas.microsoft.com/office/drawing/2014/main" id="{CB235BFC-975B-6260-F7DB-166CA58B75D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1233" y="61384"/>
            <a:ext cx="10515600" cy="1325200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[ADDS21] VOPRF Construction</a:t>
            </a:r>
            <a:endParaRPr dirty="0"/>
          </a:p>
        </p:txBody>
      </p:sp>
      <p:pic>
        <p:nvPicPr>
          <p:cNvPr id="170" name="Google Shape;170;p19">
            <a:extLst>
              <a:ext uri="{FF2B5EF4-FFF2-40B4-BE49-F238E27FC236}">
                <a16:creationId xmlns:a16="http://schemas.microsoft.com/office/drawing/2014/main" id="{A2992A21-5555-2B42-BAD7-0B20B4553446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928133" y="2426233"/>
            <a:ext cx="2005531" cy="2005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9">
            <a:extLst>
              <a:ext uri="{FF2B5EF4-FFF2-40B4-BE49-F238E27FC236}">
                <a16:creationId xmlns:a16="http://schemas.microsoft.com/office/drawing/2014/main" id="{364E439F-8753-8DBD-A4EA-C25FF94A0F88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4784" y="2356780"/>
            <a:ext cx="2144432" cy="2144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9">
            <a:extLst>
              <a:ext uri="{FF2B5EF4-FFF2-40B4-BE49-F238E27FC236}">
                <a16:creationId xmlns:a16="http://schemas.microsoft.com/office/drawing/2014/main" id="{F38C7A8E-BD9F-AD7C-004F-B30D0DD1001A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933668" y="1612868"/>
            <a:ext cx="753233" cy="753233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9">
            <a:extLst>
              <a:ext uri="{FF2B5EF4-FFF2-40B4-BE49-F238E27FC236}">
                <a16:creationId xmlns:a16="http://schemas.microsoft.com/office/drawing/2014/main" id="{A1EFD901-2926-F0B7-B9C1-B8514FB2FEDF}"/>
              </a:ext>
            </a:extLst>
          </p:cNvPr>
          <p:cNvSpPr txBox="1"/>
          <p:nvPr/>
        </p:nvSpPr>
        <p:spPr>
          <a:xfrm>
            <a:off x="2264384" y="1712267"/>
            <a:ext cx="425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 dirty="0">
                <a:solidFill>
                  <a:schemeClr val="accent1"/>
                </a:solidFill>
              </a:rPr>
              <a:t>x</a:t>
            </a:r>
            <a:endParaRPr sz="2667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sp>
        <p:nvSpPr>
          <p:cNvPr id="174" name="Google Shape;174;p19">
            <a:extLst>
              <a:ext uri="{FF2B5EF4-FFF2-40B4-BE49-F238E27FC236}">
                <a16:creationId xmlns:a16="http://schemas.microsoft.com/office/drawing/2014/main" id="{48BDB6A7-1DC2-6F9D-CD13-FFC24C68BBDC}"/>
              </a:ext>
            </a:extLst>
          </p:cNvPr>
          <p:cNvSpPr txBox="1"/>
          <p:nvPr/>
        </p:nvSpPr>
        <p:spPr>
          <a:xfrm>
            <a:off x="11097667" y="1166933"/>
            <a:ext cx="425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 dirty="0">
                <a:solidFill>
                  <a:srgbClr val="FFC000"/>
                </a:solidFill>
              </a:rPr>
              <a:t>k</a:t>
            </a:r>
            <a:endParaRPr sz="2667" dirty="0">
              <a:solidFill>
                <a:srgbClr val="FFC000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cxnSp>
        <p:nvCxnSpPr>
          <p:cNvPr id="175" name="Google Shape;175;p19">
            <a:extLst>
              <a:ext uri="{FF2B5EF4-FFF2-40B4-BE49-F238E27FC236}">
                <a16:creationId xmlns:a16="http://schemas.microsoft.com/office/drawing/2014/main" id="{72DDC577-3730-53F6-588F-AA7043A09834}"/>
              </a:ext>
            </a:extLst>
          </p:cNvPr>
          <p:cNvCxnSpPr/>
          <p:nvPr/>
        </p:nvCxnSpPr>
        <p:spPr>
          <a:xfrm rot="10800000" flipH="1">
            <a:off x="4798451" y="3096467"/>
            <a:ext cx="2946800" cy="14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6" name="Google Shape;176;p19">
            <a:extLst>
              <a:ext uri="{FF2B5EF4-FFF2-40B4-BE49-F238E27FC236}">
                <a16:creationId xmlns:a16="http://schemas.microsoft.com/office/drawing/2014/main" id="{4B4303F7-BCD3-B663-2812-32A8EA71A04D}"/>
              </a:ext>
            </a:extLst>
          </p:cNvPr>
          <p:cNvCxnSpPr/>
          <p:nvPr/>
        </p:nvCxnSpPr>
        <p:spPr>
          <a:xfrm flipH="1">
            <a:off x="4783851" y="3785600"/>
            <a:ext cx="2909600" cy="31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7" name="Google Shape;177;p19">
            <a:extLst>
              <a:ext uri="{FF2B5EF4-FFF2-40B4-BE49-F238E27FC236}">
                <a16:creationId xmlns:a16="http://schemas.microsoft.com/office/drawing/2014/main" id="{F30D8B35-34F8-3D32-8CFD-3EDF6EDB1B1C}"/>
              </a:ext>
            </a:extLst>
          </p:cNvPr>
          <p:cNvSpPr txBox="1"/>
          <p:nvPr/>
        </p:nvSpPr>
        <p:spPr>
          <a:xfrm>
            <a:off x="1635833" y="4357817"/>
            <a:ext cx="425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 dirty="0">
                <a:solidFill>
                  <a:schemeClr val="accent1"/>
                </a:solidFill>
              </a:rPr>
              <a:t>x</a:t>
            </a:r>
            <a:endParaRPr sz="2667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cxnSp>
        <p:nvCxnSpPr>
          <p:cNvPr id="181" name="Google Shape;181;p19">
            <a:extLst>
              <a:ext uri="{FF2B5EF4-FFF2-40B4-BE49-F238E27FC236}">
                <a16:creationId xmlns:a16="http://schemas.microsoft.com/office/drawing/2014/main" id="{2BA409AD-D880-0B0D-4C4C-D354CAEB8C97}"/>
              </a:ext>
            </a:extLst>
          </p:cNvPr>
          <p:cNvCxnSpPr/>
          <p:nvPr/>
        </p:nvCxnSpPr>
        <p:spPr>
          <a:xfrm>
            <a:off x="2061017" y="4741617"/>
            <a:ext cx="573200" cy="13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85" name="Google Shape;185;p19">
            <a:extLst>
              <a:ext uri="{FF2B5EF4-FFF2-40B4-BE49-F238E27FC236}">
                <a16:creationId xmlns:a16="http://schemas.microsoft.com/office/drawing/2014/main" id="{B82DC914-123D-AD1E-FF34-E0D4943BE00A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565734" y="4714867"/>
            <a:ext cx="365189" cy="3651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6" name="Google Shape;186;p19">
            <a:extLst>
              <a:ext uri="{FF2B5EF4-FFF2-40B4-BE49-F238E27FC236}">
                <a16:creationId xmlns:a16="http://schemas.microsoft.com/office/drawing/2014/main" id="{44C3991F-1E8D-ED7B-B28E-D033D3C8543E}"/>
              </a:ext>
            </a:extLst>
          </p:cNvPr>
          <p:cNvCxnSpPr/>
          <p:nvPr/>
        </p:nvCxnSpPr>
        <p:spPr>
          <a:xfrm>
            <a:off x="10009651" y="4890651"/>
            <a:ext cx="573200" cy="13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8" name="Google Shape;188;p19">
            <a:extLst>
              <a:ext uri="{FF2B5EF4-FFF2-40B4-BE49-F238E27FC236}">
                <a16:creationId xmlns:a16="http://schemas.microsoft.com/office/drawing/2014/main" id="{26987A01-50DB-4D04-B28C-0112762ABCD2}"/>
              </a:ext>
            </a:extLst>
          </p:cNvPr>
          <p:cNvCxnSpPr/>
          <p:nvPr/>
        </p:nvCxnSpPr>
        <p:spPr>
          <a:xfrm>
            <a:off x="2061017" y="5427884"/>
            <a:ext cx="573200" cy="13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6" name="Graphic 5" descr="Paper with solid fill">
            <a:extLst>
              <a:ext uri="{FF2B5EF4-FFF2-40B4-BE49-F238E27FC236}">
                <a16:creationId xmlns:a16="http://schemas.microsoft.com/office/drawing/2014/main" id="{6DFF1471-9C21-848C-753A-2705A982F6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568443" y="1111891"/>
            <a:ext cx="633200" cy="633200"/>
          </a:xfrm>
          <a:prstGeom prst="rect">
            <a:avLst/>
          </a:prstGeom>
        </p:spPr>
      </p:pic>
      <p:sp>
        <p:nvSpPr>
          <p:cNvPr id="7" name="Google Shape;174;p19">
            <a:extLst>
              <a:ext uri="{FF2B5EF4-FFF2-40B4-BE49-F238E27FC236}">
                <a16:creationId xmlns:a16="http://schemas.microsoft.com/office/drawing/2014/main" id="{5A2B0907-8337-CD1A-74ED-622B9C897060}"/>
              </a:ext>
            </a:extLst>
          </p:cNvPr>
          <p:cNvSpPr txBox="1"/>
          <p:nvPr/>
        </p:nvSpPr>
        <p:spPr>
          <a:xfrm>
            <a:off x="8071060" y="1074808"/>
            <a:ext cx="425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 dirty="0">
                <a:solidFill>
                  <a:srgbClr val="FFC000"/>
                </a:solidFill>
              </a:rPr>
              <a:t>c</a:t>
            </a:r>
            <a:endParaRPr sz="2667" dirty="0">
              <a:solidFill>
                <a:srgbClr val="FFC000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sp>
        <p:nvSpPr>
          <p:cNvPr id="9" name="Google Shape;174;p19">
            <a:extLst>
              <a:ext uri="{FF2B5EF4-FFF2-40B4-BE49-F238E27FC236}">
                <a16:creationId xmlns:a16="http://schemas.microsoft.com/office/drawing/2014/main" id="{305F7F44-FC72-F9DA-7C7C-D4BC01C5D4CD}"/>
              </a:ext>
            </a:extLst>
          </p:cNvPr>
          <p:cNvSpPr txBox="1"/>
          <p:nvPr/>
        </p:nvSpPr>
        <p:spPr>
          <a:xfrm>
            <a:off x="845232" y="2736799"/>
            <a:ext cx="425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 dirty="0">
                <a:solidFill>
                  <a:schemeClr val="accent1"/>
                </a:solidFill>
              </a:rPr>
              <a:t>s</a:t>
            </a:r>
            <a:endParaRPr sz="2667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pic>
        <p:nvPicPr>
          <p:cNvPr id="10" name="Graphic 9" descr="Key with solid fill">
            <a:extLst>
              <a:ext uri="{FF2B5EF4-FFF2-40B4-BE49-F238E27FC236}">
                <a16:creationId xmlns:a16="http://schemas.microsoft.com/office/drawing/2014/main" id="{DED999B6-AE13-8831-9DF9-9E10CA95C5B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0632" y="2991852"/>
            <a:ext cx="914400" cy="914400"/>
          </a:xfrm>
          <a:prstGeom prst="rect">
            <a:avLst/>
          </a:prstGeom>
        </p:spPr>
      </p:pic>
      <p:pic>
        <p:nvPicPr>
          <p:cNvPr id="11" name="Graphic 10" descr="Key with solid fill">
            <a:extLst>
              <a:ext uri="{FF2B5EF4-FFF2-40B4-BE49-F238E27FC236}">
                <a16:creationId xmlns:a16="http://schemas.microsoft.com/office/drawing/2014/main" id="{9862C926-3FC7-CE25-4EF9-AD0E3A63D8B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flipH="1">
            <a:off x="1330339" y="4541324"/>
            <a:ext cx="365189" cy="365189"/>
          </a:xfrm>
          <a:prstGeom prst="rect">
            <a:avLst/>
          </a:prstGeom>
        </p:spPr>
      </p:pic>
      <p:pic>
        <p:nvPicPr>
          <p:cNvPr id="19" name="Graphic 18" descr="Envelope outline">
            <a:extLst>
              <a:ext uri="{FF2B5EF4-FFF2-40B4-BE49-F238E27FC236}">
                <a16:creationId xmlns:a16="http://schemas.microsoft.com/office/drawing/2014/main" id="{C3196B70-3962-3057-0AA2-3CCCD634B68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518062" y="2558460"/>
            <a:ext cx="522676" cy="522676"/>
          </a:xfrm>
          <a:prstGeom prst="rect">
            <a:avLst/>
          </a:prstGeom>
        </p:spPr>
      </p:pic>
      <p:pic>
        <p:nvPicPr>
          <p:cNvPr id="20" name="Graphic 19" descr="Envelope outline">
            <a:extLst>
              <a:ext uri="{FF2B5EF4-FFF2-40B4-BE49-F238E27FC236}">
                <a16:creationId xmlns:a16="http://schemas.microsoft.com/office/drawing/2014/main" id="{041B8887-6BCB-DCFF-836E-73572074C30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712945" y="4487079"/>
            <a:ext cx="522676" cy="522676"/>
          </a:xfrm>
          <a:prstGeom prst="rect">
            <a:avLst/>
          </a:prstGeom>
        </p:spPr>
      </p:pic>
      <p:pic>
        <p:nvPicPr>
          <p:cNvPr id="21" name="Graphic 20" descr="Envelope outline">
            <a:extLst>
              <a:ext uri="{FF2B5EF4-FFF2-40B4-BE49-F238E27FC236}">
                <a16:creationId xmlns:a16="http://schemas.microsoft.com/office/drawing/2014/main" id="{73EA6657-AA91-5DD4-FFB2-B86BCD410A9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995481" y="4650879"/>
            <a:ext cx="522676" cy="522676"/>
          </a:xfrm>
          <a:prstGeom prst="rect">
            <a:avLst/>
          </a:prstGeom>
        </p:spPr>
      </p:pic>
      <p:pic>
        <p:nvPicPr>
          <p:cNvPr id="23" name="Graphic 22" descr="Envelope outline">
            <a:extLst>
              <a:ext uri="{FF2B5EF4-FFF2-40B4-BE49-F238E27FC236}">
                <a16:creationId xmlns:a16="http://schemas.microsoft.com/office/drawing/2014/main" id="{71C553E5-8A56-1EF8-D20F-FD071D9267D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661579" y="4650879"/>
            <a:ext cx="522676" cy="522676"/>
          </a:xfrm>
          <a:prstGeom prst="rect">
            <a:avLst/>
          </a:prstGeom>
        </p:spPr>
      </p:pic>
      <p:pic>
        <p:nvPicPr>
          <p:cNvPr id="24" name="Graphic 23" descr="Envelope outline">
            <a:extLst>
              <a:ext uri="{FF2B5EF4-FFF2-40B4-BE49-F238E27FC236}">
                <a16:creationId xmlns:a16="http://schemas.microsoft.com/office/drawing/2014/main" id="{CBC50B33-1930-7C02-30B4-68D3E05ECAF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518062" y="3906252"/>
            <a:ext cx="522676" cy="522676"/>
          </a:xfrm>
          <a:prstGeom prst="rect">
            <a:avLst/>
          </a:prstGeom>
        </p:spPr>
      </p:pic>
      <p:pic>
        <p:nvPicPr>
          <p:cNvPr id="25" name="Graphic 24" descr="Envelope outline">
            <a:extLst>
              <a:ext uri="{FF2B5EF4-FFF2-40B4-BE49-F238E27FC236}">
                <a16:creationId xmlns:a16="http://schemas.microsoft.com/office/drawing/2014/main" id="{382E44EF-F2FE-6F0F-D208-239941155C4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374495" y="5145818"/>
            <a:ext cx="522676" cy="522676"/>
          </a:xfrm>
          <a:prstGeom prst="rect">
            <a:avLst/>
          </a:prstGeom>
        </p:spPr>
      </p:pic>
      <p:pic>
        <p:nvPicPr>
          <p:cNvPr id="26" name="Graphic 25" descr="Key with solid fill">
            <a:extLst>
              <a:ext uri="{FF2B5EF4-FFF2-40B4-BE49-F238E27FC236}">
                <a16:creationId xmlns:a16="http://schemas.microsoft.com/office/drawing/2014/main" id="{A3341410-F764-6542-C472-3DC765A92BD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flipH="1">
            <a:off x="981614" y="5224561"/>
            <a:ext cx="365189" cy="365189"/>
          </a:xfrm>
          <a:prstGeom prst="rect">
            <a:avLst/>
          </a:prstGeom>
        </p:spPr>
      </p:pic>
      <p:pic>
        <p:nvPicPr>
          <p:cNvPr id="27" name="Graphic 26" descr="Paper with solid fill">
            <a:extLst>
              <a:ext uri="{FF2B5EF4-FFF2-40B4-BE49-F238E27FC236}">
                <a16:creationId xmlns:a16="http://schemas.microsoft.com/office/drawing/2014/main" id="{8D0DD757-FAA2-D846-2150-116F19ADAEC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27716" y="5173555"/>
            <a:ext cx="420965" cy="420965"/>
          </a:xfrm>
          <a:prstGeom prst="rect">
            <a:avLst/>
          </a:prstGeom>
        </p:spPr>
      </p:pic>
      <p:pic>
        <p:nvPicPr>
          <p:cNvPr id="28" name="Graphic 27" descr="Envelope outline">
            <a:extLst>
              <a:ext uri="{FF2B5EF4-FFF2-40B4-BE49-F238E27FC236}">
                <a16:creationId xmlns:a16="http://schemas.microsoft.com/office/drawing/2014/main" id="{B06F8CBC-50CE-2FA8-EAA2-947F30D1DCB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712945" y="5166546"/>
            <a:ext cx="522676" cy="522676"/>
          </a:xfrm>
          <a:prstGeom prst="rect">
            <a:avLst/>
          </a:prstGeom>
        </p:spPr>
      </p:pic>
      <p:sp>
        <p:nvSpPr>
          <p:cNvPr id="29" name="Google Shape;177;p19">
            <a:extLst>
              <a:ext uri="{FF2B5EF4-FFF2-40B4-BE49-F238E27FC236}">
                <a16:creationId xmlns:a16="http://schemas.microsoft.com/office/drawing/2014/main" id="{CE12EC05-60B0-2A56-D3AF-579DF3074CE3}"/>
              </a:ext>
            </a:extLst>
          </p:cNvPr>
          <p:cNvSpPr txBox="1"/>
          <p:nvPr/>
        </p:nvSpPr>
        <p:spPr>
          <a:xfrm>
            <a:off x="6412600" y="3815758"/>
            <a:ext cx="425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l-GR" sz="2667" dirty="0">
                <a:solidFill>
                  <a:schemeClr val="accent3"/>
                </a:solidFill>
              </a:rPr>
              <a:t>π</a:t>
            </a:r>
            <a:endParaRPr sz="2667" dirty="0">
              <a:solidFill>
                <a:schemeClr val="accent3"/>
              </a:solidFill>
            </a:endParaRPr>
          </a:p>
        </p:txBody>
      </p:sp>
      <p:sp>
        <p:nvSpPr>
          <p:cNvPr id="30" name="Google Shape;177;p19">
            <a:extLst>
              <a:ext uri="{FF2B5EF4-FFF2-40B4-BE49-F238E27FC236}">
                <a16:creationId xmlns:a16="http://schemas.microsoft.com/office/drawing/2014/main" id="{43FFD7A0-32CC-442A-34E8-F8E01EAF04EB}"/>
              </a:ext>
            </a:extLst>
          </p:cNvPr>
          <p:cNvSpPr txBox="1"/>
          <p:nvPr/>
        </p:nvSpPr>
        <p:spPr>
          <a:xfrm>
            <a:off x="6412600" y="2468667"/>
            <a:ext cx="425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l-GR" sz="2667" dirty="0">
                <a:solidFill>
                  <a:schemeClr val="accent1"/>
                </a:solidFill>
              </a:rPr>
              <a:t>π</a:t>
            </a:r>
            <a:endParaRPr sz="2667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7BB91AB-58DC-4E98-C983-F573B033EDE7}"/>
                  </a:ext>
                </a:extLst>
              </p:cNvPr>
              <p:cNvSpPr txBox="1"/>
              <p:nvPr/>
            </p:nvSpPr>
            <p:spPr>
              <a:xfrm>
                <a:off x="5108712" y="1166933"/>
                <a:ext cx="2392017" cy="511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7BB91AB-58DC-4E98-C983-F573B033ED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8712" y="1166933"/>
                <a:ext cx="2392017" cy="51187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EE3C01-79E2-EEC5-AA4B-A1C213A43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50248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>
          <a:extLst>
            <a:ext uri="{FF2B5EF4-FFF2-40B4-BE49-F238E27FC236}">
              <a16:creationId xmlns:a16="http://schemas.microsoft.com/office/drawing/2014/main" id="{3CDD76A0-5B01-EE2C-287C-2ADBF862D5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9">
            <a:extLst>
              <a:ext uri="{FF2B5EF4-FFF2-40B4-BE49-F238E27FC236}">
                <a16:creationId xmlns:a16="http://schemas.microsoft.com/office/drawing/2014/main" id="{D4F0E5F4-CCD8-5401-0DA0-22786F36E94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1233" y="61384"/>
            <a:ext cx="10515600" cy="1325200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[ADDS21] VOPRF Construction</a:t>
            </a:r>
            <a:endParaRPr dirty="0"/>
          </a:p>
        </p:txBody>
      </p:sp>
      <p:pic>
        <p:nvPicPr>
          <p:cNvPr id="170" name="Google Shape;170;p19">
            <a:extLst>
              <a:ext uri="{FF2B5EF4-FFF2-40B4-BE49-F238E27FC236}">
                <a16:creationId xmlns:a16="http://schemas.microsoft.com/office/drawing/2014/main" id="{6BF6C961-7B97-EE6E-087A-A990C8E4254B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928133" y="2426233"/>
            <a:ext cx="2005531" cy="2005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9">
            <a:extLst>
              <a:ext uri="{FF2B5EF4-FFF2-40B4-BE49-F238E27FC236}">
                <a16:creationId xmlns:a16="http://schemas.microsoft.com/office/drawing/2014/main" id="{87C133E9-98D1-6369-EB24-B128DE5EBF52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4784" y="2356780"/>
            <a:ext cx="2144432" cy="2144432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9">
            <a:extLst>
              <a:ext uri="{FF2B5EF4-FFF2-40B4-BE49-F238E27FC236}">
                <a16:creationId xmlns:a16="http://schemas.microsoft.com/office/drawing/2014/main" id="{6EBE1F3A-DA61-12A2-83BE-ED7E35CCA223}"/>
              </a:ext>
            </a:extLst>
          </p:cNvPr>
          <p:cNvSpPr txBox="1"/>
          <p:nvPr/>
        </p:nvSpPr>
        <p:spPr>
          <a:xfrm>
            <a:off x="2264384" y="1712267"/>
            <a:ext cx="425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 dirty="0">
                <a:solidFill>
                  <a:schemeClr val="accent1"/>
                </a:solidFill>
              </a:rPr>
              <a:t>x</a:t>
            </a:r>
            <a:endParaRPr sz="2667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cxnSp>
        <p:nvCxnSpPr>
          <p:cNvPr id="175" name="Google Shape;175;p19">
            <a:extLst>
              <a:ext uri="{FF2B5EF4-FFF2-40B4-BE49-F238E27FC236}">
                <a16:creationId xmlns:a16="http://schemas.microsoft.com/office/drawing/2014/main" id="{8EDA4122-90BD-B319-E81F-EBA2A3C6922D}"/>
              </a:ext>
            </a:extLst>
          </p:cNvPr>
          <p:cNvCxnSpPr/>
          <p:nvPr/>
        </p:nvCxnSpPr>
        <p:spPr>
          <a:xfrm rot="10800000" flipH="1">
            <a:off x="4798451" y="3096467"/>
            <a:ext cx="2946800" cy="14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6" name="Google Shape;176;p19">
            <a:extLst>
              <a:ext uri="{FF2B5EF4-FFF2-40B4-BE49-F238E27FC236}">
                <a16:creationId xmlns:a16="http://schemas.microsoft.com/office/drawing/2014/main" id="{97682160-5389-F238-7724-4E6449FF8AF4}"/>
              </a:ext>
            </a:extLst>
          </p:cNvPr>
          <p:cNvCxnSpPr/>
          <p:nvPr/>
        </p:nvCxnSpPr>
        <p:spPr>
          <a:xfrm flipH="1">
            <a:off x="4783851" y="3785600"/>
            <a:ext cx="2909600" cy="31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7" name="Google Shape;177;p19">
            <a:extLst>
              <a:ext uri="{FF2B5EF4-FFF2-40B4-BE49-F238E27FC236}">
                <a16:creationId xmlns:a16="http://schemas.microsoft.com/office/drawing/2014/main" id="{344F5029-B8CE-F9F6-B55F-B2F9722F3AD0}"/>
              </a:ext>
            </a:extLst>
          </p:cNvPr>
          <p:cNvSpPr txBox="1"/>
          <p:nvPr/>
        </p:nvSpPr>
        <p:spPr>
          <a:xfrm>
            <a:off x="1635833" y="4357817"/>
            <a:ext cx="425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 dirty="0">
                <a:solidFill>
                  <a:schemeClr val="accent1"/>
                </a:solidFill>
              </a:rPr>
              <a:t>x</a:t>
            </a:r>
            <a:endParaRPr sz="2667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cxnSp>
        <p:nvCxnSpPr>
          <p:cNvPr id="181" name="Google Shape;181;p19">
            <a:extLst>
              <a:ext uri="{FF2B5EF4-FFF2-40B4-BE49-F238E27FC236}">
                <a16:creationId xmlns:a16="http://schemas.microsoft.com/office/drawing/2014/main" id="{322C7657-8B05-DADF-DEE9-ABD85E0B139B}"/>
              </a:ext>
            </a:extLst>
          </p:cNvPr>
          <p:cNvCxnSpPr/>
          <p:nvPr/>
        </p:nvCxnSpPr>
        <p:spPr>
          <a:xfrm>
            <a:off x="2061017" y="4741617"/>
            <a:ext cx="573200" cy="13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85" name="Google Shape;185;p19">
            <a:extLst>
              <a:ext uri="{FF2B5EF4-FFF2-40B4-BE49-F238E27FC236}">
                <a16:creationId xmlns:a16="http://schemas.microsoft.com/office/drawing/2014/main" id="{A3998B93-460D-56EF-36E7-0B513E280DDE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565734" y="4714867"/>
            <a:ext cx="365189" cy="3651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6" name="Google Shape;186;p19">
            <a:extLst>
              <a:ext uri="{FF2B5EF4-FFF2-40B4-BE49-F238E27FC236}">
                <a16:creationId xmlns:a16="http://schemas.microsoft.com/office/drawing/2014/main" id="{44CD9488-7A6B-A65C-398F-0BFC15A790F1}"/>
              </a:ext>
            </a:extLst>
          </p:cNvPr>
          <p:cNvCxnSpPr/>
          <p:nvPr/>
        </p:nvCxnSpPr>
        <p:spPr>
          <a:xfrm>
            <a:off x="10009651" y="4890651"/>
            <a:ext cx="573200" cy="13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8" name="Google Shape;188;p19">
            <a:extLst>
              <a:ext uri="{FF2B5EF4-FFF2-40B4-BE49-F238E27FC236}">
                <a16:creationId xmlns:a16="http://schemas.microsoft.com/office/drawing/2014/main" id="{FBF50723-34D8-7D1C-7388-7350FAFD60CA}"/>
              </a:ext>
            </a:extLst>
          </p:cNvPr>
          <p:cNvCxnSpPr/>
          <p:nvPr/>
        </p:nvCxnSpPr>
        <p:spPr>
          <a:xfrm>
            <a:off x="2061017" y="5427884"/>
            <a:ext cx="573200" cy="13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6" name="Graphic 5" descr="Paper with solid fill">
            <a:extLst>
              <a:ext uri="{FF2B5EF4-FFF2-40B4-BE49-F238E27FC236}">
                <a16:creationId xmlns:a16="http://schemas.microsoft.com/office/drawing/2014/main" id="{28A0BB3C-CCAD-96DD-3ECA-269B26A3EEB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568443" y="1111891"/>
            <a:ext cx="633200" cy="633200"/>
          </a:xfrm>
          <a:prstGeom prst="rect">
            <a:avLst/>
          </a:prstGeom>
        </p:spPr>
      </p:pic>
      <p:sp>
        <p:nvSpPr>
          <p:cNvPr id="7" name="Google Shape;174;p19">
            <a:extLst>
              <a:ext uri="{FF2B5EF4-FFF2-40B4-BE49-F238E27FC236}">
                <a16:creationId xmlns:a16="http://schemas.microsoft.com/office/drawing/2014/main" id="{A21B71DD-53D5-5FCE-5C47-51B1673AD054}"/>
              </a:ext>
            </a:extLst>
          </p:cNvPr>
          <p:cNvSpPr txBox="1"/>
          <p:nvPr/>
        </p:nvSpPr>
        <p:spPr>
          <a:xfrm>
            <a:off x="8071060" y="1074808"/>
            <a:ext cx="425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 dirty="0">
                <a:solidFill>
                  <a:srgbClr val="FFC000"/>
                </a:solidFill>
              </a:rPr>
              <a:t>c</a:t>
            </a:r>
            <a:endParaRPr sz="2667" dirty="0">
              <a:solidFill>
                <a:srgbClr val="FFC000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sp>
        <p:nvSpPr>
          <p:cNvPr id="9" name="Google Shape;174;p19">
            <a:extLst>
              <a:ext uri="{FF2B5EF4-FFF2-40B4-BE49-F238E27FC236}">
                <a16:creationId xmlns:a16="http://schemas.microsoft.com/office/drawing/2014/main" id="{C6BDA005-AB3F-A35B-8508-614851BF7F90}"/>
              </a:ext>
            </a:extLst>
          </p:cNvPr>
          <p:cNvSpPr txBox="1"/>
          <p:nvPr/>
        </p:nvSpPr>
        <p:spPr>
          <a:xfrm>
            <a:off x="845232" y="2736799"/>
            <a:ext cx="425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 dirty="0">
                <a:solidFill>
                  <a:schemeClr val="accent1"/>
                </a:solidFill>
              </a:rPr>
              <a:t>s</a:t>
            </a:r>
            <a:endParaRPr sz="2667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pic>
        <p:nvPicPr>
          <p:cNvPr id="10" name="Graphic 9" descr="Key with solid fill">
            <a:extLst>
              <a:ext uri="{FF2B5EF4-FFF2-40B4-BE49-F238E27FC236}">
                <a16:creationId xmlns:a16="http://schemas.microsoft.com/office/drawing/2014/main" id="{F6E2D331-4D1E-C155-D42E-68563FEF37E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0632" y="2991852"/>
            <a:ext cx="914400" cy="914400"/>
          </a:xfrm>
          <a:prstGeom prst="rect">
            <a:avLst/>
          </a:prstGeom>
        </p:spPr>
      </p:pic>
      <p:pic>
        <p:nvPicPr>
          <p:cNvPr id="11" name="Graphic 10" descr="Key with solid fill">
            <a:extLst>
              <a:ext uri="{FF2B5EF4-FFF2-40B4-BE49-F238E27FC236}">
                <a16:creationId xmlns:a16="http://schemas.microsoft.com/office/drawing/2014/main" id="{98568E93-1F1A-295C-00A9-37E32CF2C85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flipH="1">
            <a:off x="1330339" y="4541324"/>
            <a:ext cx="365189" cy="365189"/>
          </a:xfrm>
          <a:prstGeom prst="rect">
            <a:avLst/>
          </a:prstGeom>
        </p:spPr>
      </p:pic>
      <p:pic>
        <p:nvPicPr>
          <p:cNvPr id="19" name="Graphic 18" descr="Envelope outline">
            <a:extLst>
              <a:ext uri="{FF2B5EF4-FFF2-40B4-BE49-F238E27FC236}">
                <a16:creationId xmlns:a16="http://schemas.microsoft.com/office/drawing/2014/main" id="{B1F4CAF3-2AEA-530B-F89D-88CAACD4557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518062" y="2558460"/>
            <a:ext cx="522676" cy="522676"/>
          </a:xfrm>
          <a:prstGeom prst="rect">
            <a:avLst/>
          </a:prstGeom>
        </p:spPr>
      </p:pic>
      <p:pic>
        <p:nvPicPr>
          <p:cNvPr id="20" name="Graphic 19" descr="Envelope outline">
            <a:extLst>
              <a:ext uri="{FF2B5EF4-FFF2-40B4-BE49-F238E27FC236}">
                <a16:creationId xmlns:a16="http://schemas.microsoft.com/office/drawing/2014/main" id="{B5422CE1-02FF-C674-5CFC-148107E360C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712945" y="4487079"/>
            <a:ext cx="522676" cy="522676"/>
          </a:xfrm>
          <a:prstGeom prst="rect">
            <a:avLst/>
          </a:prstGeom>
        </p:spPr>
      </p:pic>
      <p:pic>
        <p:nvPicPr>
          <p:cNvPr id="21" name="Graphic 20" descr="Envelope outline">
            <a:extLst>
              <a:ext uri="{FF2B5EF4-FFF2-40B4-BE49-F238E27FC236}">
                <a16:creationId xmlns:a16="http://schemas.microsoft.com/office/drawing/2014/main" id="{D7AED594-5336-AA40-45A1-5D521D1BD30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995481" y="4650879"/>
            <a:ext cx="522676" cy="522676"/>
          </a:xfrm>
          <a:prstGeom prst="rect">
            <a:avLst/>
          </a:prstGeom>
        </p:spPr>
      </p:pic>
      <p:pic>
        <p:nvPicPr>
          <p:cNvPr id="23" name="Graphic 22" descr="Envelope outline">
            <a:extLst>
              <a:ext uri="{FF2B5EF4-FFF2-40B4-BE49-F238E27FC236}">
                <a16:creationId xmlns:a16="http://schemas.microsoft.com/office/drawing/2014/main" id="{F6227F8A-8732-B271-031B-F67BAC651D0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661579" y="4650879"/>
            <a:ext cx="522676" cy="522676"/>
          </a:xfrm>
          <a:prstGeom prst="rect">
            <a:avLst/>
          </a:prstGeom>
        </p:spPr>
      </p:pic>
      <p:pic>
        <p:nvPicPr>
          <p:cNvPr id="24" name="Graphic 23" descr="Envelope outline">
            <a:extLst>
              <a:ext uri="{FF2B5EF4-FFF2-40B4-BE49-F238E27FC236}">
                <a16:creationId xmlns:a16="http://schemas.microsoft.com/office/drawing/2014/main" id="{C16473CE-642B-C8D1-16B9-0FEFD92963E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518062" y="3906252"/>
            <a:ext cx="522676" cy="522676"/>
          </a:xfrm>
          <a:prstGeom prst="rect">
            <a:avLst/>
          </a:prstGeom>
        </p:spPr>
      </p:pic>
      <p:pic>
        <p:nvPicPr>
          <p:cNvPr id="25" name="Graphic 24" descr="Envelope outline">
            <a:extLst>
              <a:ext uri="{FF2B5EF4-FFF2-40B4-BE49-F238E27FC236}">
                <a16:creationId xmlns:a16="http://schemas.microsoft.com/office/drawing/2014/main" id="{AA5795A2-3A19-596C-B1DD-C7C1EFB61F7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374495" y="5145818"/>
            <a:ext cx="522676" cy="522676"/>
          </a:xfrm>
          <a:prstGeom prst="rect">
            <a:avLst/>
          </a:prstGeom>
        </p:spPr>
      </p:pic>
      <p:pic>
        <p:nvPicPr>
          <p:cNvPr id="26" name="Graphic 25" descr="Key with solid fill">
            <a:extLst>
              <a:ext uri="{FF2B5EF4-FFF2-40B4-BE49-F238E27FC236}">
                <a16:creationId xmlns:a16="http://schemas.microsoft.com/office/drawing/2014/main" id="{9B333956-DF4E-B3B1-8E81-B649C10CC7A6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flipH="1">
            <a:off x="981614" y="5224561"/>
            <a:ext cx="365189" cy="365189"/>
          </a:xfrm>
          <a:prstGeom prst="rect">
            <a:avLst/>
          </a:prstGeom>
        </p:spPr>
      </p:pic>
      <p:pic>
        <p:nvPicPr>
          <p:cNvPr id="27" name="Graphic 26" descr="Paper with solid fill">
            <a:extLst>
              <a:ext uri="{FF2B5EF4-FFF2-40B4-BE49-F238E27FC236}">
                <a16:creationId xmlns:a16="http://schemas.microsoft.com/office/drawing/2014/main" id="{05A6BA6A-67C5-F606-F639-177313DBA4E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27716" y="5173555"/>
            <a:ext cx="420965" cy="420965"/>
          </a:xfrm>
          <a:prstGeom prst="rect">
            <a:avLst/>
          </a:prstGeom>
        </p:spPr>
      </p:pic>
      <p:pic>
        <p:nvPicPr>
          <p:cNvPr id="28" name="Graphic 27" descr="Envelope outline">
            <a:extLst>
              <a:ext uri="{FF2B5EF4-FFF2-40B4-BE49-F238E27FC236}">
                <a16:creationId xmlns:a16="http://schemas.microsoft.com/office/drawing/2014/main" id="{F5239232-0647-7B43-960F-935103FC77B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712945" y="5166546"/>
            <a:ext cx="522676" cy="522676"/>
          </a:xfrm>
          <a:prstGeom prst="rect">
            <a:avLst/>
          </a:prstGeom>
        </p:spPr>
      </p:pic>
      <p:sp>
        <p:nvSpPr>
          <p:cNvPr id="29" name="Google Shape;177;p19">
            <a:extLst>
              <a:ext uri="{FF2B5EF4-FFF2-40B4-BE49-F238E27FC236}">
                <a16:creationId xmlns:a16="http://schemas.microsoft.com/office/drawing/2014/main" id="{17466860-1154-25C6-4EC2-5D99896C2B6F}"/>
              </a:ext>
            </a:extLst>
          </p:cNvPr>
          <p:cNvSpPr txBox="1"/>
          <p:nvPr/>
        </p:nvSpPr>
        <p:spPr>
          <a:xfrm>
            <a:off x="6412600" y="3815758"/>
            <a:ext cx="425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l-GR" sz="2667" dirty="0">
                <a:solidFill>
                  <a:schemeClr val="accent3"/>
                </a:solidFill>
              </a:rPr>
              <a:t>π</a:t>
            </a:r>
            <a:endParaRPr sz="2667" dirty="0">
              <a:solidFill>
                <a:schemeClr val="accent3"/>
              </a:solidFill>
            </a:endParaRPr>
          </a:p>
        </p:txBody>
      </p:sp>
      <p:sp>
        <p:nvSpPr>
          <p:cNvPr id="30" name="Google Shape;177;p19">
            <a:extLst>
              <a:ext uri="{FF2B5EF4-FFF2-40B4-BE49-F238E27FC236}">
                <a16:creationId xmlns:a16="http://schemas.microsoft.com/office/drawing/2014/main" id="{FF795985-3CC7-4EC9-87B8-1BEAAD458D92}"/>
              </a:ext>
            </a:extLst>
          </p:cNvPr>
          <p:cNvSpPr txBox="1"/>
          <p:nvPr/>
        </p:nvSpPr>
        <p:spPr>
          <a:xfrm>
            <a:off x="6412600" y="2468667"/>
            <a:ext cx="425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l-GR" sz="2667" dirty="0">
                <a:solidFill>
                  <a:schemeClr val="accent1"/>
                </a:solidFill>
              </a:rPr>
              <a:t>π</a:t>
            </a:r>
            <a:endParaRPr sz="2667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1F46F78-2791-C8AA-DD01-C2EC37DC9A2B}"/>
                  </a:ext>
                </a:extLst>
              </p:cNvPr>
              <p:cNvSpPr txBox="1"/>
              <p:nvPr/>
            </p:nvSpPr>
            <p:spPr>
              <a:xfrm>
                <a:off x="5108712" y="1166933"/>
                <a:ext cx="2392017" cy="511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1F46F78-2791-C8AA-DD01-C2EC37DC9A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8712" y="1166933"/>
                <a:ext cx="2392017" cy="51187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Google Shape;174;p19">
                <a:extLst>
                  <a:ext uri="{FF2B5EF4-FFF2-40B4-BE49-F238E27FC236}">
                    <a16:creationId xmlns:a16="http://schemas.microsoft.com/office/drawing/2014/main" id="{6D0779A4-D64C-D8E4-5636-F167C4728FFE}"/>
                  </a:ext>
                </a:extLst>
              </p:cNvPr>
              <p:cNvSpPr txBox="1"/>
              <p:nvPr/>
            </p:nvSpPr>
            <p:spPr>
              <a:xfrm>
                <a:off x="8524937" y="1776444"/>
                <a:ext cx="2978025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←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/>
                        <m:sup/>
                      </m:sSubSup>
                    </m:oMath>
                  </m:oMathPara>
                </a14:m>
                <a:endParaRPr lang="ar-AE" sz="2400" dirty="0">
                  <a:solidFill>
                    <a:schemeClr val="accent1"/>
                  </a:solidFill>
                </a:endParaRPr>
              </a:p>
              <a:p>
                <a:endParaRPr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Google Shape;174;p19">
                <a:extLst>
                  <a:ext uri="{FF2B5EF4-FFF2-40B4-BE49-F238E27FC236}">
                    <a16:creationId xmlns:a16="http://schemas.microsoft.com/office/drawing/2014/main" id="{6D0779A4-D64C-D8E4-5636-F167C4728F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4937" y="1776444"/>
                <a:ext cx="2978025" cy="55440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C8A672-48CB-1BE6-A565-606FE367A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05083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>
          <a:extLst>
            <a:ext uri="{FF2B5EF4-FFF2-40B4-BE49-F238E27FC236}">
              <a16:creationId xmlns:a16="http://schemas.microsoft.com/office/drawing/2014/main" id="{A6FA91C7-4551-E8A6-FAA6-6C0D16BDE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9">
            <a:extLst>
              <a:ext uri="{FF2B5EF4-FFF2-40B4-BE49-F238E27FC236}">
                <a16:creationId xmlns:a16="http://schemas.microsoft.com/office/drawing/2014/main" id="{2F0F0D38-1EEE-D39B-8E03-E3D66E55186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1233" y="61384"/>
            <a:ext cx="10515600" cy="1325200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[ADDS21] VOPRF Construction</a:t>
            </a:r>
            <a:endParaRPr dirty="0"/>
          </a:p>
        </p:txBody>
      </p:sp>
      <p:pic>
        <p:nvPicPr>
          <p:cNvPr id="170" name="Google Shape;170;p19">
            <a:extLst>
              <a:ext uri="{FF2B5EF4-FFF2-40B4-BE49-F238E27FC236}">
                <a16:creationId xmlns:a16="http://schemas.microsoft.com/office/drawing/2014/main" id="{8064FEEF-2C87-C7B1-E907-8B2ED4777DF2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928133" y="2426233"/>
            <a:ext cx="2005531" cy="2005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9">
            <a:extLst>
              <a:ext uri="{FF2B5EF4-FFF2-40B4-BE49-F238E27FC236}">
                <a16:creationId xmlns:a16="http://schemas.microsoft.com/office/drawing/2014/main" id="{02359D55-4DA5-1FC9-1F13-C6E95408949D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4784" y="2356780"/>
            <a:ext cx="2144432" cy="2144432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9">
            <a:extLst>
              <a:ext uri="{FF2B5EF4-FFF2-40B4-BE49-F238E27FC236}">
                <a16:creationId xmlns:a16="http://schemas.microsoft.com/office/drawing/2014/main" id="{6B1EFE72-3BAC-1F0E-43FC-943733BDFBDA}"/>
              </a:ext>
            </a:extLst>
          </p:cNvPr>
          <p:cNvSpPr txBox="1"/>
          <p:nvPr/>
        </p:nvSpPr>
        <p:spPr>
          <a:xfrm>
            <a:off x="2264384" y="1712267"/>
            <a:ext cx="425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 dirty="0">
                <a:solidFill>
                  <a:schemeClr val="accent1"/>
                </a:solidFill>
              </a:rPr>
              <a:t>x</a:t>
            </a:r>
            <a:endParaRPr sz="2667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cxnSp>
        <p:nvCxnSpPr>
          <p:cNvPr id="175" name="Google Shape;175;p19">
            <a:extLst>
              <a:ext uri="{FF2B5EF4-FFF2-40B4-BE49-F238E27FC236}">
                <a16:creationId xmlns:a16="http://schemas.microsoft.com/office/drawing/2014/main" id="{F0F5A9B4-E380-538B-2D3B-8052E287BC2A}"/>
              </a:ext>
            </a:extLst>
          </p:cNvPr>
          <p:cNvCxnSpPr/>
          <p:nvPr/>
        </p:nvCxnSpPr>
        <p:spPr>
          <a:xfrm rot="10800000" flipH="1">
            <a:off x="4798451" y="3096467"/>
            <a:ext cx="2946800" cy="14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6" name="Google Shape;176;p19">
            <a:extLst>
              <a:ext uri="{FF2B5EF4-FFF2-40B4-BE49-F238E27FC236}">
                <a16:creationId xmlns:a16="http://schemas.microsoft.com/office/drawing/2014/main" id="{2BFBCE38-EF7F-6855-BE3F-AE2D0D72D8D9}"/>
              </a:ext>
            </a:extLst>
          </p:cNvPr>
          <p:cNvCxnSpPr/>
          <p:nvPr/>
        </p:nvCxnSpPr>
        <p:spPr>
          <a:xfrm flipH="1">
            <a:off x="4783851" y="3785600"/>
            <a:ext cx="2909600" cy="31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7" name="Google Shape;177;p19">
            <a:extLst>
              <a:ext uri="{FF2B5EF4-FFF2-40B4-BE49-F238E27FC236}">
                <a16:creationId xmlns:a16="http://schemas.microsoft.com/office/drawing/2014/main" id="{3FD104E3-6DA6-9C78-8CE1-8310EF341A34}"/>
              </a:ext>
            </a:extLst>
          </p:cNvPr>
          <p:cNvSpPr txBox="1"/>
          <p:nvPr/>
        </p:nvSpPr>
        <p:spPr>
          <a:xfrm>
            <a:off x="1635833" y="4357817"/>
            <a:ext cx="425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 dirty="0">
                <a:solidFill>
                  <a:schemeClr val="accent1"/>
                </a:solidFill>
              </a:rPr>
              <a:t>x</a:t>
            </a:r>
            <a:endParaRPr sz="2667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cxnSp>
        <p:nvCxnSpPr>
          <p:cNvPr id="181" name="Google Shape;181;p19">
            <a:extLst>
              <a:ext uri="{FF2B5EF4-FFF2-40B4-BE49-F238E27FC236}">
                <a16:creationId xmlns:a16="http://schemas.microsoft.com/office/drawing/2014/main" id="{4082EBE0-6F12-48C6-A620-825ADA0646C6}"/>
              </a:ext>
            </a:extLst>
          </p:cNvPr>
          <p:cNvCxnSpPr/>
          <p:nvPr/>
        </p:nvCxnSpPr>
        <p:spPr>
          <a:xfrm>
            <a:off x="2061017" y="4741617"/>
            <a:ext cx="573200" cy="13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85" name="Google Shape;185;p19">
            <a:extLst>
              <a:ext uri="{FF2B5EF4-FFF2-40B4-BE49-F238E27FC236}">
                <a16:creationId xmlns:a16="http://schemas.microsoft.com/office/drawing/2014/main" id="{5827FFA7-8A7B-41DA-708D-34249E8347CC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565734" y="4714867"/>
            <a:ext cx="365189" cy="3651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6" name="Google Shape;186;p19">
            <a:extLst>
              <a:ext uri="{FF2B5EF4-FFF2-40B4-BE49-F238E27FC236}">
                <a16:creationId xmlns:a16="http://schemas.microsoft.com/office/drawing/2014/main" id="{3A2CF1A2-87AF-70DA-E946-2BECE49CEBC3}"/>
              </a:ext>
            </a:extLst>
          </p:cNvPr>
          <p:cNvCxnSpPr/>
          <p:nvPr/>
        </p:nvCxnSpPr>
        <p:spPr>
          <a:xfrm>
            <a:off x="10009651" y="4890651"/>
            <a:ext cx="573200" cy="13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8" name="Google Shape;188;p19">
            <a:extLst>
              <a:ext uri="{FF2B5EF4-FFF2-40B4-BE49-F238E27FC236}">
                <a16:creationId xmlns:a16="http://schemas.microsoft.com/office/drawing/2014/main" id="{F473CBEE-967B-7BA4-AE65-2A7836C3874B}"/>
              </a:ext>
            </a:extLst>
          </p:cNvPr>
          <p:cNvCxnSpPr/>
          <p:nvPr/>
        </p:nvCxnSpPr>
        <p:spPr>
          <a:xfrm>
            <a:off x="2061017" y="5427884"/>
            <a:ext cx="573200" cy="13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" name="Google Shape;174;p19">
            <a:extLst>
              <a:ext uri="{FF2B5EF4-FFF2-40B4-BE49-F238E27FC236}">
                <a16:creationId xmlns:a16="http://schemas.microsoft.com/office/drawing/2014/main" id="{70FE0930-9E17-6AD2-1025-0790E1929D7B}"/>
              </a:ext>
            </a:extLst>
          </p:cNvPr>
          <p:cNvSpPr txBox="1"/>
          <p:nvPr/>
        </p:nvSpPr>
        <p:spPr>
          <a:xfrm>
            <a:off x="845232" y="2736799"/>
            <a:ext cx="425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 dirty="0">
                <a:solidFill>
                  <a:schemeClr val="accent1"/>
                </a:solidFill>
              </a:rPr>
              <a:t>s</a:t>
            </a:r>
            <a:endParaRPr sz="2667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pic>
        <p:nvPicPr>
          <p:cNvPr id="10" name="Graphic 9" descr="Key with solid fill">
            <a:extLst>
              <a:ext uri="{FF2B5EF4-FFF2-40B4-BE49-F238E27FC236}">
                <a16:creationId xmlns:a16="http://schemas.microsoft.com/office/drawing/2014/main" id="{15E2743C-A35A-0A6D-84B9-E1D47BD5645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00632" y="2991852"/>
            <a:ext cx="914400" cy="914400"/>
          </a:xfrm>
          <a:prstGeom prst="rect">
            <a:avLst/>
          </a:prstGeom>
        </p:spPr>
      </p:pic>
      <p:pic>
        <p:nvPicPr>
          <p:cNvPr id="11" name="Graphic 10" descr="Key with solid fill">
            <a:extLst>
              <a:ext uri="{FF2B5EF4-FFF2-40B4-BE49-F238E27FC236}">
                <a16:creationId xmlns:a16="http://schemas.microsoft.com/office/drawing/2014/main" id="{C9E8258C-65EB-437A-3594-71577CA4A2B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flipH="1">
            <a:off x="1330339" y="4541324"/>
            <a:ext cx="365189" cy="365189"/>
          </a:xfrm>
          <a:prstGeom prst="rect">
            <a:avLst/>
          </a:prstGeom>
        </p:spPr>
      </p:pic>
      <p:pic>
        <p:nvPicPr>
          <p:cNvPr id="19" name="Graphic 18" descr="Envelope outline">
            <a:extLst>
              <a:ext uri="{FF2B5EF4-FFF2-40B4-BE49-F238E27FC236}">
                <a16:creationId xmlns:a16="http://schemas.microsoft.com/office/drawing/2014/main" id="{C3C8815E-EDA1-15C1-0D01-C7A6ED42F5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518062" y="2558460"/>
            <a:ext cx="522676" cy="522676"/>
          </a:xfrm>
          <a:prstGeom prst="rect">
            <a:avLst/>
          </a:prstGeom>
        </p:spPr>
      </p:pic>
      <p:pic>
        <p:nvPicPr>
          <p:cNvPr id="20" name="Graphic 19" descr="Envelope outline">
            <a:extLst>
              <a:ext uri="{FF2B5EF4-FFF2-40B4-BE49-F238E27FC236}">
                <a16:creationId xmlns:a16="http://schemas.microsoft.com/office/drawing/2014/main" id="{A244A7EC-704D-35E5-7FAB-9030FCB07B2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712945" y="4487079"/>
            <a:ext cx="522676" cy="522676"/>
          </a:xfrm>
          <a:prstGeom prst="rect">
            <a:avLst/>
          </a:prstGeom>
        </p:spPr>
      </p:pic>
      <p:pic>
        <p:nvPicPr>
          <p:cNvPr id="21" name="Graphic 20" descr="Envelope outline">
            <a:extLst>
              <a:ext uri="{FF2B5EF4-FFF2-40B4-BE49-F238E27FC236}">
                <a16:creationId xmlns:a16="http://schemas.microsoft.com/office/drawing/2014/main" id="{11F994AE-1E36-EBCB-0615-922D2C7C7A4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995481" y="4650879"/>
            <a:ext cx="522676" cy="522676"/>
          </a:xfrm>
          <a:prstGeom prst="rect">
            <a:avLst/>
          </a:prstGeom>
        </p:spPr>
      </p:pic>
      <p:pic>
        <p:nvPicPr>
          <p:cNvPr id="23" name="Graphic 22" descr="Envelope outline">
            <a:extLst>
              <a:ext uri="{FF2B5EF4-FFF2-40B4-BE49-F238E27FC236}">
                <a16:creationId xmlns:a16="http://schemas.microsoft.com/office/drawing/2014/main" id="{F50354FD-7311-1B51-D017-71C7302FFDF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661579" y="4650879"/>
            <a:ext cx="522676" cy="522676"/>
          </a:xfrm>
          <a:prstGeom prst="rect">
            <a:avLst/>
          </a:prstGeom>
        </p:spPr>
      </p:pic>
      <p:pic>
        <p:nvPicPr>
          <p:cNvPr id="24" name="Graphic 23" descr="Envelope outline">
            <a:extLst>
              <a:ext uri="{FF2B5EF4-FFF2-40B4-BE49-F238E27FC236}">
                <a16:creationId xmlns:a16="http://schemas.microsoft.com/office/drawing/2014/main" id="{163EBA9B-786B-0936-3209-EABC86F6054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518062" y="3906252"/>
            <a:ext cx="522676" cy="522676"/>
          </a:xfrm>
          <a:prstGeom prst="rect">
            <a:avLst/>
          </a:prstGeom>
        </p:spPr>
      </p:pic>
      <p:pic>
        <p:nvPicPr>
          <p:cNvPr id="25" name="Graphic 24" descr="Envelope outline">
            <a:extLst>
              <a:ext uri="{FF2B5EF4-FFF2-40B4-BE49-F238E27FC236}">
                <a16:creationId xmlns:a16="http://schemas.microsoft.com/office/drawing/2014/main" id="{2F74A573-8B1D-060E-A424-44961E4C27C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374495" y="5145818"/>
            <a:ext cx="522676" cy="522676"/>
          </a:xfrm>
          <a:prstGeom prst="rect">
            <a:avLst/>
          </a:prstGeom>
        </p:spPr>
      </p:pic>
      <p:pic>
        <p:nvPicPr>
          <p:cNvPr id="26" name="Graphic 25" descr="Key with solid fill">
            <a:extLst>
              <a:ext uri="{FF2B5EF4-FFF2-40B4-BE49-F238E27FC236}">
                <a16:creationId xmlns:a16="http://schemas.microsoft.com/office/drawing/2014/main" id="{538003C9-EF11-5A45-ECC2-34CFA9443FD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flipH="1">
            <a:off x="981614" y="5224561"/>
            <a:ext cx="365189" cy="365189"/>
          </a:xfrm>
          <a:prstGeom prst="rect">
            <a:avLst/>
          </a:prstGeom>
        </p:spPr>
      </p:pic>
      <p:pic>
        <p:nvPicPr>
          <p:cNvPr id="27" name="Graphic 26" descr="Paper with solid fill">
            <a:extLst>
              <a:ext uri="{FF2B5EF4-FFF2-40B4-BE49-F238E27FC236}">
                <a16:creationId xmlns:a16="http://schemas.microsoft.com/office/drawing/2014/main" id="{9254017A-B228-70AE-8945-E1DC496E293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27716" y="5173555"/>
            <a:ext cx="420965" cy="420965"/>
          </a:xfrm>
          <a:prstGeom prst="rect">
            <a:avLst/>
          </a:prstGeom>
        </p:spPr>
      </p:pic>
      <p:pic>
        <p:nvPicPr>
          <p:cNvPr id="28" name="Graphic 27" descr="Envelope outline">
            <a:extLst>
              <a:ext uri="{FF2B5EF4-FFF2-40B4-BE49-F238E27FC236}">
                <a16:creationId xmlns:a16="http://schemas.microsoft.com/office/drawing/2014/main" id="{50130812-9A67-B771-D608-C29C10B0839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712945" y="5166546"/>
            <a:ext cx="522676" cy="522676"/>
          </a:xfrm>
          <a:prstGeom prst="rect">
            <a:avLst/>
          </a:prstGeom>
        </p:spPr>
      </p:pic>
      <p:sp>
        <p:nvSpPr>
          <p:cNvPr id="29" name="Google Shape;177;p19">
            <a:extLst>
              <a:ext uri="{FF2B5EF4-FFF2-40B4-BE49-F238E27FC236}">
                <a16:creationId xmlns:a16="http://schemas.microsoft.com/office/drawing/2014/main" id="{4FB83B06-DAF8-047C-C8B0-98A1A158A114}"/>
              </a:ext>
            </a:extLst>
          </p:cNvPr>
          <p:cNvSpPr txBox="1"/>
          <p:nvPr/>
        </p:nvSpPr>
        <p:spPr>
          <a:xfrm>
            <a:off x="6412600" y="3815758"/>
            <a:ext cx="425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l-GR" sz="2667" dirty="0">
                <a:solidFill>
                  <a:schemeClr val="accent3"/>
                </a:solidFill>
              </a:rPr>
              <a:t>π</a:t>
            </a:r>
            <a:endParaRPr sz="2667" dirty="0">
              <a:solidFill>
                <a:schemeClr val="accent3"/>
              </a:solidFill>
            </a:endParaRPr>
          </a:p>
        </p:txBody>
      </p:sp>
      <p:sp>
        <p:nvSpPr>
          <p:cNvPr id="30" name="Google Shape;177;p19">
            <a:extLst>
              <a:ext uri="{FF2B5EF4-FFF2-40B4-BE49-F238E27FC236}">
                <a16:creationId xmlns:a16="http://schemas.microsoft.com/office/drawing/2014/main" id="{39679686-ED32-0156-0C5A-AF40A63191B7}"/>
              </a:ext>
            </a:extLst>
          </p:cNvPr>
          <p:cNvSpPr txBox="1"/>
          <p:nvPr/>
        </p:nvSpPr>
        <p:spPr>
          <a:xfrm>
            <a:off x="6412600" y="2468667"/>
            <a:ext cx="425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l-GR" sz="2667" dirty="0">
                <a:solidFill>
                  <a:schemeClr val="accent1"/>
                </a:solidFill>
              </a:rPr>
              <a:t>π</a:t>
            </a:r>
            <a:endParaRPr sz="2667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C4DB6AD-7C2D-5E16-C62E-36B89868932E}"/>
                  </a:ext>
                </a:extLst>
              </p:cNvPr>
              <p:cNvSpPr txBox="1"/>
              <p:nvPr/>
            </p:nvSpPr>
            <p:spPr>
              <a:xfrm>
                <a:off x="5108712" y="1166933"/>
                <a:ext cx="2392017" cy="511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C4DB6AD-7C2D-5E16-C62E-36B8986893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8712" y="1166933"/>
                <a:ext cx="2392017" cy="51187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Google Shape;174;p19">
                <a:extLst>
                  <a:ext uri="{FF2B5EF4-FFF2-40B4-BE49-F238E27FC236}">
                    <a16:creationId xmlns:a16="http://schemas.microsoft.com/office/drawing/2014/main" id="{051516A3-1EFD-C40D-9617-2615CF6819B8}"/>
                  </a:ext>
                </a:extLst>
              </p:cNvPr>
              <p:cNvSpPr txBox="1"/>
              <p:nvPr/>
            </p:nvSpPr>
            <p:spPr>
              <a:xfrm>
                <a:off x="8524937" y="1776444"/>
                <a:ext cx="2978025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←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/>
                        <m:sup/>
                      </m:sSubSup>
                      <m:r>
                        <a:rPr lang="en-US" sz="24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400" b="1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ar-AE" sz="24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←</m:t>
                      </m:r>
                      <m:sSubSup>
                        <m:sSubSupPr>
                          <m:ctrlPr>
                            <a:rPr lang="ar-AE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/>
                        <m:sup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ar-AE" sz="2400" dirty="0">
                  <a:solidFill>
                    <a:schemeClr val="accent1"/>
                  </a:solidFill>
                </a:endParaRPr>
              </a:p>
              <a:p>
                <a:endParaRPr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Google Shape;174;p19">
                <a:extLst>
                  <a:ext uri="{FF2B5EF4-FFF2-40B4-BE49-F238E27FC236}">
                    <a16:creationId xmlns:a16="http://schemas.microsoft.com/office/drawing/2014/main" id="{051516A3-1EFD-C40D-9617-2615CF6819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4937" y="1776444"/>
                <a:ext cx="2978025" cy="55440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174;p19">
                <a:extLst>
                  <a:ext uri="{FF2B5EF4-FFF2-40B4-BE49-F238E27FC236}">
                    <a16:creationId xmlns:a16="http://schemas.microsoft.com/office/drawing/2014/main" id="{C1FF314C-B11D-60AA-33A7-3E3FAE3BC468}"/>
                  </a:ext>
                </a:extLst>
              </p:cNvPr>
              <p:cNvSpPr txBox="1"/>
              <p:nvPr/>
            </p:nvSpPr>
            <p:spPr>
              <a:xfrm>
                <a:off x="7632873" y="1153030"/>
                <a:ext cx="2590520" cy="7502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·</m:t>
                    </m:r>
                    <m:r>
                      <a:rPr lang="en-US" sz="24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sz="2400" dirty="0">
                    <a:solidFill>
                      <a:srgbClr val="FFC000"/>
                    </a:solidFill>
                    <a:ea typeface="Cambria Math" panose="02040503050406030204" pitchFamily="18" charset="0"/>
                  </a:rPr>
                  <a:t>,</a:t>
                </a:r>
                <a:r>
                  <a:rPr lang="el-GR" sz="2400" dirty="0">
                    <a:solidFill>
                      <a:schemeClr val="accent1"/>
                    </a:solidFill>
                  </a:rPr>
                  <a:t> </a:t>
                </a:r>
                <a:r>
                  <a:rPr lang="el-GR" sz="2400" dirty="0">
                    <a:solidFill>
                      <a:srgbClr val="FFC000"/>
                    </a:solidFill>
                  </a:rPr>
                  <a:t>π</a:t>
                </a:r>
                <a:r>
                  <a:rPr lang="en-US" sz="2400" baseline="-25000" dirty="0">
                    <a:solidFill>
                      <a:srgbClr val="FFC000"/>
                    </a:solidFill>
                  </a:rPr>
                  <a:t>0</a:t>
                </a:r>
                <a:endParaRPr lang="el-GR" sz="2400" baseline="-25000" dirty="0">
                  <a:solidFill>
                    <a:srgbClr val="FFC000"/>
                  </a:solidFill>
                </a:endParaRPr>
              </a:p>
              <a:p>
                <a:r>
                  <a:rPr lang="en-US" sz="2400" dirty="0">
                    <a:solidFill>
                      <a:srgbClr val="FFC000"/>
                    </a:solidFill>
                    <a:ea typeface="Cambria Math" panose="02040503050406030204" pitchFamily="18" charset="0"/>
                  </a:rPr>
                  <a:t> </a:t>
                </a:r>
              </a:p>
              <a:p>
                <a:r>
                  <a:rPr lang="en-US" sz="2400" b="1" dirty="0">
                    <a:solidFill>
                      <a:srgbClr val="FFC000"/>
                    </a:solidFill>
                    <a:ea typeface="Cambria Math" panose="02040503050406030204" pitchFamily="18" charset="0"/>
                  </a:rPr>
                  <a:t>	</a:t>
                </a:r>
                <a:endParaRPr lang="el-GR" sz="2400" dirty="0">
                  <a:solidFill>
                    <a:srgbClr val="FFC000"/>
                  </a:solidFill>
                </a:endParaRPr>
              </a:p>
              <a:p>
                <a:endParaRPr lang="en-US" b="1" dirty="0">
                  <a:solidFill>
                    <a:srgbClr val="FFC000"/>
                  </a:solidFill>
                  <a:ea typeface="Cambria Math" panose="02040503050406030204" pitchFamily="18" charset="0"/>
                </a:endParaRPr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	</a:t>
                </a:r>
              </a:p>
            </p:txBody>
          </p:sp>
        </mc:Choice>
        <mc:Fallback xmlns="">
          <p:sp>
            <p:nvSpPr>
              <p:cNvPr id="4" name="Google Shape;174;p19">
                <a:extLst>
                  <a:ext uri="{FF2B5EF4-FFF2-40B4-BE49-F238E27FC236}">
                    <a16:creationId xmlns:a16="http://schemas.microsoft.com/office/drawing/2014/main" id="{C1FF314C-B11D-60AA-33A7-3E3FAE3BC4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2873" y="1153030"/>
                <a:ext cx="2590520" cy="750211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3DD0A3-1F7F-C24D-5F15-35A9E6AA5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35604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>
          <a:extLst>
            <a:ext uri="{FF2B5EF4-FFF2-40B4-BE49-F238E27FC236}">
              <a16:creationId xmlns:a16="http://schemas.microsoft.com/office/drawing/2014/main" id="{4C1EE0BD-35A6-BECB-C2CA-64FAB46E43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9">
            <a:extLst>
              <a:ext uri="{FF2B5EF4-FFF2-40B4-BE49-F238E27FC236}">
                <a16:creationId xmlns:a16="http://schemas.microsoft.com/office/drawing/2014/main" id="{A5D86ACB-82F7-6D41-A95A-38508FB86B0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1233" y="61384"/>
            <a:ext cx="10515600" cy="1325200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[ADDS21] VOPRF Construction</a:t>
            </a:r>
            <a:endParaRPr dirty="0"/>
          </a:p>
        </p:txBody>
      </p:sp>
      <p:pic>
        <p:nvPicPr>
          <p:cNvPr id="170" name="Google Shape;170;p19">
            <a:extLst>
              <a:ext uri="{FF2B5EF4-FFF2-40B4-BE49-F238E27FC236}">
                <a16:creationId xmlns:a16="http://schemas.microsoft.com/office/drawing/2014/main" id="{581F478E-0B85-4E02-005D-812784BAC8C3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928133" y="2426233"/>
            <a:ext cx="2005531" cy="2005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9">
            <a:extLst>
              <a:ext uri="{FF2B5EF4-FFF2-40B4-BE49-F238E27FC236}">
                <a16:creationId xmlns:a16="http://schemas.microsoft.com/office/drawing/2014/main" id="{E0246895-86C0-3B73-591D-1EE641618440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4784" y="2356780"/>
            <a:ext cx="2144432" cy="214443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Google Shape;173;p19">
                <a:extLst>
                  <a:ext uri="{FF2B5EF4-FFF2-40B4-BE49-F238E27FC236}">
                    <a16:creationId xmlns:a16="http://schemas.microsoft.com/office/drawing/2014/main" id="{9A15F04A-EF3F-5920-8563-635D6A76AB37}"/>
                  </a:ext>
                </a:extLst>
              </p:cNvPr>
              <p:cNvSpPr txBox="1"/>
              <p:nvPr/>
            </p:nvSpPr>
            <p:spPr>
              <a:xfrm>
                <a:off x="1181740" y="1885143"/>
                <a:ext cx="2590520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ar-AE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ar-AE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ar-A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ar-A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ar-A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ar-A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sup>
                          <m:r>
                            <a:rPr lang="ar-AE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</m:oMath>
                  </m:oMathPara>
                </a14:m>
                <a:endParaRPr lang="ar-AE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73" name="Google Shape;173;p19">
                <a:extLst>
                  <a:ext uri="{FF2B5EF4-FFF2-40B4-BE49-F238E27FC236}">
                    <a16:creationId xmlns:a16="http://schemas.microsoft.com/office/drawing/2014/main" id="{9A15F04A-EF3F-5920-8563-635D6A76AB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740" y="1885143"/>
                <a:ext cx="2590520" cy="554400"/>
              </a:xfrm>
              <a:prstGeom prst="rect">
                <a:avLst/>
              </a:prstGeom>
              <a:blipFill>
                <a:blip r:embed="rId9"/>
                <a:stretch>
                  <a:fillRect b="-142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5" name="Google Shape;175;p19">
            <a:extLst>
              <a:ext uri="{FF2B5EF4-FFF2-40B4-BE49-F238E27FC236}">
                <a16:creationId xmlns:a16="http://schemas.microsoft.com/office/drawing/2014/main" id="{BCEDE90E-ADE6-A7B9-E3E5-F29AF1459A55}"/>
              </a:ext>
            </a:extLst>
          </p:cNvPr>
          <p:cNvCxnSpPr/>
          <p:nvPr/>
        </p:nvCxnSpPr>
        <p:spPr>
          <a:xfrm rot="10800000" flipH="1">
            <a:off x="4798451" y="3096467"/>
            <a:ext cx="2946800" cy="14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6" name="Google Shape;176;p19">
            <a:extLst>
              <a:ext uri="{FF2B5EF4-FFF2-40B4-BE49-F238E27FC236}">
                <a16:creationId xmlns:a16="http://schemas.microsoft.com/office/drawing/2014/main" id="{D5100941-662E-0B52-16A0-B960A4FE1F4D}"/>
              </a:ext>
            </a:extLst>
          </p:cNvPr>
          <p:cNvCxnSpPr/>
          <p:nvPr/>
        </p:nvCxnSpPr>
        <p:spPr>
          <a:xfrm flipH="1">
            <a:off x="4783851" y="3785600"/>
            <a:ext cx="2909600" cy="31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7" name="Google Shape;177;p19">
            <a:extLst>
              <a:ext uri="{FF2B5EF4-FFF2-40B4-BE49-F238E27FC236}">
                <a16:creationId xmlns:a16="http://schemas.microsoft.com/office/drawing/2014/main" id="{15A1A84D-F4DE-DDD0-2772-7608B26C442F}"/>
              </a:ext>
            </a:extLst>
          </p:cNvPr>
          <p:cNvSpPr txBox="1"/>
          <p:nvPr/>
        </p:nvSpPr>
        <p:spPr>
          <a:xfrm>
            <a:off x="1635833" y="4357817"/>
            <a:ext cx="425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 dirty="0">
                <a:solidFill>
                  <a:schemeClr val="accent1"/>
                </a:solidFill>
              </a:rPr>
              <a:t>x</a:t>
            </a:r>
            <a:endParaRPr sz="2667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cxnSp>
        <p:nvCxnSpPr>
          <p:cNvPr id="181" name="Google Shape;181;p19">
            <a:extLst>
              <a:ext uri="{FF2B5EF4-FFF2-40B4-BE49-F238E27FC236}">
                <a16:creationId xmlns:a16="http://schemas.microsoft.com/office/drawing/2014/main" id="{F6DE32BA-4AB9-03C8-279F-E3FED3A085DB}"/>
              </a:ext>
            </a:extLst>
          </p:cNvPr>
          <p:cNvCxnSpPr/>
          <p:nvPr/>
        </p:nvCxnSpPr>
        <p:spPr>
          <a:xfrm>
            <a:off x="2061017" y="4741617"/>
            <a:ext cx="573200" cy="13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85" name="Google Shape;185;p19">
            <a:extLst>
              <a:ext uri="{FF2B5EF4-FFF2-40B4-BE49-F238E27FC236}">
                <a16:creationId xmlns:a16="http://schemas.microsoft.com/office/drawing/2014/main" id="{9821AF12-F216-0128-1E04-FE53535BC3B7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9565734" y="4714867"/>
            <a:ext cx="365189" cy="3651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6" name="Google Shape;186;p19">
            <a:extLst>
              <a:ext uri="{FF2B5EF4-FFF2-40B4-BE49-F238E27FC236}">
                <a16:creationId xmlns:a16="http://schemas.microsoft.com/office/drawing/2014/main" id="{BA9A6395-D766-0204-AFE9-1E8E1DC0EF14}"/>
              </a:ext>
            </a:extLst>
          </p:cNvPr>
          <p:cNvCxnSpPr/>
          <p:nvPr/>
        </p:nvCxnSpPr>
        <p:spPr>
          <a:xfrm>
            <a:off x="10009651" y="4890651"/>
            <a:ext cx="573200" cy="13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8" name="Google Shape;188;p19">
            <a:extLst>
              <a:ext uri="{FF2B5EF4-FFF2-40B4-BE49-F238E27FC236}">
                <a16:creationId xmlns:a16="http://schemas.microsoft.com/office/drawing/2014/main" id="{B2EAA5A3-9B4C-FEBD-1060-5043C0DF5EB7}"/>
              </a:ext>
            </a:extLst>
          </p:cNvPr>
          <p:cNvCxnSpPr/>
          <p:nvPr/>
        </p:nvCxnSpPr>
        <p:spPr>
          <a:xfrm>
            <a:off x="2061017" y="5427884"/>
            <a:ext cx="573200" cy="13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" name="Google Shape;174;p19">
            <a:extLst>
              <a:ext uri="{FF2B5EF4-FFF2-40B4-BE49-F238E27FC236}">
                <a16:creationId xmlns:a16="http://schemas.microsoft.com/office/drawing/2014/main" id="{D14C8E44-9E80-7344-8BA9-51970D563CE9}"/>
              </a:ext>
            </a:extLst>
          </p:cNvPr>
          <p:cNvSpPr txBox="1"/>
          <p:nvPr/>
        </p:nvSpPr>
        <p:spPr>
          <a:xfrm>
            <a:off x="845232" y="2736799"/>
            <a:ext cx="425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 dirty="0">
                <a:solidFill>
                  <a:schemeClr val="accent1"/>
                </a:solidFill>
              </a:rPr>
              <a:t>s</a:t>
            </a:r>
            <a:endParaRPr sz="2667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pic>
        <p:nvPicPr>
          <p:cNvPr id="10" name="Graphic 9" descr="Key with solid fill">
            <a:extLst>
              <a:ext uri="{FF2B5EF4-FFF2-40B4-BE49-F238E27FC236}">
                <a16:creationId xmlns:a16="http://schemas.microsoft.com/office/drawing/2014/main" id="{98D7F1D8-B204-AA43-D889-D6B8CA86AC1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00632" y="2991852"/>
            <a:ext cx="914400" cy="914400"/>
          </a:xfrm>
          <a:prstGeom prst="rect">
            <a:avLst/>
          </a:prstGeom>
        </p:spPr>
      </p:pic>
      <p:pic>
        <p:nvPicPr>
          <p:cNvPr id="11" name="Graphic 10" descr="Key with solid fill">
            <a:extLst>
              <a:ext uri="{FF2B5EF4-FFF2-40B4-BE49-F238E27FC236}">
                <a16:creationId xmlns:a16="http://schemas.microsoft.com/office/drawing/2014/main" id="{02A282B0-35BD-7EF0-066F-BCC2C8DB4C0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flipH="1">
            <a:off x="1330339" y="4541324"/>
            <a:ext cx="365189" cy="365189"/>
          </a:xfrm>
          <a:prstGeom prst="rect">
            <a:avLst/>
          </a:prstGeom>
        </p:spPr>
      </p:pic>
      <p:pic>
        <p:nvPicPr>
          <p:cNvPr id="19" name="Graphic 18" descr="Envelope outline">
            <a:extLst>
              <a:ext uri="{FF2B5EF4-FFF2-40B4-BE49-F238E27FC236}">
                <a16:creationId xmlns:a16="http://schemas.microsoft.com/office/drawing/2014/main" id="{2DE6DAB8-2547-5224-C7B8-A5D4FC76828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518062" y="2558460"/>
            <a:ext cx="522676" cy="522676"/>
          </a:xfrm>
          <a:prstGeom prst="rect">
            <a:avLst/>
          </a:prstGeom>
        </p:spPr>
      </p:pic>
      <p:pic>
        <p:nvPicPr>
          <p:cNvPr id="20" name="Graphic 19" descr="Envelope outline">
            <a:extLst>
              <a:ext uri="{FF2B5EF4-FFF2-40B4-BE49-F238E27FC236}">
                <a16:creationId xmlns:a16="http://schemas.microsoft.com/office/drawing/2014/main" id="{F4F03885-287B-54EC-2503-44098ED5C30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712945" y="4487079"/>
            <a:ext cx="522676" cy="522676"/>
          </a:xfrm>
          <a:prstGeom prst="rect">
            <a:avLst/>
          </a:prstGeom>
        </p:spPr>
      </p:pic>
      <p:pic>
        <p:nvPicPr>
          <p:cNvPr id="21" name="Graphic 20" descr="Envelope outline">
            <a:extLst>
              <a:ext uri="{FF2B5EF4-FFF2-40B4-BE49-F238E27FC236}">
                <a16:creationId xmlns:a16="http://schemas.microsoft.com/office/drawing/2014/main" id="{598135AD-51FA-67DB-9DEE-9CFC3F877F5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995481" y="4650879"/>
            <a:ext cx="522676" cy="522676"/>
          </a:xfrm>
          <a:prstGeom prst="rect">
            <a:avLst/>
          </a:prstGeom>
        </p:spPr>
      </p:pic>
      <p:pic>
        <p:nvPicPr>
          <p:cNvPr id="23" name="Graphic 22" descr="Envelope outline">
            <a:extLst>
              <a:ext uri="{FF2B5EF4-FFF2-40B4-BE49-F238E27FC236}">
                <a16:creationId xmlns:a16="http://schemas.microsoft.com/office/drawing/2014/main" id="{C90FA2E9-B413-F833-9BD9-F46FF27BFB6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661579" y="4650879"/>
            <a:ext cx="522676" cy="522676"/>
          </a:xfrm>
          <a:prstGeom prst="rect">
            <a:avLst/>
          </a:prstGeom>
        </p:spPr>
      </p:pic>
      <p:pic>
        <p:nvPicPr>
          <p:cNvPr id="24" name="Graphic 23" descr="Envelope outline">
            <a:extLst>
              <a:ext uri="{FF2B5EF4-FFF2-40B4-BE49-F238E27FC236}">
                <a16:creationId xmlns:a16="http://schemas.microsoft.com/office/drawing/2014/main" id="{CFDBFBB9-8EF3-C622-E5E2-6547D076DCD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518062" y="3906252"/>
            <a:ext cx="522676" cy="522676"/>
          </a:xfrm>
          <a:prstGeom prst="rect">
            <a:avLst/>
          </a:prstGeom>
        </p:spPr>
      </p:pic>
      <p:pic>
        <p:nvPicPr>
          <p:cNvPr id="25" name="Graphic 24" descr="Envelope outline">
            <a:extLst>
              <a:ext uri="{FF2B5EF4-FFF2-40B4-BE49-F238E27FC236}">
                <a16:creationId xmlns:a16="http://schemas.microsoft.com/office/drawing/2014/main" id="{08FA2021-AAC4-BE45-E578-852639187E6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374495" y="5145818"/>
            <a:ext cx="522676" cy="522676"/>
          </a:xfrm>
          <a:prstGeom prst="rect">
            <a:avLst/>
          </a:prstGeom>
        </p:spPr>
      </p:pic>
      <p:pic>
        <p:nvPicPr>
          <p:cNvPr id="26" name="Graphic 25" descr="Key with solid fill">
            <a:extLst>
              <a:ext uri="{FF2B5EF4-FFF2-40B4-BE49-F238E27FC236}">
                <a16:creationId xmlns:a16="http://schemas.microsoft.com/office/drawing/2014/main" id="{E77E2439-7310-ECCA-3344-3272577DE652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flipH="1">
            <a:off x="981614" y="5224561"/>
            <a:ext cx="365189" cy="365189"/>
          </a:xfrm>
          <a:prstGeom prst="rect">
            <a:avLst/>
          </a:prstGeom>
        </p:spPr>
      </p:pic>
      <p:pic>
        <p:nvPicPr>
          <p:cNvPr id="27" name="Graphic 26" descr="Paper with solid fill">
            <a:extLst>
              <a:ext uri="{FF2B5EF4-FFF2-40B4-BE49-F238E27FC236}">
                <a16:creationId xmlns:a16="http://schemas.microsoft.com/office/drawing/2014/main" id="{19150AEF-74DE-264F-7786-EA8BBCB9115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27716" y="5173555"/>
            <a:ext cx="420965" cy="420965"/>
          </a:xfrm>
          <a:prstGeom prst="rect">
            <a:avLst/>
          </a:prstGeom>
        </p:spPr>
      </p:pic>
      <p:pic>
        <p:nvPicPr>
          <p:cNvPr id="28" name="Graphic 27" descr="Envelope outline">
            <a:extLst>
              <a:ext uri="{FF2B5EF4-FFF2-40B4-BE49-F238E27FC236}">
                <a16:creationId xmlns:a16="http://schemas.microsoft.com/office/drawing/2014/main" id="{240602A6-3B23-3045-FB68-9C6FF0D7786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712945" y="5166546"/>
            <a:ext cx="522676" cy="522676"/>
          </a:xfrm>
          <a:prstGeom prst="rect">
            <a:avLst/>
          </a:prstGeom>
        </p:spPr>
      </p:pic>
      <p:sp>
        <p:nvSpPr>
          <p:cNvPr id="29" name="Google Shape;177;p19">
            <a:extLst>
              <a:ext uri="{FF2B5EF4-FFF2-40B4-BE49-F238E27FC236}">
                <a16:creationId xmlns:a16="http://schemas.microsoft.com/office/drawing/2014/main" id="{58B956FF-A59A-73CE-E823-414B6BF03C8E}"/>
              </a:ext>
            </a:extLst>
          </p:cNvPr>
          <p:cNvSpPr txBox="1"/>
          <p:nvPr/>
        </p:nvSpPr>
        <p:spPr>
          <a:xfrm>
            <a:off x="6412600" y="3815758"/>
            <a:ext cx="425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l-GR" sz="2667" dirty="0">
                <a:solidFill>
                  <a:schemeClr val="accent3"/>
                </a:solidFill>
              </a:rPr>
              <a:t>π</a:t>
            </a:r>
            <a:endParaRPr sz="2667" dirty="0">
              <a:solidFill>
                <a:schemeClr val="accent3"/>
              </a:solidFill>
            </a:endParaRPr>
          </a:p>
        </p:txBody>
      </p:sp>
      <p:sp>
        <p:nvSpPr>
          <p:cNvPr id="30" name="Google Shape;177;p19">
            <a:extLst>
              <a:ext uri="{FF2B5EF4-FFF2-40B4-BE49-F238E27FC236}">
                <a16:creationId xmlns:a16="http://schemas.microsoft.com/office/drawing/2014/main" id="{3390A41E-B9E5-5445-A4CB-BE28C08D7E76}"/>
              </a:ext>
            </a:extLst>
          </p:cNvPr>
          <p:cNvSpPr txBox="1"/>
          <p:nvPr/>
        </p:nvSpPr>
        <p:spPr>
          <a:xfrm>
            <a:off x="6412600" y="2468667"/>
            <a:ext cx="425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l-GR" sz="2667" dirty="0">
                <a:solidFill>
                  <a:schemeClr val="accent1"/>
                </a:solidFill>
              </a:rPr>
              <a:t>π</a:t>
            </a:r>
            <a:endParaRPr sz="2667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F6320C0-C8DB-7938-E728-E66CB9A380D8}"/>
                  </a:ext>
                </a:extLst>
              </p:cNvPr>
              <p:cNvSpPr txBox="1"/>
              <p:nvPr/>
            </p:nvSpPr>
            <p:spPr>
              <a:xfrm>
                <a:off x="5108712" y="1166933"/>
                <a:ext cx="2392017" cy="511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F6320C0-C8DB-7938-E728-E66CB9A380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8712" y="1166933"/>
                <a:ext cx="2392017" cy="51187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Google Shape;174;p19">
                <a:extLst>
                  <a:ext uri="{FF2B5EF4-FFF2-40B4-BE49-F238E27FC236}">
                    <a16:creationId xmlns:a16="http://schemas.microsoft.com/office/drawing/2014/main" id="{ACC5F03D-32C2-651E-0831-BF4126D85488}"/>
                  </a:ext>
                </a:extLst>
              </p:cNvPr>
              <p:cNvSpPr txBox="1"/>
              <p:nvPr/>
            </p:nvSpPr>
            <p:spPr>
              <a:xfrm>
                <a:off x="8524937" y="1776444"/>
                <a:ext cx="2978025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←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/>
                        <m:sup/>
                      </m:sSubSup>
                      <m:r>
                        <a:rPr lang="en-US" sz="24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400" b="1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ar-AE" sz="24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←</m:t>
                      </m:r>
                      <m:sSubSup>
                        <m:sSubSupPr>
                          <m:ctrlPr>
                            <a:rPr lang="ar-AE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/>
                        <m:sup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ar-AE" sz="2400" dirty="0">
                  <a:solidFill>
                    <a:schemeClr val="accent1"/>
                  </a:solidFill>
                </a:endParaRPr>
              </a:p>
              <a:p>
                <a:endParaRPr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Google Shape;174;p19">
                <a:extLst>
                  <a:ext uri="{FF2B5EF4-FFF2-40B4-BE49-F238E27FC236}">
                    <a16:creationId xmlns:a16="http://schemas.microsoft.com/office/drawing/2014/main" id="{ACC5F03D-32C2-651E-0831-BF4126D854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4937" y="1776444"/>
                <a:ext cx="2978025" cy="55440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174;p19">
                <a:extLst>
                  <a:ext uri="{FF2B5EF4-FFF2-40B4-BE49-F238E27FC236}">
                    <a16:creationId xmlns:a16="http://schemas.microsoft.com/office/drawing/2014/main" id="{B0F0DFCA-CAC2-AA37-BF4A-1600FCBFFC7D}"/>
                  </a:ext>
                </a:extLst>
              </p:cNvPr>
              <p:cNvSpPr txBox="1"/>
              <p:nvPr/>
            </p:nvSpPr>
            <p:spPr>
              <a:xfrm>
                <a:off x="7632873" y="1153030"/>
                <a:ext cx="2590520" cy="7502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·</m:t>
                    </m:r>
                    <m:r>
                      <a:rPr lang="en-US" sz="24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sz="2400" dirty="0">
                    <a:solidFill>
                      <a:srgbClr val="FFC000"/>
                    </a:solidFill>
                    <a:ea typeface="Cambria Math" panose="02040503050406030204" pitchFamily="18" charset="0"/>
                  </a:rPr>
                  <a:t>,</a:t>
                </a:r>
                <a:r>
                  <a:rPr lang="el-GR" sz="2400" dirty="0">
                    <a:solidFill>
                      <a:schemeClr val="accent1"/>
                    </a:solidFill>
                  </a:rPr>
                  <a:t> </a:t>
                </a:r>
                <a:r>
                  <a:rPr lang="el-GR" sz="2400" dirty="0">
                    <a:solidFill>
                      <a:srgbClr val="FFC000"/>
                    </a:solidFill>
                  </a:rPr>
                  <a:t>π</a:t>
                </a:r>
                <a:r>
                  <a:rPr lang="en-US" sz="2400" baseline="-25000" dirty="0">
                    <a:solidFill>
                      <a:srgbClr val="FFC000"/>
                    </a:solidFill>
                  </a:rPr>
                  <a:t>0</a:t>
                </a:r>
                <a:endParaRPr lang="el-GR" sz="2400" baseline="-25000" dirty="0">
                  <a:solidFill>
                    <a:srgbClr val="FFC000"/>
                  </a:solidFill>
                </a:endParaRPr>
              </a:p>
              <a:p>
                <a:r>
                  <a:rPr lang="en-US" sz="2400" dirty="0">
                    <a:solidFill>
                      <a:srgbClr val="FFC000"/>
                    </a:solidFill>
                    <a:ea typeface="Cambria Math" panose="02040503050406030204" pitchFamily="18" charset="0"/>
                  </a:rPr>
                  <a:t> </a:t>
                </a:r>
              </a:p>
              <a:p>
                <a:r>
                  <a:rPr lang="en-US" sz="2400" b="1" dirty="0">
                    <a:solidFill>
                      <a:srgbClr val="FFC000"/>
                    </a:solidFill>
                    <a:ea typeface="Cambria Math" panose="02040503050406030204" pitchFamily="18" charset="0"/>
                  </a:rPr>
                  <a:t>	</a:t>
                </a:r>
                <a:endParaRPr lang="el-GR" sz="2400" dirty="0">
                  <a:solidFill>
                    <a:srgbClr val="FFC000"/>
                  </a:solidFill>
                </a:endParaRPr>
              </a:p>
              <a:p>
                <a:endParaRPr lang="en-US" b="1" dirty="0">
                  <a:solidFill>
                    <a:srgbClr val="FFC000"/>
                  </a:solidFill>
                  <a:ea typeface="Cambria Math" panose="02040503050406030204" pitchFamily="18" charset="0"/>
                </a:endParaRPr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	</a:t>
                </a:r>
              </a:p>
            </p:txBody>
          </p:sp>
        </mc:Choice>
        <mc:Fallback xmlns="">
          <p:sp>
            <p:nvSpPr>
              <p:cNvPr id="4" name="Google Shape;174;p19">
                <a:extLst>
                  <a:ext uri="{FF2B5EF4-FFF2-40B4-BE49-F238E27FC236}">
                    <a16:creationId xmlns:a16="http://schemas.microsoft.com/office/drawing/2014/main" id="{B0F0DFCA-CAC2-AA37-BF4A-1600FCBFFC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2873" y="1153030"/>
                <a:ext cx="2590520" cy="75021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841B8D-6800-1422-0A5A-9AFA1B296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05119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>
          <a:extLst>
            <a:ext uri="{FF2B5EF4-FFF2-40B4-BE49-F238E27FC236}">
              <a16:creationId xmlns:a16="http://schemas.microsoft.com/office/drawing/2014/main" id="{3312D184-BA8F-02FC-FF5D-8EF4A49506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9">
            <a:extLst>
              <a:ext uri="{FF2B5EF4-FFF2-40B4-BE49-F238E27FC236}">
                <a16:creationId xmlns:a16="http://schemas.microsoft.com/office/drawing/2014/main" id="{75B86177-E15A-5427-3B98-16E20083406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1233" y="61384"/>
            <a:ext cx="10515600" cy="1325200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[ADDS21] VOPRF Construction</a:t>
            </a:r>
            <a:endParaRPr dirty="0"/>
          </a:p>
        </p:txBody>
      </p:sp>
      <p:pic>
        <p:nvPicPr>
          <p:cNvPr id="170" name="Google Shape;170;p19">
            <a:extLst>
              <a:ext uri="{FF2B5EF4-FFF2-40B4-BE49-F238E27FC236}">
                <a16:creationId xmlns:a16="http://schemas.microsoft.com/office/drawing/2014/main" id="{F793EAB9-BD5C-0734-7D14-4E68B0C5C578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928133" y="2426233"/>
            <a:ext cx="2005531" cy="2005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9">
            <a:extLst>
              <a:ext uri="{FF2B5EF4-FFF2-40B4-BE49-F238E27FC236}">
                <a16:creationId xmlns:a16="http://schemas.microsoft.com/office/drawing/2014/main" id="{7244CE41-BAD9-DFD8-F762-358DB34A132C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04784" y="2356780"/>
            <a:ext cx="2144432" cy="214443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Google Shape;173;p19">
                <a:extLst>
                  <a:ext uri="{FF2B5EF4-FFF2-40B4-BE49-F238E27FC236}">
                    <a16:creationId xmlns:a16="http://schemas.microsoft.com/office/drawing/2014/main" id="{9CF0DF3A-98DD-8ECD-E1EA-F1A49310911A}"/>
                  </a:ext>
                </a:extLst>
              </p:cNvPr>
              <p:cNvSpPr txBox="1"/>
              <p:nvPr/>
            </p:nvSpPr>
            <p:spPr>
              <a:xfrm>
                <a:off x="1181740" y="1885143"/>
                <a:ext cx="2590520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ar-AE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ar-AE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ar-A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ar-A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ar-A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ar-A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sup>
                          <m:r>
                            <a:rPr lang="ar-AE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</m:oMath>
                  </m:oMathPara>
                </a14:m>
                <a:endParaRPr lang="ar-AE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73" name="Google Shape;173;p19">
                <a:extLst>
                  <a:ext uri="{FF2B5EF4-FFF2-40B4-BE49-F238E27FC236}">
                    <a16:creationId xmlns:a16="http://schemas.microsoft.com/office/drawing/2014/main" id="{9CF0DF3A-98DD-8ECD-E1EA-F1A4931091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740" y="1885143"/>
                <a:ext cx="2590520" cy="554400"/>
              </a:xfrm>
              <a:prstGeom prst="rect">
                <a:avLst/>
              </a:prstGeom>
              <a:blipFill>
                <a:blip r:embed="rId8"/>
                <a:stretch>
                  <a:fillRect b="-142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5" name="Google Shape;175;p19">
            <a:extLst>
              <a:ext uri="{FF2B5EF4-FFF2-40B4-BE49-F238E27FC236}">
                <a16:creationId xmlns:a16="http://schemas.microsoft.com/office/drawing/2014/main" id="{F8D0A3F9-2F5C-28DA-A775-B24D36EEF139}"/>
              </a:ext>
            </a:extLst>
          </p:cNvPr>
          <p:cNvCxnSpPr/>
          <p:nvPr/>
        </p:nvCxnSpPr>
        <p:spPr>
          <a:xfrm rot="10800000" flipH="1">
            <a:off x="4798451" y="3096467"/>
            <a:ext cx="2946800" cy="14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6" name="Google Shape;176;p19">
            <a:extLst>
              <a:ext uri="{FF2B5EF4-FFF2-40B4-BE49-F238E27FC236}">
                <a16:creationId xmlns:a16="http://schemas.microsoft.com/office/drawing/2014/main" id="{1F5B8835-5C5A-30E8-4602-DAC10285680F}"/>
              </a:ext>
            </a:extLst>
          </p:cNvPr>
          <p:cNvCxnSpPr/>
          <p:nvPr/>
        </p:nvCxnSpPr>
        <p:spPr>
          <a:xfrm flipH="1">
            <a:off x="4783851" y="3785600"/>
            <a:ext cx="2909600" cy="31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7" name="Google Shape;177;p19">
            <a:extLst>
              <a:ext uri="{FF2B5EF4-FFF2-40B4-BE49-F238E27FC236}">
                <a16:creationId xmlns:a16="http://schemas.microsoft.com/office/drawing/2014/main" id="{726A602D-19B6-7159-7707-5B1A90378016}"/>
              </a:ext>
            </a:extLst>
          </p:cNvPr>
          <p:cNvSpPr txBox="1"/>
          <p:nvPr/>
        </p:nvSpPr>
        <p:spPr>
          <a:xfrm>
            <a:off x="1635833" y="4357817"/>
            <a:ext cx="425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 dirty="0">
                <a:solidFill>
                  <a:schemeClr val="accent1"/>
                </a:solidFill>
              </a:rPr>
              <a:t>x</a:t>
            </a:r>
            <a:endParaRPr sz="2667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cxnSp>
        <p:nvCxnSpPr>
          <p:cNvPr id="181" name="Google Shape;181;p19">
            <a:extLst>
              <a:ext uri="{FF2B5EF4-FFF2-40B4-BE49-F238E27FC236}">
                <a16:creationId xmlns:a16="http://schemas.microsoft.com/office/drawing/2014/main" id="{DD43800B-759E-4A96-7819-B117E8BD15D4}"/>
              </a:ext>
            </a:extLst>
          </p:cNvPr>
          <p:cNvCxnSpPr/>
          <p:nvPr/>
        </p:nvCxnSpPr>
        <p:spPr>
          <a:xfrm>
            <a:off x="2061017" y="4741617"/>
            <a:ext cx="573200" cy="13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85" name="Google Shape;185;p19">
            <a:extLst>
              <a:ext uri="{FF2B5EF4-FFF2-40B4-BE49-F238E27FC236}">
                <a16:creationId xmlns:a16="http://schemas.microsoft.com/office/drawing/2014/main" id="{2FA0B256-CB59-E6A8-EFE9-FF4A95535E2D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565734" y="4714867"/>
            <a:ext cx="365189" cy="3651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6" name="Google Shape;186;p19">
            <a:extLst>
              <a:ext uri="{FF2B5EF4-FFF2-40B4-BE49-F238E27FC236}">
                <a16:creationId xmlns:a16="http://schemas.microsoft.com/office/drawing/2014/main" id="{D31A7ABE-7AAD-5118-7C0E-0AF7AB8699CB}"/>
              </a:ext>
            </a:extLst>
          </p:cNvPr>
          <p:cNvCxnSpPr/>
          <p:nvPr/>
        </p:nvCxnSpPr>
        <p:spPr>
          <a:xfrm>
            <a:off x="10009651" y="4890651"/>
            <a:ext cx="573200" cy="13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8" name="Google Shape;188;p19">
            <a:extLst>
              <a:ext uri="{FF2B5EF4-FFF2-40B4-BE49-F238E27FC236}">
                <a16:creationId xmlns:a16="http://schemas.microsoft.com/office/drawing/2014/main" id="{ABF83FE3-95B6-B655-8F66-9E0B23FB18A3}"/>
              </a:ext>
            </a:extLst>
          </p:cNvPr>
          <p:cNvCxnSpPr/>
          <p:nvPr/>
        </p:nvCxnSpPr>
        <p:spPr>
          <a:xfrm>
            <a:off x="2061017" y="5427884"/>
            <a:ext cx="573200" cy="13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1" name="Graphic 10" descr="Key with solid fill">
            <a:extLst>
              <a:ext uri="{FF2B5EF4-FFF2-40B4-BE49-F238E27FC236}">
                <a16:creationId xmlns:a16="http://schemas.microsoft.com/office/drawing/2014/main" id="{E9DB4006-571A-3B1E-3A10-1452AE15F66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flipH="1">
            <a:off x="1330339" y="4541324"/>
            <a:ext cx="365189" cy="365189"/>
          </a:xfrm>
          <a:prstGeom prst="rect">
            <a:avLst/>
          </a:prstGeom>
        </p:spPr>
      </p:pic>
      <p:pic>
        <p:nvPicPr>
          <p:cNvPr id="19" name="Graphic 18" descr="Envelope outline">
            <a:extLst>
              <a:ext uri="{FF2B5EF4-FFF2-40B4-BE49-F238E27FC236}">
                <a16:creationId xmlns:a16="http://schemas.microsoft.com/office/drawing/2014/main" id="{334E64EE-4927-6808-482D-2A8945B29D0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518062" y="2558460"/>
            <a:ext cx="522676" cy="522676"/>
          </a:xfrm>
          <a:prstGeom prst="rect">
            <a:avLst/>
          </a:prstGeom>
        </p:spPr>
      </p:pic>
      <p:pic>
        <p:nvPicPr>
          <p:cNvPr id="20" name="Graphic 19" descr="Envelope outline">
            <a:extLst>
              <a:ext uri="{FF2B5EF4-FFF2-40B4-BE49-F238E27FC236}">
                <a16:creationId xmlns:a16="http://schemas.microsoft.com/office/drawing/2014/main" id="{41739FFE-1B2C-2026-B6F1-F5E4B4C46CE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712945" y="4487079"/>
            <a:ext cx="522676" cy="522676"/>
          </a:xfrm>
          <a:prstGeom prst="rect">
            <a:avLst/>
          </a:prstGeom>
        </p:spPr>
      </p:pic>
      <p:pic>
        <p:nvPicPr>
          <p:cNvPr id="21" name="Graphic 20" descr="Envelope outline">
            <a:extLst>
              <a:ext uri="{FF2B5EF4-FFF2-40B4-BE49-F238E27FC236}">
                <a16:creationId xmlns:a16="http://schemas.microsoft.com/office/drawing/2014/main" id="{40238C51-5E98-207A-9211-8538E1630D7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995481" y="4650879"/>
            <a:ext cx="522676" cy="522676"/>
          </a:xfrm>
          <a:prstGeom prst="rect">
            <a:avLst/>
          </a:prstGeom>
        </p:spPr>
      </p:pic>
      <p:pic>
        <p:nvPicPr>
          <p:cNvPr id="23" name="Graphic 22" descr="Envelope outline">
            <a:extLst>
              <a:ext uri="{FF2B5EF4-FFF2-40B4-BE49-F238E27FC236}">
                <a16:creationId xmlns:a16="http://schemas.microsoft.com/office/drawing/2014/main" id="{6BE8178A-9107-2B3F-0C88-91549F3D0B6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661579" y="4650879"/>
            <a:ext cx="522676" cy="522676"/>
          </a:xfrm>
          <a:prstGeom prst="rect">
            <a:avLst/>
          </a:prstGeom>
        </p:spPr>
      </p:pic>
      <p:pic>
        <p:nvPicPr>
          <p:cNvPr id="24" name="Graphic 23" descr="Envelope outline">
            <a:extLst>
              <a:ext uri="{FF2B5EF4-FFF2-40B4-BE49-F238E27FC236}">
                <a16:creationId xmlns:a16="http://schemas.microsoft.com/office/drawing/2014/main" id="{BBD4DF6B-BE70-AF50-05B3-4EBEFE8945E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518062" y="3906252"/>
            <a:ext cx="522676" cy="522676"/>
          </a:xfrm>
          <a:prstGeom prst="rect">
            <a:avLst/>
          </a:prstGeom>
        </p:spPr>
      </p:pic>
      <p:pic>
        <p:nvPicPr>
          <p:cNvPr id="25" name="Graphic 24" descr="Envelope outline">
            <a:extLst>
              <a:ext uri="{FF2B5EF4-FFF2-40B4-BE49-F238E27FC236}">
                <a16:creationId xmlns:a16="http://schemas.microsoft.com/office/drawing/2014/main" id="{8CB68939-3D01-E77F-4A58-C62857467DC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374495" y="5145818"/>
            <a:ext cx="522676" cy="522676"/>
          </a:xfrm>
          <a:prstGeom prst="rect">
            <a:avLst/>
          </a:prstGeom>
        </p:spPr>
      </p:pic>
      <p:pic>
        <p:nvPicPr>
          <p:cNvPr id="26" name="Graphic 25" descr="Key with solid fill">
            <a:extLst>
              <a:ext uri="{FF2B5EF4-FFF2-40B4-BE49-F238E27FC236}">
                <a16:creationId xmlns:a16="http://schemas.microsoft.com/office/drawing/2014/main" id="{5F119859-B9C1-D3FA-8E6F-2021D948E25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flipH="1">
            <a:off x="981614" y="5224561"/>
            <a:ext cx="365189" cy="365189"/>
          </a:xfrm>
          <a:prstGeom prst="rect">
            <a:avLst/>
          </a:prstGeom>
        </p:spPr>
      </p:pic>
      <p:pic>
        <p:nvPicPr>
          <p:cNvPr id="27" name="Graphic 26" descr="Paper with solid fill">
            <a:extLst>
              <a:ext uri="{FF2B5EF4-FFF2-40B4-BE49-F238E27FC236}">
                <a16:creationId xmlns:a16="http://schemas.microsoft.com/office/drawing/2014/main" id="{115D361E-A029-6487-DD75-1F9343B1DE9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27716" y="5173555"/>
            <a:ext cx="420965" cy="420965"/>
          </a:xfrm>
          <a:prstGeom prst="rect">
            <a:avLst/>
          </a:prstGeom>
        </p:spPr>
      </p:pic>
      <p:pic>
        <p:nvPicPr>
          <p:cNvPr id="28" name="Graphic 27" descr="Envelope outline">
            <a:extLst>
              <a:ext uri="{FF2B5EF4-FFF2-40B4-BE49-F238E27FC236}">
                <a16:creationId xmlns:a16="http://schemas.microsoft.com/office/drawing/2014/main" id="{6107B258-A57B-6675-B472-37E678288E8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712945" y="5166546"/>
            <a:ext cx="522676" cy="522676"/>
          </a:xfrm>
          <a:prstGeom prst="rect">
            <a:avLst/>
          </a:prstGeom>
        </p:spPr>
      </p:pic>
      <p:sp>
        <p:nvSpPr>
          <p:cNvPr id="29" name="Google Shape;177;p19">
            <a:extLst>
              <a:ext uri="{FF2B5EF4-FFF2-40B4-BE49-F238E27FC236}">
                <a16:creationId xmlns:a16="http://schemas.microsoft.com/office/drawing/2014/main" id="{63B31063-8B4A-F001-89BF-ED097BF678DD}"/>
              </a:ext>
            </a:extLst>
          </p:cNvPr>
          <p:cNvSpPr txBox="1"/>
          <p:nvPr/>
        </p:nvSpPr>
        <p:spPr>
          <a:xfrm>
            <a:off x="6412600" y="3815758"/>
            <a:ext cx="425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l-GR" sz="2667" dirty="0">
                <a:solidFill>
                  <a:schemeClr val="accent3"/>
                </a:solidFill>
              </a:rPr>
              <a:t>π</a:t>
            </a:r>
            <a:endParaRPr sz="2667" dirty="0">
              <a:solidFill>
                <a:schemeClr val="accent3"/>
              </a:solidFill>
            </a:endParaRPr>
          </a:p>
        </p:txBody>
      </p:sp>
      <p:sp>
        <p:nvSpPr>
          <p:cNvPr id="30" name="Google Shape;177;p19">
            <a:extLst>
              <a:ext uri="{FF2B5EF4-FFF2-40B4-BE49-F238E27FC236}">
                <a16:creationId xmlns:a16="http://schemas.microsoft.com/office/drawing/2014/main" id="{BCD464EE-1AC0-E0F5-6B7F-CDBF0B0DFD4E}"/>
              </a:ext>
            </a:extLst>
          </p:cNvPr>
          <p:cNvSpPr txBox="1"/>
          <p:nvPr/>
        </p:nvSpPr>
        <p:spPr>
          <a:xfrm>
            <a:off x="6412600" y="2468667"/>
            <a:ext cx="425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l-GR" sz="2667" dirty="0">
                <a:solidFill>
                  <a:schemeClr val="accent1"/>
                </a:solidFill>
              </a:rPr>
              <a:t>π</a:t>
            </a:r>
            <a:endParaRPr sz="2667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ECDBAC7-03A6-5062-CBE4-6E8A08DB23D6}"/>
                  </a:ext>
                </a:extLst>
              </p:cNvPr>
              <p:cNvSpPr txBox="1"/>
              <p:nvPr/>
            </p:nvSpPr>
            <p:spPr>
              <a:xfrm>
                <a:off x="5108712" y="1166933"/>
                <a:ext cx="2392017" cy="511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ECDBAC7-03A6-5062-CBE4-6E8A08DB23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8712" y="1166933"/>
                <a:ext cx="2392017" cy="51187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Google Shape;174;p19">
                <a:extLst>
                  <a:ext uri="{FF2B5EF4-FFF2-40B4-BE49-F238E27FC236}">
                    <a16:creationId xmlns:a16="http://schemas.microsoft.com/office/drawing/2014/main" id="{ED8D325F-7B7A-36B5-BE8F-C62BCABC3623}"/>
                  </a:ext>
                </a:extLst>
              </p:cNvPr>
              <p:cNvSpPr txBox="1"/>
              <p:nvPr/>
            </p:nvSpPr>
            <p:spPr>
              <a:xfrm>
                <a:off x="8524937" y="1776444"/>
                <a:ext cx="2978025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←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/>
                        <m:sup/>
                      </m:sSubSup>
                      <m:r>
                        <a:rPr lang="en-US" sz="24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400" b="1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ar-AE" sz="24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←</m:t>
                      </m:r>
                      <m:sSubSup>
                        <m:sSubSupPr>
                          <m:ctrlPr>
                            <a:rPr lang="ar-AE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/>
                        <m:sup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ar-AE" sz="2400" dirty="0">
                  <a:solidFill>
                    <a:schemeClr val="accent1"/>
                  </a:solidFill>
                </a:endParaRPr>
              </a:p>
              <a:p>
                <a:endParaRPr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Google Shape;174;p19">
                <a:extLst>
                  <a:ext uri="{FF2B5EF4-FFF2-40B4-BE49-F238E27FC236}">
                    <a16:creationId xmlns:a16="http://schemas.microsoft.com/office/drawing/2014/main" id="{ED8D325F-7B7A-36B5-BE8F-C62BCABC36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4937" y="1776444"/>
                <a:ext cx="2978025" cy="55440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174;p19">
                <a:extLst>
                  <a:ext uri="{FF2B5EF4-FFF2-40B4-BE49-F238E27FC236}">
                    <a16:creationId xmlns:a16="http://schemas.microsoft.com/office/drawing/2014/main" id="{411FAAF5-A95A-F52C-AB33-0CA60582656C}"/>
                  </a:ext>
                </a:extLst>
              </p:cNvPr>
              <p:cNvSpPr txBox="1"/>
              <p:nvPr/>
            </p:nvSpPr>
            <p:spPr>
              <a:xfrm>
                <a:off x="7632873" y="1153030"/>
                <a:ext cx="2590520" cy="7502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·</m:t>
                    </m:r>
                    <m:r>
                      <a:rPr lang="en-US" sz="24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sz="2400" dirty="0">
                    <a:solidFill>
                      <a:srgbClr val="FFC000"/>
                    </a:solidFill>
                    <a:ea typeface="Cambria Math" panose="02040503050406030204" pitchFamily="18" charset="0"/>
                  </a:rPr>
                  <a:t>,</a:t>
                </a:r>
                <a:r>
                  <a:rPr lang="el-GR" sz="2400" dirty="0">
                    <a:solidFill>
                      <a:schemeClr val="accent1"/>
                    </a:solidFill>
                  </a:rPr>
                  <a:t> </a:t>
                </a:r>
                <a:r>
                  <a:rPr lang="el-GR" sz="2400" dirty="0">
                    <a:solidFill>
                      <a:srgbClr val="FFC000"/>
                    </a:solidFill>
                  </a:rPr>
                  <a:t>π</a:t>
                </a:r>
                <a:r>
                  <a:rPr lang="en-US" sz="2400" baseline="-25000" dirty="0">
                    <a:solidFill>
                      <a:srgbClr val="FFC000"/>
                    </a:solidFill>
                  </a:rPr>
                  <a:t>0</a:t>
                </a:r>
                <a:endParaRPr lang="el-GR" sz="2400" baseline="-25000" dirty="0">
                  <a:solidFill>
                    <a:srgbClr val="FFC000"/>
                  </a:solidFill>
                </a:endParaRPr>
              </a:p>
              <a:p>
                <a:r>
                  <a:rPr lang="en-US" sz="2400" dirty="0">
                    <a:solidFill>
                      <a:srgbClr val="FFC000"/>
                    </a:solidFill>
                    <a:ea typeface="Cambria Math" panose="02040503050406030204" pitchFamily="18" charset="0"/>
                  </a:rPr>
                  <a:t> </a:t>
                </a:r>
              </a:p>
              <a:p>
                <a:r>
                  <a:rPr lang="en-US" sz="2400" b="1" dirty="0">
                    <a:solidFill>
                      <a:srgbClr val="FFC000"/>
                    </a:solidFill>
                    <a:ea typeface="Cambria Math" panose="02040503050406030204" pitchFamily="18" charset="0"/>
                  </a:rPr>
                  <a:t>	</a:t>
                </a:r>
                <a:endParaRPr lang="el-GR" sz="2400" dirty="0">
                  <a:solidFill>
                    <a:srgbClr val="FFC000"/>
                  </a:solidFill>
                </a:endParaRPr>
              </a:p>
              <a:p>
                <a:endParaRPr lang="en-US" b="1" dirty="0">
                  <a:solidFill>
                    <a:srgbClr val="FFC000"/>
                  </a:solidFill>
                  <a:ea typeface="Cambria Math" panose="02040503050406030204" pitchFamily="18" charset="0"/>
                </a:endParaRPr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	</a:t>
                </a:r>
              </a:p>
            </p:txBody>
          </p:sp>
        </mc:Choice>
        <mc:Fallback xmlns="">
          <p:sp>
            <p:nvSpPr>
              <p:cNvPr id="4" name="Google Shape;174;p19">
                <a:extLst>
                  <a:ext uri="{FF2B5EF4-FFF2-40B4-BE49-F238E27FC236}">
                    <a16:creationId xmlns:a16="http://schemas.microsoft.com/office/drawing/2014/main" id="{411FAAF5-A95A-F52C-AB33-0CA6058265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2873" y="1153030"/>
                <a:ext cx="2590520" cy="750211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Google Shape;174;p19">
                <a:extLst>
                  <a:ext uri="{FF2B5EF4-FFF2-40B4-BE49-F238E27FC236}">
                    <a16:creationId xmlns:a16="http://schemas.microsoft.com/office/drawing/2014/main" id="{24B02865-7F84-6F0A-1858-FF30148CE544}"/>
                  </a:ext>
                </a:extLst>
              </p:cNvPr>
              <p:cNvSpPr txBox="1"/>
              <p:nvPr/>
            </p:nvSpPr>
            <p:spPr>
              <a:xfrm>
                <a:off x="221903" y="2871766"/>
                <a:ext cx="1689154" cy="15283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r>
                  <a:rPr lang="en-US" sz="2400" i="1" dirty="0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←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2400" i="1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en-US" sz="2400" i="1" baseline="-2500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ar-AE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ar-A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/>
                        <m:sup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ar-AE" sz="2400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" name="Google Shape;174;p19">
                <a:extLst>
                  <a:ext uri="{FF2B5EF4-FFF2-40B4-BE49-F238E27FC236}">
                    <a16:creationId xmlns:a16="http://schemas.microsoft.com/office/drawing/2014/main" id="{24B02865-7F84-6F0A-1858-FF30148CE5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03" y="2871766"/>
                <a:ext cx="1689154" cy="1528387"/>
              </a:xfrm>
              <a:prstGeom prst="rect">
                <a:avLst/>
              </a:prstGeom>
              <a:blipFill>
                <a:blip r:embed="rId23"/>
                <a:stretch>
                  <a:fillRect l="-36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EA0DB6-0A00-3AA1-95EC-E2F576DD8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09580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>
          <a:extLst>
            <a:ext uri="{FF2B5EF4-FFF2-40B4-BE49-F238E27FC236}">
              <a16:creationId xmlns:a16="http://schemas.microsoft.com/office/drawing/2014/main" id="{FDB170E9-A6DC-A9AC-16D4-5D41D36DB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9">
            <a:extLst>
              <a:ext uri="{FF2B5EF4-FFF2-40B4-BE49-F238E27FC236}">
                <a16:creationId xmlns:a16="http://schemas.microsoft.com/office/drawing/2014/main" id="{63E1710E-6716-821A-D6D0-389EF035D1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1233" y="61384"/>
            <a:ext cx="10515600" cy="1325200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[ADDS21] VOPRF Construction</a:t>
            </a:r>
            <a:endParaRPr dirty="0"/>
          </a:p>
        </p:txBody>
      </p:sp>
      <p:pic>
        <p:nvPicPr>
          <p:cNvPr id="170" name="Google Shape;170;p19">
            <a:extLst>
              <a:ext uri="{FF2B5EF4-FFF2-40B4-BE49-F238E27FC236}">
                <a16:creationId xmlns:a16="http://schemas.microsoft.com/office/drawing/2014/main" id="{0659FE44-21E3-727E-33C3-656ECB890E84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928133" y="2426233"/>
            <a:ext cx="2005531" cy="2005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9">
            <a:extLst>
              <a:ext uri="{FF2B5EF4-FFF2-40B4-BE49-F238E27FC236}">
                <a16:creationId xmlns:a16="http://schemas.microsoft.com/office/drawing/2014/main" id="{34E075B7-D2B2-DD40-75FB-BF5DFBFE84A1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04784" y="2356780"/>
            <a:ext cx="2144432" cy="214443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Google Shape;173;p19">
                <a:extLst>
                  <a:ext uri="{FF2B5EF4-FFF2-40B4-BE49-F238E27FC236}">
                    <a16:creationId xmlns:a16="http://schemas.microsoft.com/office/drawing/2014/main" id="{26FE3F6E-245A-E802-E92C-3ABDB64220D9}"/>
                  </a:ext>
                </a:extLst>
              </p:cNvPr>
              <p:cNvSpPr txBox="1"/>
              <p:nvPr/>
            </p:nvSpPr>
            <p:spPr>
              <a:xfrm>
                <a:off x="1181740" y="1885143"/>
                <a:ext cx="2590520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ar-AE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ar-AE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ar-A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ar-A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ar-A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ar-A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sup>
                          <m:r>
                            <a:rPr lang="ar-AE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</m:oMath>
                  </m:oMathPara>
                </a14:m>
                <a:endParaRPr lang="ar-AE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73" name="Google Shape;173;p19">
                <a:extLst>
                  <a:ext uri="{FF2B5EF4-FFF2-40B4-BE49-F238E27FC236}">
                    <a16:creationId xmlns:a16="http://schemas.microsoft.com/office/drawing/2014/main" id="{26FE3F6E-245A-E802-E92C-3ABDB64220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740" y="1885143"/>
                <a:ext cx="2590520" cy="554400"/>
              </a:xfrm>
              <a:prstGeom prst="rect">
                <a:avLst/>
              </a:prstGeom>
              <a:blipFill>
                <a:blip r:embed="rId7"/>
                <a:stretch>
                  <a:fillRect b="-142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5" name="Google Shape;175;p19">
            <a:extLst>
              <a:ext uri="{FF2B5EF4-FFF2-40B4-BE49-F238E27FC236}">
                <a16:creationId xmlns:a16="http://schemas.microsoft.com/office/drawing/2014/main" id="{E145FD87-0FF9-92AB-EFDD-B41A45DA5E5B}"/>
              </a:ext>
            </a:extLst>
          </p:cNvPr>
          <p:cNvCxnSpPr/>
          <p:nvPr/>
        </p:nvCxnSpPr>
        <p:spPr>
          <a:xfrm rot="10800000" flipH="1">
            <a:off x="4798451" y="3096467"/>
            <a:ext cx="2946800" cy="14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6" name="Google Shape;176;p19">
            <a:extLst>
              <a:ext uri="{FF2B5EF4-FFF2-40B4-BE49-F238E27FC236}">
                <a16:creationId xmlns:a16="http://schemas.microsoft.com/office/drawing/2014/main" id="{AF962678-9254-1E3A-C574-ED4703303671}"/>
              </a:ext>
            </a:extLst>
          </p:cNvPr>
          <p:cNvCxnSpPr/>
          <p:nvPr/>
        </p:nvCxnSpPr>
        <p:spPr>
          <a:xfrm flipH="1">
            <a:off x="4783851" y="3785600"/>
            <a:ext cx="2909600" cy="31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Google Shape;177;p19">
                <a:extLst>
                  <a:ext uri="{FF2B5EF4-FFF2-40B4-BE49-F238E27FC236}">
                    <a16:creationId xmlns:a16="http://schemas.microsoft.com/office/drawing/2014/main" id="{34D421D0-AB3E-1411-44F3-6C192ADE40A9}"/>
                  </a:ext>
                </a:extLst>
              </p:cNvPr>
              <p:cNvSpPr txBox="1"/>
              <p:nvPr/>
            </p:nvSpPr>
            <p:spPr>
              <a:xfrm>
                <a:off x="348548" y="4132948"/>
                <a:ext cx="5327161" cy="8873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baseline="-2500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baseline="-2500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en-US" sz="2000" b="0" i="1" baseline="-2500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baseline="-2500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 baseline="-250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en-US" sz="2000" i="1" baseline="-250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 baseline="-250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)…))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·</m:t>
                        </m:r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  <m:r>
                          <a:rPr lang="en-US" sz="2000" b="0" i="1" baseline="-2500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sz="2400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7" name="Google Shape;177;p19">
                <a:extLst>
                  <a:ext uri="{FF2B5EF4-FFF2-40B4-BE49-F238E27FC236}">
                    <a16:creationId xmlns:a16="http://schemas.microsoft.com/office/drawing/2014/main" id="{34D421D0-AB3E-1411-44F3-6C192ADE40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548" y="4132948"/>
                <a:ext cx="5327161" cy="88733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5" name="Google Shape;185;p19">
            <a:extLst>
              <a:ext uri="{FF2B5EF4-FFF2-40B4-BE49-F238E27FC236}">
                <a16:creationId xmlns:a16="http://schemas.microsoft.com/office/drawing/2014/main" id="{CB26C96D-1AAF-2C07-379E-A1EAC58648C2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565734" y="4714867"/>
            <a:ext cx="365189" cy="3651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6" name="Google Shape;186;p19">
            <a:extLst>
              <a:ext uri="{FF2B5EF4-FFF2-40B4-BE49-F238E27FC236}">
                <a16:creationId xmlns:a16="http://schemas.microsoft.com/office/drawing/2014/main" id="{BB896001-04E7-D4F8-2E1F-60334E47BF85}"/>
              </a:ext>
            </a:extLst>
          </p:cNvPr>
          <p:cNvCxnSpPr/>
          <p:nvPr/>
        </p:nvCxnSpPr>
        <p:spPr>
          <a:xfrm>
            <a:off x="10009651" y="4890651"/>
            <a:ext cx="573200" cy="13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8" name="Google Shape;188;p19">
            <a:extLst>
              <a:ext uri="{FF2B5EF4-FFF2-40B4-BE49-F238E27FC236}">
                <a16:creationId xmlns:a16="http://schemas.microsoft.com/office/drawing/2014/main" id="{BC846D92-D8D8-4AC9-4546-B5DFDFF8A1CF}"/>
              </a:ext>
            </a:extLst>
          </p:cNvPr>
          <p:cNvCxnSpPr/>
          <p:nvPr/>
        </p:nvCxnSpPr>
        <p:spPr>
          <a:xfrm>
            <a:off x="2061017" y="5427884"/>
            <a:ext cx="573200" cy="13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9" name="Graphic 18" descr="Envelope outline">
            <a:extLst>
              <a:ext uri="{FF2B5EF4-FFF2-40B4-BE49-F238E27FC236}">
                <a16:creationId xmlns:a16="http://schemas.microsoft.com/office/drawing/2014/main" id="{A0C1EA96-5FDA-9F49-14F7-48D99EFCC05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518062" y="2558460"/>
            <a:ext cx="522676" cy="522676"/>
          </a:xfrm>
          <a:prstGeom prst="rect">
            <a:avLst/>
          </a:prstGeom>
        </p:spPr>
      </p:pic>
      <p:pic>
        <p:nvPicPr>
          <p:cNvPr id="21" name="Graphic 20" descr="Envelope outline">
            <a:extLst>
              <a:ext uri="{FF2B5EF4-FFF2-40B4-BE49-F238E27FC236}">
                <a16:creationId xmlns:a16="http://schemas.microsoft.com/office/drawing/2014/main" id="{CF28C262-DFA8-896B-700F-0BFAD5B6D1D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995481" y="4650879"/>
            <a:ext cx="522676" cy="522676"/>
          </a:xfrm>
          <a:prstGeom prst="rect">
            <a:avLst/>
          </a:prstGeom>
        </p:spPr>
      </p:pic>
      <p:pic>
        <p:nvPicPr>
          <p:cNvPr id="23" name="Graphic 22" descr="Envelope outline">
            <a:extLst>
              <a:ext uri="{FF2B5EF4-FFF2-40B4-BE49-F238E27FC236}">
                <a16:creationId xmlns:a16="http://schemas.microsoft.com/office/drawing/2014/main" id="{A06A4935-8839-A98B-278E-E56F04FED87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661579" y="4650879"/>
            <a:ext cx="522676" cy="522676"/>
          </a:xfrm>
          <a:prstGeom prst="rect">
            <a:avLst/>
          </a:prstGeom>
        </p:spPr>
      </p:pic>
      <p:pic>
        <p:nvPicPr>
          <p:cNvPr id="24" name="Graphic 23" descr="Envelope outline">
            <a:extLst>
              <a:ext uri="{FF2B5EF4-FFF2-40B4-BE49-F238E27FC236}">
                <a16:creationId xmlns:a16="http://schemas.microsoft.com/office/drawing/2014/main" id="{6ED3194A-00FF-9F35-AE20-06D4F36665A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518062" y="3906252"/>
            <a:ext cx="522676" cy="522676"/>
          </a:xfrm>
          <a:prstGeom prst="rect">
            <a:avLst/>
          </a:prstGeom>
        </p:spPr>
      </p:pic>
      <p:pic>
        <p:nvPicPr>
          <p:cNvPr id="25" name="Graphic 24" descr="Envelope outline">
            <a:extLst>
              <a:ext uri="{FF2B5EF4-FFF2-40B4-BE49-F238E27FC236}">
                <a16:creationId xmlns:a16="http://schemas.microsoft.com/office/drawing/2014/main" id="{75C0A425-7A7C-FF40-5FE7-70AFB4B801E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374495" y="5145818"/>
            <a:ext cx="522676" cy="522676"/>
          </a:xfrm>
          <a:prstGeom prst="rect">
            <a:avLst/>
          </a:prstGeom>
        </p:spPr>
      </p:pic>
      <p:pic>
        <p:nvPicPr>
          <p:cNvPr id="26" name="Graphic 25" descr="Key with solid fill">
            <a:extLst>
              <a:ext uri="{FF2B5EF4-FFF2-40B4-BE49-F238E27FC236}">
                <a16:creationId xmlns:a16="http://schemas.microsoft.com/office/drawing/2014/main" id="{EBD21FF2-1DFE-9C81-B9F7-B24663830B7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flipH="1">
            <a:off x="981614" y="5224561"/>
            <a:ext cx="365189" cy="365189"/>
          </a:xfrm>
          <a:prstGeom prst="rect">
            <a:avLst/>
          </a:prstGeom>
        </p:spPr>
      </p:pic>
      <p:pic>
        <p:nvPicPr>
          <p:cNvPr id="27" name="Graphic 26" descr="Paper with solid fill">
            <a:extLst>
              <a:ext uri="{FF2B5EF4-FFF2-40B4-BE49-F238E27FC236}">
                <a16:creationId xmlns:a16="http://schemas.microsoft.com/office/drawing/2014/main" id="{06BE4888-9004-4BBC-0FA6-00F53062D16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27716" y="5173555"/>
            <a:ext cx="420965" cy="420965"/>
          </a:xfrm>
          <a:prstGeom prst="rect">
            <a:avLst/>
          </a:prstGeom>
        </p:spPr>
      </p:pic>
      <p:pic>
        <p:nvPicPr>
          <p:cNvPr id="28" name="Graphic 27" descr="Envelope outline">
            <a:extLst>
              <a:ext uri="{FF2B5EF4-FFF2-40B4-BE49-F238E27FC236}">
                <a16:creationId xmlns:a16="http://schemas.microsoft.com/office/drawing/2014/main" id="{BD46CD58-307B-1726-E2CD-EB123AFDB2A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712945" y="5166546"/>
            <a:ext cx="522676" cy="522676"/>
          </a:xfrm>
          <a:prstGeom prst="rect">
            <a:avLst/>
          </a:prstGeom>
        </p:spPr>
      </p:pic>
      <p:sp>
        <p:nvSpPr>
          <p:cNvPr id="29" name="Google Shape;177;p19">
            <a:extLst>
              <a:ext uri="{FF2B5EF4-FFF2-40B4-BE49-F238E27FC236}">
                <a16:creationId xmlns:a16="http://schemas.microsoft.com/office/drawing/2014/main" id="{318356F0-06F1-29F5-C883-A9387E8D57F3}"/>
              </a:ext>
            </a:extLst>
          </p:cNvPr>
          <p:cNvSpPr txBox="1"/>
          <p:nvPr/>
        </p:nvSpPr>
        <p:spPr>
          <a:xfrm>
            <a:off x="6412600" y="3815758"/>
            <a:ext cx="425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l-GR" sz="2667" dirty="0">
                <a:solidFill>
                  <a:schemeClr val="accent3"/>
                </a:solidFill>
              </a:rPr>
              <a:t>π</a:t>
            </a:r>
            <a:endParaRPr sz="2667" dirty="0">
              <a:solidFill>
                <a:schemeClr val="accent3"/>
              </a:solidFill>
            </a:endParaRPr>
          </a:p>
        </p:txBody>
      </p:sp>
      <p:sp>
        <p:nvSpPr>
          <p:cNvPr id="30" name="Google Shape;177;p19">
            <a:extLst>
              <a:ext uri="{FF2B5EF4-FFF2-40B4-BE49-F238E27FC236}">
                <a16:creationId xmlns:a16="http://schemas.microsoft.com/office/drawing/2014/main" id="{91C57574-99C8-D5F4-C551-B341F9EDB103}"/>
              </a:ext>
            </a:extLst>
          </p:cNvPr>
          <p:cNvSpPr txBox="1"/>
          <p:nvPr/>
        </p:nvSpPr>
        <p:spPr>
          <a:xfrm>
            <a:off x="6412600" y="2468667"/>
            <a:ext cx="425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l-GR" sz="2667" dirty="0">
                <a:solidFill>
                  <a:schemeClr val="accent1"/>
                </a:solidFill>
              </a:rPr>
              <a:t>π</a:t>
            </a:r>
            <a:endParaRPr sz="2667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2447F91-CEFF-AC50-4BB7-642F881541E1}"/>
                  </a:ext>
                </a:extLst>
              </p:cNvPr>
              <p:cNvSpPr txBox="1"/>
              <p:nvPr/>
            </p:nvSpPr>
            <p:spPr>
              <a:xfrm>
                <a:off x="5108712" y="1166933"/>
                <a:ext cx="2392017" cy="511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2447F91-CEFF-AC50-4BB7-642F881541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8712" y="1166933"/>
                <a:ext cx="2392017" cy="51187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Google Shape;174;p19">
                <a:extLst>
                  <a:ext uri="{FF2B5EF4-FFF2-40B4-BE49-F238E27FC236}">
                    <a16:creationId xmlns:a16="http://schemas.microsoft.com/office/drawing/2014/main" id="{0890D8D9-FC70-3713-C6DD-08AC14A5B9E9}"/>
                  </a:ext>
                </a:extLst>
              </p:cNvPr>
              <p:cNvSpPr txBox="1"/>
              <p:nvPr/>
            </p:nvSpPr>
            <p:spPr>
              <a:xfrm>
                <a:off x="8524937" y="1776444"/>
                <a:ext cx="2978025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←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/>
                        <m:sup/>
                      </m:sSubSup>
                      <m:r>
                        <a:rPr lang="en-US" sz="24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400" b="1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ar-AE" sz="24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←</m:t>
                      </m:r>
                      <m:sSubSup>
                        <m:sSubSupPr>
                          <m:ctrlPr>
                            <a:rPr lang="ar-AE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/>
                        <m:sup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ar-AE" sz="2400" dirty="0">
                  <a:solidFill>
                    <a:schemeClr val="accent1"/>
                  </a:solidFill>
                </a:endParaRPr>
              </a:p>
              <a:p>
                <a:endParaRPr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Google Shape;174;p19">
                <a:extLst>
                  <a:ext uri="{FF2B5EF4-FFF2-40B4-BE49-F238E27FC236}">
                    <a16:creationId xmlns:a16="http://schemas.microsoft.com/office/drawing/2014/main" id="{0890D8D9-FC70-3713-C6DD-08AC14A5B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4937" y="1776444"/>
                <a:ext cx="2978025" cy="55440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174;p19">
                <a:extLst>
                  <a:ext uri="{FF2B5EF4-FFF2-40B4-BE49-F238E27FC236}">
                    <a16:creationId xmlns:a16="http://schemas.microsoft.com/office/drawing/2014/main" id="{34784B4C-E036-A754-BEE8-D13A7669EAA7}"/>
                  </a:ext>
                </a:extLst>
              </p:cNvPr>
              <p:cNvSpPr txBox="1"/>
              <p:nvPr/>
            </p:nvSpPr>
            <p:spPr>
              <a:xfrm>
                <a:off x="7632873" y="1153030"/>
                <a:ext cx="2590520" cy="7502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·</m:t>
                    </m:r>
                    <m:r>
                      <a:rPr lang="en-US" sz="24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sz="2400" dirty="0">
                    <a:solidFill>
                      <a:srgbClr val="FFC000"/>
                    </a:solidFill>
                    <a:ea typeface="Cambria Math" panose="02040503050406030204" pitchFamily="18" charset="0"/>
                  </a:rPr>
                  <a:t>,</a:t>
                </a:r>
                <a:r>
                  <a:rPr lang="el-GR" sz="2400" dirty="0">
                    <a:solidFill>
                      <a:schemeClr val="accent1"/>
                    </a:solidFill>
                  </a:rPr>
                  <a:t> </a:t>
                </a:r>
                <a:r>
                  <a:rPr lang="el-GR" sz="2400" dirty="0">
                    <a:solidFill>
                      <a:srgbClr val="FFC000"/>
                    </a:solidFill>
                  </a:rPr>
                  <a:t>π</a:t>
                </a:r>
                <a:r>
                  <a:rPr lang="en-US" sz="2400" baseline="-25000" dirty="0">
                    <a:solidFill>
                      <a:srgbClr val="FFC000"/>
                    </a:solidFill>
                  </a:rPr>
                  <a:t>0</a:t>
                </a:r>
                <a:endParaRPr lang="el-GR" sz="2400" baseline="-25000" dirty="0">
                  <a:solidFill>
                    <a:srgbClr val="FFC000"/>
                  </a:solidFill>
                </a:endParaRPr>
              </a:p>
              <a:p>
                <a:r>
                  <a:rPr lang="en-US" sz="2400" dirty="0">
                    <a:solidFill>
                      <a:srgbClr val="FFC000"/>
                    </a:solidFill>
                    <a:ea typeface="Cambria Math" panose="02040503050406030204" pitchFamily="18" charset="0"/>
                  </a:rPr>
                  <a:t> </a:t>
                </a:r>
              </a:p>
              <a:p>
                <a:r>
                  <a:rPr lang="en-US" sz="2400" b="1" dirty="0">
                    <a:solidFill>
                      <a:srgbClr val="FFC000"/>
                    </a:solidFill>
                    <a:ea typeface="Cambria Math" panose="02040503050406030204" pitchFamily="18" charset="0"/>
                  </a:rPr>
                  <a:t>	</a:t>
                </a:r>
                <a:endParaRPr lang="el-GR" sz="2400" dirty="0">
                  <a:solidFill>
                    <a:srgbClr val="FFC000"/>
                  </a:solidFill>
                </a:endParaRPr>
              </a:p>
              <a:p>
                <a:endParaRPr lang="en-US" b="1" dirty="0">
                  <a:solidFill>
                    <a:srgbClr val="FFC000"/>
                  </a:solidFill>
                  <a:ea typeface="Cambria Math" panose="02040503050406030204" pitchFamily="18" charset="0"/>
                </a:endParaRPr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	</a:t>
                </a:r>
              </a:p>
            </p:txBody>
          </p:sp>
        </mc:Choice>
        <mc:Fallback xmlns="">
          <p:sp>
            <p:nvSpPr>
              <p:cNvPr id="4" name="Google Shape;174;p19">
                <a:extLst>
                  <a:ext uri="{FF2B5EF4-FFF2-40B4-BE49-F238E27FC236}">
                    <a16:creationId xmlns:a16="http://schemas.microsoft.com/office/drawing/2014/main" id="{34784B4C-E036-A754-BEE8-D13A7669EA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2873" y="1153030"/>
                <a:ext cx="2590520" cy="750211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Google Shape;174;p19">
                <a:extLst>
                  <a:ext uri="{FF2B5EF4-FFF2-40B4-BE49-F238E27FC236}">
                    <a16:creationId xmlns:a16="http://schemas.microsoft.com/office/drawing/2014/main" id="{FE5E6D03-83EA-B86B-D699-A1AEDDFD3EA2}"/>
                  </a:ext>
                </a:extLst>
              </p:cNvPr>
              <p:cNvSpPr txBox="1"/>
              <p:nvPr/>
            </p:nvSpPr>
            <p:spPr>
              <a:xfrm>
                <a:off x="221903" y="2871766"/>
                <a:ext cx="1689154" cy="15283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r>
                  <a:rPr lang="en-US" sz="2400" i="1" dirty="0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←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2400" i="1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en-US" sz="2400" b="0" i="1" baseline="-2500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ar-AE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ar-A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/>
                        <m:sup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ar-AE" sz="2400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" name="Google Shape;174;p19">
                <a:extLst>
                  <a:ext uri="{FF2B5EF4-FFF2-40B4-BE49-F238E27FC236}">
                    <a16:creationId xmlns:a16="http://schemas.microsoft.com/office/drawing/2014/main" id="{FE5E6D03-83EA-B86B-D699-A1AEDDFD3E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03" y="2871766"/>
                <a:ext cx="1689154" cy="1528387"/>
              </a:xfrm>
              <a:prstGeom prst="rect">
                <a:avLst/>
              </a:prstGeom>
              <a:blipFill>
                <a:blip r:embed="rId23"/>
                <a:stretch>
                  <a:fillRect l="-36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21B3B0-9E1D-53BB-E560-E75D56087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130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1175CB-5797-7A16-1F55-F24725205F27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  <p:pic>
        <p:nvPicPr>
          <p:cNvPr id="7" name="Google Shape;109;p16">
            <a:extLst>
              <a:ext uri="{FF2B5EF4-FFF2-40B4-BE49-F238E27FC236}">
                <a16:creationId xmlns:a16="http://schemas.microsoft.com/office/drawing/2014/main" id="{13334C40-486C-87C6-350E-DC1A6C2409A4}"/>
              </a:ext>
            </a:extLst>
          </p:cNvPr>
          <p:cNvPicPr preferRelativeResize="0"/>
          <p:nvPr>
            <p:custDataLst>
              <p:tags r:id="rId3"/>
            </p:custDataLst>
          </p:nvPr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194322" y="2371112"/>
            <a:ext cx="1504148" cy="150414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11;p16">
            <a:extLst>
              <a:ext uri="{FF2B5EF4-FFF2-40B4-BE49-F238E27FC236}">
                <a16:creationId xmlns:a16="http://schemas.microsoft.com/office/drawing/2014/main" id="{B0C60597-5503-929F-F38C-7324D78B267B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833897" y="2625112"/>
            <a:ext cx="256500" cy="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C000"/>
                </a:solidFill>
              </a:rPr>
              <a:t>F</a:t>
            </a:r>
            <a:endParaRPr sz="2000" dirty="0">
              <a:solidFill>
                <a:srgbClr val="FFC000"/>
              </a:solidFill>
            </a:endParaRPr>
          </a:p>
        </p:txBody>
      </p:sp>
      <p:sp>
        <p:nvSpPr>
          <p:cNvPr id="10" name="Google Shape;114;p16">
            <a:extLst>
              <a:ext uri="{FF2B5EF4-FFF2-40B4-BE49-F238E27FC236}">
                <a16:creationId xmlns:a16="http://schemas.microsoft.com/office/drawing/2014/main" id="{E90050DD-458A-8054-4D3C-6E8EF753EBD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807947" y="1580812"/>
            <a:ext cx="3189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C000"/>
                </a:solidFill>
              </a:rPr>
              <a:t>x</a:t>
            </a:r>
            <a:endParaRPr sz="2000" dirty="0">
              <a:solidFill>
                <a:srgbClr val="FFC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accent1"/>
              </a:solidFill>
            </a:endParaRPr>
          </a:p>
        </p:txBody>
      </p:sp>
      <p:pic>
        <p:nvPicPr>
          <p:cNvPr id="11" name="Google Shape;116;p16">
            <a:extLst>
              <a:ext uri="{FF2B5EF4-FFF2-40B4-BE49-F238E27FC236}">
                <a16:creationId xmlns:a16="http://schemas.microsoft.com/office/drawing/2014/main" id="{0F9F7624-6A76-B694-1116-339D2499807D}"/>
              </a:ext>
            </a:extLst>
          </p:cNvPr>
          <p:cNvPicPr preferRelativeResize="0"/>
          <p:nvPr>
            <p:custDataLst>
              <p:tags r:id="rId6"/>
            </p:custDataLst>
          </p:nvPr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603834" y="2603212"/>
            <a:ext cx="818099" cy="8180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Google Shape;119;p16">
            <a:extLst>
              <a:ext uri="{FF2B5EF4-FFF2-40B4-BE49-F238E27FC236}">
                <a16:creationId xmlns:a16="http://schemas.microsoft.com/office/drawing/2014/main" id="{9888643D-43C4-1BF5-7FDC-19A3D6C3B567}"/>
              </a:ext>
            </a:extLst>
          </p:cNvPr>
          <p:cNvCxnSpPr>
            <a:cxnSpLocks/>
          </p:cNvCxnSpPr>
          <p:nvPr>
            <p:custDataLst>
              <p:tags r:id="rId7"/>
            </p:custDataLst>
          </p:nvPr>
        </p:nvCxnSpPr>
        <p:spPr>
          <a:xfrm>
            <a:off x="3956897" y="2015887"/>
            <a:ext cx="0" cy="304800"/>
          </a:xfrm>
          <a:prstGeom prst="straightConnector1">
            <a:avLst/>
          </a:prstGeom>
          <a:noFill/>
          <a:ln w="9525" cap="flat" cmpd="sng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" name="Google Shape;121;p16">
            <a:extLst>
              <a:ext uri="{FF2B5EF4-FFF2-40B4-BE49-F238E27FC236}">
                <a16:creationId xmlns:a16="http://schemas.microsoft.com/office/drawing/2014/main" id="{E6F888FB-A9FF-C230-45BB-E2823B3BA5D9}"/>
              </a:ext>
            </a:extLst>
          </p:cNvPr>
          <p:cNvCxnSpPr>
            <a:cxnSpLocks/>
          </p:cNvCxnSpPr>
          <p:nvPr>
            <p:custDataLst>
              <p:tags r:id="rId8"/>
            </p:custDataLst>
          </p:nvPr>
        </p:nvCxnSpPr>
        <p:spPr>
          <a:xfrm rot="10800000" flipH="1">
            <a:off x="2456435" y="3011812"/>
            <a:ext cx="668700" cy="900"/>
          </a:xfrm>
          <a:prstGeom prst="straightConnector1">
            <a:avLst/>
          </a:prstGeom>
          <a:noFill/>
          <a:ln w="9525" cap="flat" cmpd="sng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" name="Google Shape;102;p15">
            <a:extLst>
              <a:ext uri="{FF2B5EF4-FFF2-40B4-BE49-F238E27FC236}">
                <a16:creationId xmlns:a16="http://schemas.microsoft.com/office/drawing/2014/main" id="{58DEF6F4-9733-898C-C272-5A7AFE214792}"/>
              </a:ext>
            </a:extLst>
          </p:cNvPr>
          <p:cNvSpPr txBox="1"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744739" y="145811"/>
            <a:ext cx="10515600" cy="1325200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Overview: P(</a:t>
            </a:r>
            <a:r>
              <a:rPr lang="en-US" dirty="0" err="1"/>
              <a:t>seudo</a:t>
            </a:r>
            <a:r>
              <a:rPr lang="en-US" dirty="0"/>
              <a:t>)R(</a:t>
            </a:r>
            <a:r>
              <a:rPr lang="en-US" dirty="0" err="1"/>
              <a:t>andom</a:t>
            </a:r>
            <a:r>
              <a:rPr lang="en-US" dirty="0"/>
              <a:t>)F(unction)</a:t>
            </a:r>
            <a:endParaRPr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227724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>
          <a:extLst>
            <a:ext uri="{FF2B5EF4-FFF2-40B4-BE49-F238E27FC236}">
              <a16:creationId xmlns:a16="http://schemas.microsoft.com/office/drawing/2014/main" id="{B83C72DE-49CA-43AB-8BF7-7165A0B947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9">
            <a:extLst>
              <a:ext uri="{FF2B5EF4-FFF2-40B4-BE49-F238E27FC236}">
                <a16:creationId xmlns:a16="http://schemas.microsoft.com/office/drawing/2014/main" id="{5619AAF6-4B9A-7E23-9C19-1298B10077B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1233" y="61384"/>
            <a:ext cx="10515600" cy="1325200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[ADDS21] VOPRF Construction</a:t>
            </a:r>
            <a:endParaRPr dirty="0"/>
          </a:p>
        </p:txBody>
      </p:sp>
      <p:pic>
        <p:nvPicPr>
          <p:cNvPr id="170" name="Google Shape;170;p19">
            <a:extLst>
              <a:ext uri="{FF2B5EF4-FFF2-40B4-BE49-F238E27FC236}">
                <a16:creationId xmlns:a16="http://schemas.microsoft.com/office/drawing/2014/main" id="{A121D63A-EE85-483C-D0B5-F416CD3BA247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928133" y="2426233"/>
            <a:ext cx="2005531" cy="2005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9">
            <a:extLst>
              <a:ext uri="{FF2B5EF4-FFF2-40B4-BE49-F238E27FC236}">
                <a16:creationId xmlns:a16="http://schemas.microsoft.com/office/drawing/2014/main" id="{C794606A-49D6-81E1-570A-355416DC9DE8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04784" y="2356780"/>
            <a:ext cx="2144432" cy="214443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Google Shape;173;p19">
                <a:extLst>
                  <a:ext uri="{FF2B5EF4-FFF2-40B4-BE49-F238E27FC236}">
                    <a16:creationId xmlns:a16="http://schemas.microsoft.com/office/drawing/2014/main" id="{117E3672-4086-B95F-C280-6C4A1E5282DD}"/>
                  </a:ext>
                </a:extLst>
              </p:cNvPr>
              <p:cNvSpPr txBox="1"/>
              <p:nvPr/>
            </p:nvSpPr>
            <p:spPr>
              <a:xfrm>
                <a:off x="1181740" y="1885143"/>
                <a:ext cx="2590520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ar-AE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ar-AE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ar-A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ar-A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ar-A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ar-A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sup>
                          <m:r>
                            <a:rPr lang="ar-AE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</m:oMath>
                  </m:oMathPara>
                </a14:m>
                <a:endParaRPr lang="ar-AE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73" name="Google Shape;173;p19">
                <a:extLst>
                  <a:ext uri="{FF2B5EF4-FFF2-40B4-BE49-F238E27FC236}">
                    <a16:creationId xmlns:a16="http://schemas.microsoft.com/office/drawing/2014/main" id="{117E3672-4086-B95F-C280-6C4A1E5282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740" y="1885143"/>
                <a:ext cx="2590520" cy="554400"/>
              </a:xfrm>
              <a:prstGeom prst="rect">
                <a:avLst/>
              </a:prstGeom>
              <a:blipFill>
                <a:blip r:embed="rId7"/>
                <a:stretch>
                  <a:fillRect b="-142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5" name="Google Shape;175;p19">
            <a:extLst>
              <a:ext uri="{FF2B5EF4-FFF2-40B4-BE49-F238E27FC236}">
                <a16:creationId xmlns:a16="http://schemas.microsoft.com/office/drawing/2014/main" id="{5529757F-2D23-18A9-C5E8-4A75A1B0A75D}"/>
              </a:ext>
            </a:extLst>
          </p:cNvPr>
          <p:cNvCxnSpPr/>
          <p:nvPr/>
        </p:nvCxnSpPr>
        <p:spPr>
          <a:xfrm rot="10800000" flipH="1">
            <a:off x="4798451" y="3096467"/>
            <a:ext cx="2946800" cy="14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6" name="Google Shape;176;p19">
            <a:extLst>
              <a:ext uri="{FF2B5EF4-FFF2-40B4-BE49-F238E27FC236}">
                <a16:creationId xmlns:a16="http://schemas.microsoft.com/office/drawing/2014/main" id="{2FF6A59C-3174-318F-9A9F-FE904130F4FB}"/>
              </a:ext>
            </a:extLst>
          </p:cNvPr>
          <p:cNvCxnSpPr/>
          <p:nvPr/>
        </p:nvCxnSpPr>
        <p:spPr>
          <a:xfrm flipH="1">
            <a:off x="4783851" y="3785600"/>
            <a:ext cx="2909600" cy="31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Google Shape;177;p19">
                <a:extLst>
                  <a:ext uri="{FF2B5EF4-FFF2-40B4-BE49-F238E27FC236}">
                    <a16:creationId xmlns:a16="http://schemas.microsoft.com/office/drawing/2014/main" id="{CCB66B11-23DA-F1E8-F42B-5CE10F77435A}"/>
                  </a:ext>
                </a:extLst>
              </p:cNvPr>
              <p:cNvSpPr txBox="1"/>
              <p:nvPr/>
            </p:nvSpPr>
            <p:spPr>
              <a:xfrm>
                <a:off x="348548" y="4132948"/>
                <a:ext cx="5327161" cy="8873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baseline="-2500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baseline="-2500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en-US" sz="2000" b="0" i="1" baseline="-2500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baseline="-2500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 baseline="-250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en-US" sz="2000" i="1" baseline="-250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 baseline="-250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)…))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·</m:t>
                        </m:r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  <m:r>
                          <a:rPr lang="en-US" sz="2000" b="0" i="1" baseline="-2500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sz="2400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7" name="Google Shape;177;p19">
                <a:extLst>
                  <a:ext uri="{FF2B5EF4-FFF2-40B4-BE49-F238E27FC236}">
                    <a16:creationId xmlns:a16="http://schemas.microsoft.com/office/drawing/2014/main" id="{CCB66B11-23DA-F1E8-F42B-5CE10F7743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548" y="4132948"/>
                <a:ext cx="5327161" cy="88733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5" name="Google Shape;185;p19">
            <a:extLst>
              <a:ext uri="{FF2B5EF4-FFF2-40B4-BE49-F238E27FC236}">
                <a16:creationId xmlns:a16="http://schemas.microsoft.com/office/drawing/2014/main" id="{6AEDC3ED-6838-2C0E-C3E0-D1190DF0EA48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565734" y="4714867"/>
            <a:ext cx="365189" cy="3651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6" name="Google Shape;186;p19">
            <a:extLst>
              <a:ext uri="{FF2B5EF4-FFF2-40B4-BE49-F238E27FC236}">
                <a16:creationId xmlns:a16="http://schemas.microsoft.com/office/drawing/2014/main" id="{31B02D3B-F9E2-3FB7-50A4-6FEBAECA077F}"/>
              </a:ext>
            </a:extLst>
          </p:cNvPr>
          <p:cNvCxnSpPr/>
          <p:nvPr/>
        </p:nvCxnSpPr>
        <p:spPr>
          <a:xfrm>
            <a:off x="10009651" y="4890651"/>
            <a:ext cx="573200" cy="13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8" name="Google Shape;188;p19">
            <a:extLst>
              <a:ext uri="{FF2B5EF4-FFF2-40B4-BE49-F238E27FC236}">
                <a16:creationId xmlns:a16="http://schemas.microsoft.com/office/drawing/2014/main" id="{2EDC6931-D649-2D60-696D-B8037234EBAD}"/>
              </a:ext>
            </a:extLst>
          </p:cNvPr>
          <p:cNvCxnSpPr/>
          <p:nvPr/>
        </p:nvCxnSpPr>
        <p:spPr>
          <a:xfrm>
            <a:off x="2061017" y="5427884"/>
            <a:ext cx="573200" cy="13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1" name="Graphic 20" descr="Envelope outline">
            <a:extLst>
              <a:ext uri="{FF2B5EF4-FFF2-40B4-BE49-F238E27FC236}">
                <a16:creationId xmlns:a16="http://schemas.microsoft.com/office/drawing/2014/main" id="{5C0437C2-D9F5-7258-BCFB-DB1467D6F9E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995481" y="4650879"/>
            <a:ext cx="522676" cy="522676"/>
          </a:xfrm>
          <a:prstGeom prst="rect">
            <a:avLst/>
          </a:prstGeom>
        </p:spPr>
      </p:pic>
      <p:pic>
        <p:nvPicPr>
          <p:cNvPr id="23" name="Graphic 22" descr="Envelope outline">
            <a:extLst>
              <a:ext uri="{FF2B5EF4-FFF2-40B4-BE49-F238E27FC236}">
                <a16:creationId xmlns:a16="http://schemas.microsoft.com/office/drawing/2014/main" id="{2AD8EA49-913E-D469-97D0-8300B19BC3D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661579" y="4650879"/>
            <a:ext cx="522676" cy="522676"/>
          </a:xfrm>
          <a:prstGeom prst="rect">
            <a:avLst/>
          </a:prstGeom>
        </p:spPr>
      </p:pic>
      <p:pic>
        <p:nvPicPr>
          <p:cNvPr id="24" name="Graphic 23" descr="Envelope outline">
            <a:extLst>
              <a:ext uri="{FF2B5EF4-FFF2-40B4-BE49-F238E27FC236}">
                <a16:creationId xmlns:a16="http://schemas.microsoft.com/office/drawing/2014/main" id="{DD9AB1F1-0FE1-1541-6191-C85B16E1C5C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518062" y="3906252"/>
            <a:ext cx="522676" cy="522676"/>
          </a:xfrm>
          <a:prstGeom prst="rect">
            <a:avLst/>
          </a:prstGeom>
        </p:spPr>
      </p:pic>
      <p:pic>
        <p:nvPicPr>
          <p:cNvPr id="25" name="Graphic 24" descr="Envelope outline">
            <a:extLst>
              <a:ext uri="{FF2B5EF4-FFF2-40B4-BE49-F238E27FC236}">
                <a16:creationId xmlns:a16="http://schemas.microsoft.com/office/drawing/2014/main" id="{9FF940DC-3317-69D5-FE73-C08820B97C1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374495" y="5145818"/>
            <a:ext cx="522676" cy="522676"/>
          </a:xfrm>
          <a:prstGeom prst="rect">
            <a:avLst/>
          </a:prstGeom>
        </p:spPr>
      </p:pic>
      <p:pic>
        <p:nvPicPr>
          <p:cNvPr id="26" name="Graphic 25" descr="Key with solid fill">
            <a:extLst>
              <a:ext uri="{FF2B5EF4-FFF2-40B4-BE49-F238E27FC236}">
                <a16:creationId xmlns:a16="http://schemas.microsoft.com/office/drawing/2014/main" id="{CBDA5441-5E92-530C-9BC3-FD9EE82BD89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flipH="1">
            <a:off x="981614" y="5224561"/>
            <a:ext cx="365189" cy="365189"/>
          </a:xfrm>
          <a:prstGeom prst="rect">
            <a:avLst/>
          </a:prstGeom>
        </p:spPr>
      </p:pic>
      <p:pic>
        <p:nvPicPr>
          <p:cNvPr id="27" name="Graphic 26" descr="Paper with solid fill">
            <a:extLst>
              <a:ext uri="{FF2B5EF4-FFF2-40B4-BE49-F238E27FC236}">
                <a16:creationId xmlns:a16="http://schemas.microsoft.com/office/drawing/2014/main" id="{DAD3EA51-E023-36BC-1B4B-1975C7B7520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27716" y="5173555"/>
            <a:ext cx="420965" cy="420965"/>
          </a:xfrm>
          <a:prstGeom prst="rect">
            <a:avLst/>
          </a:prstGeom>
        </p:spPr>
      </p:pic>
      <p:pic>
        <p:nvPicPr>
          <p:cNvPr id="28" name="Graphic 27" descr="Envelope outline">
            <a:extLst>
              <a:ext uri="{FF2B5EF4-FFF2-40B4-BE49-F238E27FC236}">
                <a16:creationId xmlns:a16="http://schemas.microsoft.com/office/drawing/2014/main" id="{48B44B60-F9DE-1AB7-CB0E-5EAF6FDEE07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712945" y="5166546"/>
            <a:ext cx="522676" cy="522676"/>
          </a:xfrm>
          <a:prstGeom prst="rect">
            <a:avLst/>
          </a:prstGeom>
        </p:spPr>
      </p:pic>
      <p:sp>
        <p:nvSpPr>
          <p:cNvPr id="29" name="Google Shape;177;p19">
            <a:extLst>
              <a:ext uri="{FF2B5EF4-FFF2-40B4-BE49-F238E27FC236}">
                <a16:creationId xmlns:a16="http://schemas.microsoft.com/office/drawing/2014/main" id="{829BBC87-9406-F0C4-D300-0D3B2D19CCDD}"/>
              </a:ext>
            </a:extLst>
          </p:cNvPr>
          <p:cNvSpPr txBox="1"/>
          <p:nvPr/>
        </p:nvSpPr>
        <p:spPr>
          <a:xfrm>
            <a:off x="6412600" y="3815758"/>
            <a:ext cx="425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l-GR" sz="2667" dirty="0">
                <a:solidFill>
                  <a:schemeClr val="accent3"/>
                </a:solidFill>
              </a:rPr>
              <a:t>π</a:t>
            </a:r>
            <a:endParaRPr sz="2667" dirty="0">
              <a:solidFill>
                <a:schemeClr val="accent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Google Shape;177;p19">
                <a:extLst>
                  <a:ext uri="{FF2B5EF4-FFF2-40B4-BE49-F238E27FC236}">
                    <a16:creationId xmlns:a16="http://schemas.microsoft.com/office/drawing/2014/main" id="{4656E4AC-5774-3B0A-C30E-4F78A78E45AB}"/>
                  </a:ext>
                </a:extLst>
              </p:cNvPr>
              <p:cNvSpPr txBox="1"/>
              <p:nvPr/>
            </p:nvSpPr>
            <p:spPr>
              <a:xfrm>
                <a:off x="5734835" y="2507153"/>
                <a:ext cx="1007679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l-GR" sz="2667" dirty="0">
                    <a:solidFill>
                      <a:schemeClr val="accent1"/>
                    </a:solidFill>
                  </a:rPr>
                  <a:t>π</a:t>
                </a:r>
                <a:r>
                  <a:rPr lang="en-US" sz="2667" baseline="-25000" dirty="0">
                    <a:solidFill>
                      <a:schemeClr val="accent1"/>
                    </a:solidFill>
                  </a:rPr>
                  <a:t>1</a:t>
                </a:r>
                <a:endParaRPr sz="2667" baseline="-25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0" name="Google Shape;177;p19">
                <a:extLst>
                  <a:ext uri="{FF2B5EF4-FFF2-40B4-BE49-F238E27FC236}">
                    <a16:creationId xmlns:a16="http://schemas.microsoft.com/office/drawing/2014/main" id="{4656E4AC-5774-3B0A-C30E-4F78A78E45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835" y="2507153"/>
                <a:ext cx="1007679" cy="554400"/>
              </a:xfrm>
              <a:prstGeom prst="rect">
                <a:avLst/>
              </a:prstGeom>
              <a:blipFill>
                <a:blip r:embed="rId20"/>
                <a:stretch>
                  <a:fillRect b="-329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5B0048E-D2CD-DC09-3921-245FD8042F5F}"/>
                  </a:ext>
                </a:extLst>
              </p:cNvPr>
              <p:cNvSpPr txBox="1"/>
              <p:nvPr/>
            </p:nvSpPr>
            <p:spPr>
              <a:xfrm>
                <a:off x="5108712" y="1166933"/>
                <a:ext cx="2392017" cy="511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5B0048E-D2CD-DC09-3921-245FD8042F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8712" y="1166933"/>
                <a:ext cx="2392017" cy="51187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Google Shape;174;p19">
                <a:extLst>
                  <a:ext uri="{FF2B5EF4-FFF2-40B4-BE49-F238E27FC236}">
                    <a16:creationId xmlns:a16="http://schemas.microsoft.com/office/drawing/2014/main" id="{DEEA2201-41EF-573B-0F69-C344A0E47CC7}"/>
                  </a:ext>
                </a:extLst>
              </p:cNvPr>
              <p:cNvSpPr txBox="1"/>
              <p:nvPr/>
            </p:nvSpPr>
            <p:spPr>
              <a:xfrm>
                <a:off x="8524937" y="1776444"/>
                <a:ext cx="2978025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←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/>
                        <m:sup/>
                      </m:sSubSup>
                      <m:r>
                        <a:rPr lang="en-US" sz="24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400" b="1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ar-AE" sz="24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←</m:t>
                      </m:r>
                      <m:sSubSup>
                        <m:sSubSupPr>
                          <m:ctrlPr>
                            <a:rPr lang="ar-AE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/>
                        <m:sup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ar-AE" sz="2400" dirty="0">
                  <a:solidFill>
                    <a:schemeClr val="accent1"/>
                  </a:solidFill>
                </a:endParaRPr>
              </a:p>
              <a:p>
                <a:endParaRPr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Google Shape;174;p19">
                <a:extLst>
                  <a:ext uri="{FF2B5EF4-FFF2-40B4-BE49-F238E27FC236}">
                    <a16:creationId xmlns:a16="http://schemas.microsoft.com/office/drawing/2014/main" id="{DEEA2201-41EF-573B-0F69-C344A0E47C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4937" y="1776444"/>
                <a:ext cx="2978025" cy="55440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174;p19">
                <a:extLst>
                  <a:ext uri="{FF2B5EF4-FFF2-40B4-BE49-F238E27FC236}">
                    <a16:creationId xmlns:a16="http://schemas.microsoft.com/office/drawing/2014/main" id="{7085FBEE-EBD2-C231-6D87-5581224934D4}"/>
                  </a:ext>
                </a:extLst>
              </p:cNvPr>
              <p:cNvSpPr txBox="1"/>
              <p:nvPr/>
            </p:nvSpPr>
            <p:spPr>
              <a:xfrm>
                <a:off x="7632873" y="1153030"/>
                <a:ext cx="2590520" cy="7502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·</m:t>
                    </m:r>
                    <m:r>
                      <a:rPr lang="en-US" sz="24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sz="2400" dirty="0">
                    <a:solidFill>
                      <a:srgbClr val="FFC000"/>
                    </a:solidFill>
                    <a:ea typeface="Cambria Math" panose="02040503050406030204" pitchFamily="18" charset="0"/>
                  </a:rPr>
                  <a:t>,</a:t>
                </a:r>
                <a:r>
                  <a:rPr lang="el-GR" sz="2400" dirty="0">
                    <a:solidFill>
                      <a:schemeClr val="accent1"/>
                    </a:solidFill>
                  </a:rPr>
                  <a:t> </a:t>
                </a:r>
                <a:r>
                  <a:rPr lang="el-GR" sz="2400" dirty="0">
                    <a:solidFill>
                      <a:srgbClr val="FFC000"/>
                    </a:solidFill>
                  </a:rPr>
                  <a:t>π</a:t>
                </a:r>
                <a:r>
                  <a:rPr lang="en-US" sz="2400" baseline="-25000" dirty="0">
                    <a:solidFill>
                      <a:srgbClr val="FFC000"/>
                    </a:solidFill>
                  </a:rPr>
                  <a:t>0</a:t>
                </a:r>
                <a:endParaRPr lang="el-GR" sz="2400" baseline="-25000" dirty="0">
                  <a:solidFill>
                    <a:srgbClr val="FFC000"/>
                  </a:solidFill>
                </a:endParaRPr>
              </a:p>
              <a:p>
                <a:r>
                  <a:rPr lang="en-US" sz="2400" dirty="0">
                    <a:solidFill>
                      <a:srgbClr val="FFC000"/>
                    </a:solidFill>
                    <a:ea typeface="Cambria Math" panose="02040503050406030204" pitchFamily="18" charset="0"/>
                  </a:rPr>
                  <a:t> </a:t>
                </a:r>
              </a:p>
              <a:p>
                <a:r>
                  <a:rPr lang="en-US" sz="2400" b="1" dirty="0">
                    <a:solidFill>
                      <a:srgbClr val="FFC000"/>
                    </a:solidFill>
                    <a:ea typeface="Cambria Math" panose="02040503050406030204" pitchFamily="18" charset="0"/>
                  </a:rPr>
                  <a:t>	</a:t>
                </a:r>
                <a:endParaRPr lang="el-GR" sz="2400" dirty="0">
                  <a:solidFill>
                    <a:srgbClr val="FFC000"/>
                  </a:solidFill>
                </a:endParaRPr>
              </a:p>
              <a:p>
                <a:endParaRPr lang="en-US" b="1" dirty="0">
                  <a:solidFill>
                    <a:srgbClr val="FFC000"/>
                  </a:solidFill>
                  <a:ea typeface="Cambria Math" panose="02040503050406030204" pitchFamily="18" charset="0"/>
                </a:endParaRPr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	</a:t>
                </a:r>
              </a:p>
            </p:txBody>
          </p:sp>
        </mc:Choice>
        <mc:Fallback xmlns="">
          <p:sp>
            <p:nvSpPr>
              <p:cNvPr id="4" name="Google Shape;174;p19">
                <a:extLst>
                  <a:ext uri="{FF2B5EF4-FFF2-40B4-BE49-F238E27FC236}">
                    <a16:creationId xmlns:a16="http://schemas.microsoft.com/office/drawing/2014/main" id="{7085FBEE-EBD2-C231-6D87-5581224934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2873" y="1153030"/>
                <a:ext cx="2590520" cy="75021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Google Shape;174;p19">
                <a:extLst>
                  <a:ext uri="{FF2B5EF4-FFF2-40B4-BE49-F238E27FC236}">
                    <a16:creationId xmlns:a16="http://schemas.microsoft.com/office/drawing/2014/main" id="{DF442E64-9B6F-75E1-BB1E-B9AEA52D9F14}"/>
                  </a:ext>
                </a:extLst>
              </p:cNvPr>
              <p:cNvSpPr txBox="1"/>
              <p:nvPr/>
            </p:nvSpPr>
            <p:spPr>
              <a:xfrm>
                <a:off x="221903" y="2871766"/>
                <a:ext cx="1689154" cy="15283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r>
                  <a:rPr lang="en-US" sz="2400" i="1" dirty="0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←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2400" i="1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en-US" sz="2400" b="0" i="1" baseline="-2500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ar-AE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ar-A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/>
                        <m:sup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ar-AE" sz="2400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" name="Google Shape;174;p19">
                <a:extLst>
                  <a:ext uri="{FF2B5EF4-FFF2-40B4-BE49-F238E27FC236}">
                    <a16:creationId xmlns:a16="http://schemas.microsoft.com/office/drawing/2014/main" id="{DF442E64-9B6F-75E1-BB1E-B9AEA52D9F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03" y="2871766"/>
                <a:ext cx="1689154" cy="1528387"/>
              </a:xfrm>
              <a:prstGeom prst="rect">
                <a:avLst/>
              </a:prstGeom>
              <a:blipFill>
                <a:blip r:embed="rId24"/>
                <a:stretch>
                  <a:fillRect l="-36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029DA7-F014-BE3F-2AC2-325CCE72B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591989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>
          <a:extLst>
            <a:ext uri="{FF2B5EF4-FFF2-40B4-BE49-F238E27FC236}">
              <a16:creationId xmlns:a16="http://schemas.microsoft.com/office/drawing/2014/main" id="{0A64B5D6-140C-C493-2DE8-3889EE9AFA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9">
            <a:extLst>
              <a:ext uri="{FF2B5EF4-FFF2-40B4-BE49-F238E27FC236}">
                <a16:creationId xmlns:a16="http://schemas.microsoft.com/office/drawing/2014/main" id="{D60B8FFA-22BA-3A6B-58E0-AC63BF72512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1233" y="61384"/>
            <a:ext cx="10515600" cy="1325200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[ADDS21] VOPRF Construction</a:t>
            </a:r>
            <a:endParaRPr dirty="0"/>
          </a:p>
        </p:txBody>
      </p:sp>
      <p:pic>
        <p:nvPicPr>
          <p:cNvPr id="170" name="Google Shape;170;p19">
            <a:extLst>
              <a:ext uri="{FF2B5EF4-FFF2-40B4-BE49-F238E27FC236}">
                <a16:creationId xmlns:a16="http://schemas.microsoft.com/office/drawing/2014/main" id="{992C7CDA-42C8-7E1C-587D-5DFB02CF1552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928133" y="2426233"/>
            <a:ext cx="2005531" cy="2005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9">
            <a:extLst>
              <a:ext uri="{FF2B5EF4-FFF2-40B4-BE49-F238E27FC236}">
                <a16:creationId xmlns:a16="http://schemas.microsoft.com/office/drawing/2014/main" id="{FFB89687-F650-14AE-0CCA-AABABB260009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04784" y="2356780"/>
            <a:ext cx="2144432" cy="214443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Google Shape;173;p19">
                <a:extLst>
                  <a:ext uri="{FF2B5EF4-FFF2-40B4-BE49-F238E27FC236}">
                    <a16:creationId xmlns:a16="http://schemas.microsoft.com/office/drawing/2014/main" id="{1AF2ACE6-3D63-C3E7-7CA5-7FA0176506F0}"/>
                  </a:ext>
                </a:extLst>
              </p:cNvPr>
              <p:cNvSpPr txBox="1"/>
              <p:nvPr/>
            </p:nvSpPr>
            <p:spPr>
              <a:xfrm>
                <a:off x="1181740" y="1885143"/>
                <a:ext cx="2590520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ar-AE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ar-AE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ar-A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ar-A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ar-A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ar-A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sup>
                          <m:r>
                            <a:rPr lang="ar-AE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</m:oMath>
                  </m:oMathPara>
                </a14:m>
                <a:endParaRPr lang="ar-AE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73" name="Google Shape;173;p19">
                <a:extLst>
                  <a:ext uri="{FF2B5EF4-FFF2-40B4-BE49-F238E27FC236}">
                    <a16:creationId xmlns:a16="http://schemas.microsoft.com/office/drawing/2014/main" id="{1AF2ACE6-3D63-C3E7-7CA5-7FA0176506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740" y="1885143"/>
                <a:ext cx="2590520" cy="554400"/>
              </a:xfrm>
              <a:prstGeom prst="rect">
                <a:avLst/>
              </a:prstGeom>
              <a:blipFill>
                <a:blip r:embed="rId7"/>
                <a:stretch>
                  <a:fillRect b="-142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5" name="Google Shape;175;p19">
            <a:extLst>
              <a:ext uri="{FF2B5EF4-FFF2-40B4-BE49-F238E27FC236}">
                <a16:creationId xmlns:a16="http://schemas.microsoft.com/office/drawing/2014/main" id="{7A904159-1F36-8D9D-C637-3D2A38B600A7}"/>
              </a:ext>
            </a:extLst>
          </p:cNvPr>
          <p:cNvCxnSpPr/>
          <p:nvPr/>
        </p:nvCxnSpPr>
        <p:spPr>
          <a:xfrm rot="10800000" flipH="1">
            <a:off x="4798451" y="3096467"/>
            <a:ext cx="2946800" cy="14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6" name="Google Shape;176;p19">
            <a:extLst>
              <a:ext uri="{FF2B5EF4-FFF2-40B4-BE49-F238E27FC236}">
                <a16:creationId xmlns:a16="http://schemas.microsoft.com/office/drawing/2014/main" id="{156A7269-7D7F-F36B-627E-1F27CF1B1008}"/>
              </a:ext>
            </a:extLst>
          </p:cNvPr>
          <p:cNvCxnSpPr/>
          <p:nvPr/>
        </p:nvCxnSpPr>
        <p:spPr>
          <a:xfrm flipH="1">
            <a:off x="4783851" y="3785600"/>
            <a:ext cx="2909600" cy="31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Google Shape;177;p19">
                <a:extLst>
                  <a:ext uri="{FF2B5EF4-FFF2-40B4-BE49-F238E27FC236}">
                    <a16:creationId xmlns:a16="http://schemas.microsoft.com/office/drawing/2014/main" id="{E1BB8B67-D284-CA56-4B29-9568EAD55BA6}"/>
                  </a:ext>
                </a:extLst>
              </p:cNvPr>
              <p:cNvSpPr txBox="1"/>
              <p:nvPr/>
            </p:nvSpPr>
            <p:spPr>
              <a:xfrm>
                <a:off x="348548" y="4132948"/>
                <a:ext cx="5327161" cy="8873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baseline="-2500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baseline="-2500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en-US" sz="2000" b="0" i="1" baseline="-2500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baseline="-2500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 baseline="-250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en-US" sz="2000" i="1" baseline="-250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 baseline="-250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)…))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  <m:r>
                          <a:rPr lang="en-US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·</m:t>
                        </m:r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  <m:r>
                          <a:rPr lang="en-US" sz="2000" b="0" i="1" baseline="-2500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sz="2400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7" name="Google Shape;177;p19">
                <a:extLst>
                  <a:ext uri="{FF2B5EF4-FFF2-40B4-BE49-F238E27FC236}">
                    <a16:creationId xmlns:a16="http://schemas.microsoft.com/office/drawing/2014/main" id="{E1BB8B67-D284-CA56-4B29-9568EAD55B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548" y="4132948"/>
                <a:ext cx="5327161" cy="88733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8" name="Google Shape;188;p19">
            <a:extLst>
              <a:ext uri="{FF2B5EF4-FFF2-40B4-BE49-F238E27FC236}">
                <a16:creationId xmlns:a16="http://schemas.microsoft.com/office/drawing/2014/main" id="{41407750-624A-0064-03CD-7349C8A45428}"/>
              </a:ext>
            </a:extLst>
          </p:cNvPr>
          <p:cNvCxnSpPr/>
          <p:nvPr/>
        </p:nvCxnSpPr>
        <p:spPr>
          <a:xfrm>
            <a:off x="2061017" y="5427884"/>
            <a:ext cx="573200" cy="13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4" name="Graphic 23" descr="Envelope outline">
            <a:extLst>
              <a:ext uri="{FF2B5EF4-FFF2-40B4-BE49-F238E27FC236}">
                <a16:creationId xmlns:a16="http://schemas.microsoft.com/office/drawing/2014/main" id="{D8BB6A3A-440E-A138-4EE0-171067255FE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518062" y="3906252"/>
            <a:ext cx="522676" cy="522676"/>
          </a:xfrm>
          <a:prstGeom prst="rect">
            <a:avLst/>
          </a:prstGeom>
        </p:spPr>
      </p:pic>
      <p:pic>
        <p:nvPicPr>
          <p:cNvPr id="25" name="Graphic 24" descr="Envelope outline">
            <a:extLst>
              <a:ext uri="{FF2B5EF4-FFF2-40B4-BE49-F238E27FC236}">
                <a16:creationId xmlns:a16="http://schemas.microsoft.com/office/drawing/2014/main" id="{0D5BDF26-C06C-9D37-FEF3-61C1790AB4B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74495" y="5145818"/>
            <a:ext cx="522676" cy="522676"/>
          </a:xfrm>
          <a:prstGeom prst="rect">
            <a:avLst/>
          </a:prstGeom>
        </p:spPr>
      </p:pic>
      <p:pic>
        <p:nvPicPr>
          <p:cNvPr id="26" name="Graphic 25" descr="Key with solid fill">
            <a:extLst>
              <a:ext uri="{FF2B5EF4-FFF2-40B4-BE49-F238E27FC236}">
                <a16:creationId xmlns:a16="http://schemas.microsoft.com/office/drawing/2014/main" id="{67B1B6CC-0541-16D7-347F-44DE7E5865A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flipH="1">
            <a:off x="981614" y="5224561"/>
            <a:ext cx="365189" cy="365189"/>
          </a:xfrm>
          <a:prstGeom prst="rect">
            <a:avLst/>
          </a:prstGeom>
        </p:spPr>
      </p:pic>
      <p:pic>
        <p:nvPicPr>
          <p:cNvPr id="27" name="Graphic 26" descr="Paper with solid fill">
            <a:extLst>
              <a:ext uri="{FF2B5EF4-FFF2-40B4-BE49-F238E27FC236}">
                <a16:creationId xmlns:a16="http://schemas.microsoft.com/office/drawing/2014/main" id="{35C876A1-0EF0-7F87-81C2-A8CF73BAF0F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27716" y="5173555"/>
            <a:ext cx="420965" cy="420965"/>
          </a:xfrm>
          <a:prstGeom prst="rect">
            <a:avLst/>
          </a:prstGeom>
        </p:spPr>
      </p:pic>
      <p:pic>
        <p:nvPicPr>
          <p:cNvPr id="28" name="Graphic 27" descr="Envelope outline">
            <a:extLst>
              <a:ext uri="{FF2B5EF4-FFF2-40B4-BE49-F238E27FC236}">
                <a16:creationId xmlns:a16="http://schemas.microsoft.com/office/drawing/2014/main" id="{D4700F90-81B6-4F6B-AC08-E22488CECE7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712945" y="5166546"/>
            <a:ext cx="522676" cy="522676"/>
          </a:xfrm>
          <a:prstGeom prst="rect">
            <a:avLst/>
          </a:prstGeom>
        </p:spPr>
      </p:pic>
      <p:sp>
        <p:nvSpPr>
          <p:cNvPr id="29" name="Google Shape;177;p19">
            <a:extLst>
              <a:ext uri="{FF2B5EF4-FFF2-40B4-BE49-F238E27FC236}">
                <a16:creationId xmlns:a16="http://schemas.microsoft.com/office/drawing/2014/main" id="{E2EB7CD2-AF3A-C0A1-C435-4E4A12EFE864}"/>
              </a:ext>
            </a:extLst>
          </p:cNvPr>
          <p:cNvSpPr txBox="1"/>
          <p:nvPr/>
        </p:nvSpPr>
        <p:spPr>
          <a:xfrm>
            <a:off x="6412600" y="3815758"/>
            <a:ext cx="425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l-GR" sz="2667" dirty="0">
                <a:solidFill>
                  <a:schemeClr val="accent3"/>
                </a:solidFill>
              </a:rPr>
              <a:t>π</a:t>
            </a:r>
            <a:endParaRPr sz="2667" dirty="0">
              <a:solidFill>
                <a:schemeClr val="accent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Google Shape;177;p19">
                <a:extLst>
                  <a:ext uri="{FF2B5EF4-FFF2-40B4-BE49-F238E27FC236}">
                    <a16:creationId xmlns:a16="http://schemas.microsoft.com/office/drawing/2014/main" id="{5770A97D-028A-69CC-194A-FA9BE7A2F6E0}"/>
                  </a:ext>
                </a:extLst>
              </p:cNvPr>
              <p:cNvSpPr txBox="1"/>
              <p:nvPr/>
            </p:nvSpPr>
            <p:spPr>
              <a:xfrm>
                <a:off x="5734835" y="2507153"/>
                <a:ext cx="1007679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l-GR" sz="2667" dirty="0">
                    <a:solidFill>
                      <a:schemeClr val="accent1"/>
                    </a:solidFill>
                  </a:rPr>
                  <a:t>π</a:t>
                </a:r>
                <a:r>
                  <a:rPr lang="en-US" sz="2667" baseline="-25000" dirty="0">
                    <a:solidFill>
                      <a:schemeClr val="accent1"/>
                    </a:solidFill>
                  </a:rPr>
                  <a:t>1</a:t>
                </a:r>
                <a:endParaRPr sz="2667" baseline="-25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0" name="Google Shape;177;p19">
                <a:extLst>
                  <a:ext uri="{FF2B5EF4-FFF2-40B4-BE49-F238E27FC236}">
                    <a16:creationId xmlns:a16="http://schemas.microsoft.com/office/drawing/2014/main" id="{5770A97D-028A-69CC-194A-FA9BE7A2F6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835" y="2507153"/>
                <a:ext cx="1007679" cy="554400"/>
              </a:xfrm>
              <a:prstGeom prst="rect">
                <a:avLst/>
              </a:prstGeom>
              <a:blipFill>
                <a:blip r:embed="rId17"/>
                <a:stretch>
                  <a:fillRect b="-329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B75A2AC-0C67-5A2A-B95C-D302DAD54C8C}"/>
                  </a:ext>
                </a:extLst>
              </p:cNvPr>
              <p:cNvSpPr txBox="1"/>
              <p:nvPr/>
            </p:nvSpPr>
            <p:spPr>
              <a:xfrm>
                <a:off x="5108712" y="1166933"/>
                <a:ext cx="2392017" cy="511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B75A2AC-0C67-5A2A-B95C-D302DAD54C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8712" y="1166933"/>
                <a:ext cx="2392017" cy="51187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Google Shape;174;p19">
                <a:extLst>
                  <a:ext uri="{FF2B5EF4-FFF2-40B4-BE49-F238E27FC236}">
                    <a16:creationId xmlns:a16="http://schemas.microsoft.com/office/drawing/2014/main" id="{8B9BE403-34D9-CA76-1B7B-A692D9662791}"/>
                  </a:ext>
                </a:extLst>
              </p:cNvPr>
              <p:cNvSpPr txBox="1"/>
              <p:nvPr/>
            </p:nvSpPr>
            <p:spPr>
              <a:xfrm>
                <a:off x="8524937" y="1776444"/>
                <a:ext cx="2978025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←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/>
                        <m:sup/>
                      </m:sSubSup>
                      <m:r>
                        <a:rPr lang="en-US" sz="24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400" b="1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ar-AE" sz="24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←</m:t>
                      </m:r>
                      <m:sSubSup>
                        <m:sSubSupPr>
                          <m:ctrlPr>
                            <a:rPr lang="ar-AE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/>
                        <m:sup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ar-AE" sz="2400" dirty="0">
                  <a:solidFill>
                    <a:schemeClr val="accent1"/>
                  </a:solidFill>
                </a:endParaRPr>
              </a:p>
              <a:p>
                <a:endParaRPr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Google Shape;174;p19">
                <a:extLst>
                  <a:ext uri="{FF2B5EF4-FFF2-40B4-BE49-F238E27FC236}">
                    <a16:creationId xmlns:a16="http://schemas.microsoft.com/office/drawing/2014/main" id="{8B9BE403-34D9-CA76-1B7B-A692D96627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4937" y="1776444"/>
                <a:ext cx="2978025" cy="55440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174;p19">
                <a:extLst>
                  <a:ext uri="{FF2B5EF4-FFF2-40B4-BE49-F238E27FC236}">
                    <a16:creationId xmlns:a16="http://schemas.microsoft.com/office/drawing/2014/main" id="{E34A549E-8CFB-75C1-8576-7A1A8BE39EAC}"/>
                  </a:ext>
                </a:extLst>
              </p:cNvPr>
              <p:cNvSpPr txBox="1"/>
              <p:nvPr/>
            </p:nvSpPr>
            <p:spPr>
              <a:xfrm>
                <a:off x="7632873" y="1153030"/>
                <a:ext cx="2590520" cy="7502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·</m:t>
                    </m:r>
                    <m:r>
                      <a:rPr lang="en-US" sz="24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sz="2400" dirty="0">
                    <a:solidFill>
                      <a:srgbClr val="FFC000"/>
                    </a:solidFill>
                    <a:ea typeface="Cambria Math" panose="02040503050406030204" pitchFamily="18" charset="0"/>
                  </a:rPr>
                  <a:t>,</a:t>
                </a:r>
                <a:r>
                  <a:rPr lang="el-GR" sz="2400" dirty="0">
                    <a:solidFill>
                      <a:schemeClr val="accent1"/>
                    </a:solidFill>
                  </a:rPr>
                  <a:t> </a:t>
                </a:r>
                <a:r>
                  <a:rPr lang="el-GR" sz="2400" dirty="0">
                    <a:solidFill>
                      <a:srgbClr val="FFC000"/>
                    </a:solidFill>
                  </a:rPr>
                  <a:t>π</a:t>
                </a:r>
                <a:r>
                  <a:rPr lang="en-US" sz="2400" baseline="-25000" dirty="0">
                    <a:solidFill>
                      <a:srgbClr val="FFC000"/>
                    </a:solidFill>
                  </a:rPr>
                  <a:t>0</a:t>
                </a:r>
                <a:endParaRPr lang="el-GR" sz="2400" baseline="-25000" dirty="0">
                  <a:solidFill>
                    <a:srgbClr val="FFC000"/>
                  </a:solidFill>
                </a:endParaRPr>
              </a:p>
              <a:p>
                <a:r>
                  <a:rPr lang="en-US" sz="2400" dirty="0">
                    <a:solidFill>
                      <a:srgbClr val="FFC000"/>
                    </a:solidFill>
                    <a:ea typeface="Cambria Math" panose="02040503050406030204" pitchFamily="18" charset="0"/>
                  </a:rPr>
                  <a:t> </a:t>
                </a:r>
              </a:p>
              <a:p>
                <a:r>
                  <a:rPr lang="en-US" sz="2400" b="1" dirty="0">
                    <a:solidFill>
                      <a:srgbClr val="FFC000"/>
                    </a:solidFill>
                    <a:ea typeface="Cambria Math" panose="02040503050406030204" pitchFamily="18" charset="0"/>
                  </a:rPr>
                  <a:t>	</a:t>
                </a:r>
                <a:endParaRPr lang="el-GR" sz="2400" dirty="0">
                  <a:solidFill>
                    <a:srgbClr val="FFC000"/>
                  </a:solidFill>
                </a:endParaRPr>
              </a:p>
              <a:p>
                <a:endParaRPr lang="en-US" b="1" dirty="0">
                  <a:solidFill>
                    <a:srgbClr val="FFC000"/>
                  </a:solidFill>
                  <a:ea typeface="Cambria Math" panose="02040503050406030204" pitchFamily="18" charset="0"/>
                </a:endParaRPr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	</a:t>
                </a:r>
              </a:p>
            </p:txBody>
          </p:sp>
        </mc:Choice>
        <mc:Fallback xmlns="">
          <p:sp>
            <p:nvSpPr>
              <p:cNvPr id="4" name="Google Shape;174;p19">
                <a:extLst>
                  <a:ext uri="{FF2B5EF4-FFF2-40B4-BE49-F238E27FC236}">
                    <a16:creationId xmlns:a16="http://schemas.microsoft.com/office/drawing/2014/main" id="{E34A549E-8CFB-75C1-8576-7A1A8BE39E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2873" y="1153030"/>
                <a:ext cx="2590520" cy="75021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Google Shape;174;p19">
                <a:extLst>
                  <a:ext uri="{FF2B5EF4-FFF2-40B4-BE49-F238E27FC236}">
                    <a16:creationId xmlns:a16="http://schemas.microsoft.com/office/drawing/2014/main" id="{C6D50CCC-CBE7-EFFE-F3AA-04AA34EF8D20}"/>
                  </a:ext>
                </a:extLst>
              </p:cNvPr>
              <p:cNvSpPr txBox="1"/>
              <p:nvPr/>
            </p:nvSpPr>
            <p:spPr>
              <a:xfrm>
                <a:off x="221903" y="2871766"/>
                <a:ext cx="1689154" cy="15283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r>
                  <a:rPr lang="en-US" sz="2400" i="1" dirty="0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←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2400" i="1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en-US" sz="2400" b="0" i="1" baseline="-2500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ar-AE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ar-A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/>
                        <m:sup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ar-AE" sz="2400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" name="Google Shape;174;p19">
                <a:extLst>
                  <a:ext uri="{FF2B5EF4-FFF2-40B4-BE49-F238E27FC236}">
                    <a16:creationId xmlns:a16="http://schemas.microsoft.com/office/drawing/2014/main" id="{C6D50CCC-CBE7-EFFE-F3AA-04AA34EF8D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03" y="2871766"/>
                <a:ext cx="1689154" cy="1528387"/>
              </a:xfrm>
              <a:prstGeom prst="rect">
                <a:avLst/>
              </a:prstGeom>
              <a:blipFill>
                <a:blip r:embed="rId21"/>
                <a:stretch>
                  <a:fillRect l="-36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Google Shape;174;p19">
                <a:extLst>
                  <a:ext uri="{FF2B5EF4-FFF2-40B4-BE49-F238E27FC236}">
                    <a16:creationId xmlns:a16="http://schemas.microsoft.com/office/drawing/2014/main" id="{51AD5480-623D-CEC4-7B4C-BF5E3A705458}"/>
                  </a:ext>
                </a:extLst>
              </p:cNvPr>
              <p:cNvSpPr txBox="1"/>
              <p:nvPr/>
            </p:nvSpPr>
            <p:spPr>
              <a:xfrm>
                <a:off x="8524937" y="4465886"/>
                <a:ext cx="2978025" cy="16499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en-US" sz="2400" b="0" i="1" baseline="-2500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ar-AE" sz="24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←</m:t>
                      </m:r>
                      <m:sSubSup>
                        <m:sSubSupPr>
                          <m:ctrlPr>
                            <a:rPr lang="ar-AE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2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  <m:sub/>
                        <m:sup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en-US" sz="2400" dirty="0">
                  <a:solidFill>
                    <a:srgbClr val="FFC000"/>
                  </a:solidFill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2400" b="0" i="1" baseline="-2500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·</m:t>
                      </m:r>
                      <m:r>
                        <a:rPr lang="en-US" sz="24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en-US" sz="2400" i="1" baseline="-2500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ar-AE" sz="2400" dirty="0">
                  <a:solidFill>
                    <a:schemeClr val="accent1"/>
                  </a:solidFill>
                </a:endParaRPr>
              </a:p>
              <a:p>
                <a:endParaRPr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" name="Google Shape;174;p19">
                <a:extLst>
                  <a:ext uri="{FF2B5EF4-FFF2-40B4-BE49-F238E27FC236}">
                    <a16:creationId xmlns:a16="http://schemas.microsoft.com/office/drawing/2014/main" id="{51AD5480-623D-CEC4-7B4C-BF5E3A7054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4937" y="4465886"/>
                <a:ext cx="2978025" cy="164999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A9C4669-D454-1D90-5345-DCFE537FB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769172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>
          <a:extLst>
            <a:ext uri="{FF2B5EF4-FFF2-40B4-BE49-F238E27FC236}">
              <a16:creationId xmlns:a16="http://schemas.microsoft.com/office/drawing/2014/main" id="{A8401CED-9EDC-4DDE-92CA-A35251B7A8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9">
            <a:extLst>
              <a:ext uri="{FF2B5EF4-FFF2-40B4-BE49-F238E27FC236}">
                <a16:creationId xmlns:a16="http://schemas.microsoft.com/office/drawing/2014/main" id="{0D005CAE-0CF2-7B30-16D4-42B922F3A03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1233" y="61384"/>
            <a:ext cx="10515600" cy="1325200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[ADDS21] VOPRF Construction</a:t>
            </a:r>
            <a:endParaRPr dirty="0"/>
          </a:p>
        </p:txBody>
      </p:sp>
      <p:pic>
        <p:nvPicPr>
          <p:cNvPr id="170" name="Google Shape;170;p19">
            <a:extLst>
              <a:ext uri="{FF2B5EF4-FFF2-40B4-BE49-F238E27FC236}">
                <a16:creationId xmlns:a16="http://schemas.microsoft.com/office/drawing/2014/main" id="{B04CBDAA-E3F2-5F0B-DE76-473A0576B1E9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928133" y="2426233"/>
            <a:ext cx="2005531" cy="2005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9">
            <a:extLst>
              <a:ext uri="{FF2B5EF4-FFF2-40B4-BE49-F238E27FC236}">
                <a16:creationId xmlns:a16="http://schemas.microsoft.com/office/drawing/2014/main" id="{4740DC4C-7A68-C41B-E606-7E3EAA037B78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04784" y="2356780"/>
            <a:ext cx="2144432" cy="214443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Google Shape;173;p19">
                <a:extLst>
                  <a:ext uri="{FF2B5EF4-FFF2-40B4-BE49-F238E27FC236}">
                    <a16:creationId xmlns:a16="http://schemas.microsoft.com/office/drawing/2014/main" id="{EEDFFC36-F4F9-A6EB-7313-01D98453E35B}"/>
                  </a:ext>
                </a:extLst>
              </p:cNvPr>
              <p:cNvSpPr txBox="1"/>
              <p:nvPr/>
            </p:nvSpPr>
            <p:spPr>
              <a:xfrm>
                <a:off x="1181740" y="1885143"/>
                <a:ext cx="2590520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ar-AE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ar-AE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ar-A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ar-A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ar-A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ar-A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sup>
                          <m:r>
                            <a:rPr lang="ar-AE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</m:oMath>
                  </m:oMathPara>
                </a14:m>
                <a:endParaRPr lang="ar-AE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73" name="Google Shape;173;p19">
                <a:extLst>
                  <a:ext uri="{FF2B5EF4-FFF2-40B4-BE49-F238E27FC236}">
                    <a16:creationId xmlns:a16="http://schemas.microsoft.com/office/drawing/2014/main" id="{EEDFFC36-F4F9-A6EB-7313-01D98453E3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740" y="1885143"/>
                <a:ext cx="2590520" cy="554400"/>
              </a:xfrm>
              <a:prstGeom prst="rect">
                <a:avLst/>
              </a:prstGeom>
              <a:blipFill>
                <a:blip r:embed="rId7"/>
                <a:stretch>
                  <a:fillRect b="-142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5" name="Google Shape;175;p19">
            <a:extLst>
              <a:ext uri="{FF2B5EF4-FFF2-40B4-BE49-F238E27FC236}">
                <a16:creationId xmlns:a16="http://schemas.microsoft.com/office/drawing/2014/main" id="{8FD9378A-AD12-242B-85A6-2BBF1FD2EC22}"/>
              </a:ext>
            </a:extLst>
          </p:cNvPr>
          <p:cNvCxnSpPr/>
          <p:nvPr/>
        </p:nvCxnSpPr>
        <p:spPr>
          <a:xfrm rot="10800000" flipH="1">
            <a:off x="4798451" y="3096467"/>
            <a:ext cx="2946800" cy="14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6" name="Google Shape;176;p19">
            <a:extLst>
              <a:ext uri="{FF2B5EF4-FFF2-40B4-BE49-F238E27FC236}">
                <a16:creationId xmlns:a16="http://schemas.microsoft.com/office/drawing/2014/main" id="{F5334C88-02AA-A32E-9A47-98DA909F232A}"/>
              </a:ext>
            </a:extLst>
          </p:cNvPr>
          <p:cNvCxnSpPr/>
          <p:nvPr/>
        </p:nvCxnSpPr>
        <p:spPr>
          <a:xfrm flipH="1">
            <a:off x="4783851" y="3785600"/>
            <a:ext cx="2909600" cy="31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Google Shape;177;p19">
                <a:extLst>
                  <a:ext uri="{FF2B5EF4-FFF2-40B4-BE49-F238E27FC236}">
                    <a16:creationId xmlns:a16="http://schemas.microsoft.com/office/drawing/2014/main" id="{E934C84B-B478-88F0-4393-625BEFE07C00}"/>
                  </a:ext>
                </a:extLst>
              </p:cNvPr>
              <p:cNvSpPr txBox="1"/>
              <p:nvPr/>
            </p:nvSpPr>
            <p:spPr>
              <a:xfrm>
                <a:off x="348548" y="4132948"/>
                <a:ext cx="5327161" cy="8873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baseline="-2500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baseline="-2500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en-US" sz="2000" b="0" i="1" baseline="-2500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baseline="-2500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 baseline="-250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en-US" sz="2000" i="1" baseline="-250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 baseline="-250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)…))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  <m:r>
                          <a:rPr lang="en-US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·</m:t>
                        </m:r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  <m:r>
                          <a:rPr lang="en-US" sz="2000" b="0" i="1" baseline="-2500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sz="2400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7" name="Google Shape;177;p19">
                <a:extLst>
                  <a:ext uri="{FF2B5EF4-FFF2-40B4-BE49-F238E27FC236}">
                    <a16:creationId xmlns:a16="http://schemas.microsoft.com/office/drawing/2014/main" id="{E934C84B-B478-88F0-4393-625BEFE07C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548" y="4132948"/>
                <a:ext cx="5327161" cy="88733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8" name="Google Shape;188;p19">
            <a:extLst>
              <a:ext uri="{FF2B5EF4-FFF2-40B4-BE49-F238E27FC236}">
                <a16:creationId xmlns:a16="http://schemas.microsoft.com/office/drawing/2014/main" id="{E40F2A77-0672-C746-D9F9-1FF06E776343}"/>
              </a:ext>
            </a:extLst>
          </p:cNvPr>
          <p:cNvCxnSpPr/>
          <p:nvPr/>
        </p:nvCxnSpPr>
        <p:spPr>
          <a:xfrm>
            <a:off x="2061017" y="5427884"/>
            <a:ext cx="573200" cy="13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5" name="Graphic 24" descr="Envelope outline">
            <a:extLst>
              <a:ext uri="{FF2B5EF4-FFF2-40B4-BE49-F238E27FC236}">
                <a16:creationId xmlns:a16="http://schemas.microsoft.com/office/drawing/2014/main" id="{93B614AF-B4D0-9516-19A8-5630D30BF73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74495" y="5145818"/>
            <a:ext cx="522676" cy="522676"/>
          </a:xfrm>
          <a:prstGeom prst="rect">
            <a:avLst/>
          </a:prstGeom>
        </p:spPr>
      </p:pic>
      <p:pic>
        <p:nvPicPr>
          <p:cNvPr id="26" name="Graphic 25" descr="Key with solid fill">
            <a:extLst>
              <a:ext uri="{FF2B5EF4-FFF2-40B4-BE49-F238E27FC236}">
                <a16:creationId xmlns:a16="http://schemas.microsoft.com/office/drawing/2014/main" id="{0D40B024-5DAE-DE40-E39A-13FE7956E52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flipH="1">
            <a:off x="981614" y="5224561"/>
            <a:ext cx="365189" cy="365189"/>
          </a:xfrm>
          <a:prstGeom prst="rect">
            <a:avLst/>
          </a:prstGeom>
        </p:spPr>
      </p:pic>
      <p:pic>
        <p:nvPicPr>
          <p:cNvPr id="27" name="Graphic 26" descr="Paper with solid fill">
            <a:extLst>
              <a:ext uri="{FF2B5EF4-FFF2-40B4-BE49-F238E27FC236}">
                <a16:creationId xmlns:a16="http://schemas.microsoft.com/office/drawing/2014/main" id="{9C0F4BD8-2503-DCAB-CEF6-0B0AB8E5605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27716" y="5173555"/>
            <a:ext cx="420965" cy="420965"/>
          </a:xfrm>
          <a:prstGeom prst="rect">
            <a:avLst/>
          </a:prstGeom>
        </p:spPr>
      </p:pic>
      <p:pic>
        <p:nvPicPr>
          <p:cNvPr id="28" name="Graphic 27" descr="Envelope outline">
            <a:extLst>
              <a:ext uri="{FF2B5EF4-FFF2-40B4-BE49-F238E27FC236}">
                <a16:creationId xmlns:a16="http://schemas.microsoft.com/office/drawing/2014/main" id="{399CEE30-F579-E350-1057-04BB1F76144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712945" y="5166546"/>
            <a:ext cx="522676" cy="5226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Google Shape;177;p19">
                <a:extLst>
                  <a:ext uri="{FF2B5EF4-FFF2-40B4-BE49-F238E27FC236}">
                    <a16:creationId xmlns:a16="http://schemas.microsoft.com/office/drawing/2014/main" id="{2796FB14-691B-245F-DD89-F9AC535A7B90}"/>
                  </a:ext>
                </a:extLst>
              </p:cNvPr>
              <p:cNvSpPr txBox="1"/>
              <p:nvPr/>
            </p:nvSpPr>
            <p:spPr>
              <a:xfrm>
                <a:off x="5734835" y="2507153"/>
                <a:ext cx="1007679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l-GR" sz="2667" dirty="0">
                    <a:solidFill>
                      <a:schemeClr val="accent1"/>
                    </a:solidFill>
                  </a:rPr>
                  <a:t>π</a:t>
                </a:r>
                <a:r>
                  <a:rPr lang="en-US" sz="2667" baseline="-25000" dirty="0">
                    <a:solidFill>
                      <a:schemeClr val="accent1"/>
                    </a:solidFill>
                  </a:rPr>
                  <a:t>1</a:t>
                </a:r>
                <a:endParaRPr sz="2667" baseline="-25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0" name="Google Shape;177;p19">
                <a:extLst>
                  <a:ext uri="{FF2B5EF4-FFF2-40B4-BE49-F238E27FC236}">
                    <a16:creationId xmlns:a16="http://schemas.microsoft.com/office/drawing/2014/main" id="{2796FB14-691B-245F-DD89-F9AC535A7B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835" y="2507153"/>
                <a:ext cx="1007679" cy="554400"/>
              </a:xfrm>
              <a:prstGeom prst="rect">
                <a:avLst/>
              </a:prstGeom>
              <a:blipFill>
                <a:blip r:embed="rId17"/>
                <a:stretch>
                  <a:fillRect b="-329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2381591-B5BE-F411-1447-B56B9D4BE453}"/>
                  </a:ext>
                </a:extLst>
              </p:cNvPr>
              <p:cNvSpPr txBox="1"/>
              <p:nvPr/>
            </p:nvSpPr>
            <p:spPr>
              <a:xfrm>
                <a:off x="5108712" y="1166933"/>
                <a:ext cx="2392017" cy="511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2381591-B5BE-F411-1447-B56B9D4BE4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8712" y="1166933"/>
                <a:ext cx="2392017" cy="51187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Google Shape;174;p19">
                <a:extLst>
                  <a:ext uri="{FF2B5EF4-FFF2-40B4-BE49-F238E27FC236}">
                    <a16:creationId xmlns:a16="http://schemas.microsoft.com/office/drawing/2014/main" id="{8CF3EC49-E69F-54A9-0FA7-1BB5F9A1E749}"/>
                  </a:ext>
                </a:extLst>
              </p:cNvPr>
              <p:cNvSpPr txBox="1"/>
              <p:nvPr/>
            </p:nvSpPr>
            <p:spPr>
              <a:xfrm>
                <a:off x="8524937" y="1776444"/>
                <a:ext cx="2978025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←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/>
                        <m:sup/>
                      </m:sSubSup>
                      <m:r>
                        <a:rPr lang="en-US" sz="24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400" b="1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ar-AE" sz="24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←</m:t>
                      </m:r>
                      <m:sSubSup>
                        <m:sSubSupPr>
                          <m:ctrlPr>
                            <a:rPr lang="ar-AE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/>
                        <m:sup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ar-AE" sz="2400" dirty="0">
                  <a:solidFill>
                    <a:schemeClr val="accent1"/>
                  </a:solidFill>
                </a:endParaRPr>
              </a:p>
              <a:p>
                <a:endParaRPr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Google Shape;174;p19">
                <a:extLst>
                  <a:ext uri="{FF2B5EF4-FFF2-40B4-BE49-F238E27FC236}">
                    <a16:creationId xmlns:a16="http://schemas.microsoft.com/office/drawing/2014/main" id="{8CF3EC49-E69F-54A9-0FA7-1BB5F9A1E7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4937" y="1776444"/>
                <a:ext cx="2978025" cy="55440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174;p19">
                <a:extLst>
                  <a:ext uri="{FF2B5EF4-FFF2-40B4-BE49-F238E27FC236}">
                    <a16:creationId xmlns:a16="http://schemas.microsoft.com/office/drawing/2014/main" id="{05B3BC48-DBF0-7887-3E5B-030457A1F0ED}"/>
                  </a:ext>
                </a:extLst>
              </p:cNvPr>
              <p:cNvSpPr txBox="1"/>
              <p:nvPr/>
            </p:nvSpPr>
            <p:spPr>
              <a:xfrm>
                <a:off x="7632873" y="1153030"/>
                <a:ext cx="2590520" cy="7502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·</m:t>
                    </m:r>
                    <m:r>
                      <a:rPr lang="en-US" sz="24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sz="2400" dirty="0">
                    <a:solidFill>
                      <a:srgbClr val="FFC000"/>
                    </a:solidFill>
                    <a:ea typeface="Cambria Math" panose="02040503050406030204" pitchFamily="18" charset="0"/>
                  </a:rPr>
                  <a:t>,</a:t>
                </a:r>
                <a:r>
                  <a:rPr lang="el-GR" sz="2400" dirty="0">
                    <a:solidFill>
                      <a:schemeClr val="accent1"/>
                    </a:solidFill>
                  </a:rPr>
                  <a:t> </a:t>
                </a:r>
                <a:r>
                  <a:rPr lang="el-GR" sz="2400" dirty="0">
                    <a:solidFill>
                      <a:srgbClr val="FFC000"/>
                    </a:solidFill>
                  </a:rPr>
                  <a:t>π</a:t>
                </a:r>
                <a:r>
                  <a:rPr lang="en-US" sz="2400" baseline="-25000" dirty="0">
                    <a:solidFill>
                      <a:srgbClr val="FFC000"/>
                    </a:solidFill>
                  </a:rPr>
                  <a:t>0</a:t>
                </a:r>
                <a:endParaRPr lang="el-GR" sz="2400" baseline="-25000" dirty="0">
                  <a:solidFill>
                    <a:srgbClr val="FFC000"/>
                  </a:solidFill>
                </a:endParaRPr>
              </a:p>
              <a:p>
                <a:r>
                  <a:rPr lang="en-US" sz="2400" dirty="0">
                    <a:solidFill>
                      <a:srgbClr val="FFC000"/>
                    </a:solidFill>
                    <a:ea typeface="Cambria Math" panose="02040503050406030204" pitchFamily="18" charset="0"/>
                  </a:rPr>
                  <a:t> </a:t>
                </a:r>
              </a:p>
              <a:p>
                <a:r>
                  <a:rPr lang="en-US" sz="2400" b="1" dirty="0">
                    <a:solidFill>
                      <a:srgbClr val="FFC000"/>
                    </a:solidFill>
                    <a:ea typeface="Cambria Math" panose="02040503050406030204" pitchFamily="18" charset="0"/>
                  </a:rPr>
                  <a:t>	</a:t>
                </a:r>
                <a:endParaRPr lang="el-GR" sz="2400" dirty="0">
                  <a:solidFill>
                    <a:srgbClr val="FFC000"/>
                  </a:solidFill>
                </a:endParaRPr>
              </a:p>
              <a:p>
                <a:endParaRPr lang="en-US" b="1" dirty="0">
                  <a:solidFill>
                    <a:srgbClr val="FFC000"/>
                  </a:solidFill>
                  <a:ea typeface="Cambria Math" panose="02040503050406030204" pitchFamily="18" charset="0"/>
                </a:endParaRPr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	</a:t>
                </a:r>
              </a:p>
            </p:txBody>
          </p:sp>
        </mc:Choice>
        <mc:Fallback xmlns="">
          <p:sp>
            <p:nvSpPr>
              <p:cNvPr id="4" name="Google Shape;174;p19">
                <a:extLst>
                  <a:ext uri="{FF2B5EF4-FFF2-40B4-BE49-F238E27FC236}">
                    <a16:creationId xmlns:a16="http://schemas.microsoft.com/office/drawing/2014/main" id="{05B3BC48-DBF0-7887-3E5B-030457A1F0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2873" y="1153030"/>
                <a:ext cx="2590520" cy="75021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Google Shape;174;p19">
                <a:extLst>
                  <a:ext uri="{FF2B5EF4-FFF2-40B4-BE49-F238E27FC236}">
                    <a16:creationId xmlns:a16="http://schemas.microsoft.com/office/drawing/2014/main" id="{136C54D6-6F05-4ACD-0BCC-A76E3765E21E}"/>
                  </a:ext>
                </a:extLst>
              </p:cNvPr>
              <p:cNvSpPr txBox="1"/>
              <p:nvPr/>
            </p:nvSpPr>
            <p:spPr>
              <a:xfrm>
                <a:off x="221903" y="2871766"/>
                <a:ext cx="1689154" cy="15283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r>
                  <a:rPr lang="en-US" sz="2400" i="1" dirty="0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←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2400" i="1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en-US" sz="2400" b="0" i="1" baseline="-2500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ar-AE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ar-A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/>
                        <m:sup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ar-AE" sz="2400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" name="Google Shape;174;p19">
                <a:extLst>
                  <a:ext uri="{FF2B5EF4-FFF2-40B4-BE49-F238E27FC236}">
                    <a16:creationId xmlns:a16="http://schemas.microsoft.com/office/drawing/2014/main" id="{136C54D6-6F05-4ACD-0BCC-A76E3765E2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03" y="2871766"/>
                <a:ext cx="1689154" cy="1528387"/>
              </a:xfrm>
              <a:prstGeom prst="rect">
                <a:avLst/>
              </a:prstGeom>
              <a:blipFill>
                <a:blip r:embed="rId21"/>
                <a:stretch>
                  <a:fillRect l="-36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Google Shape;174;p19">
                <a:extLst>
                  <a:ext uri="{FF2B5EF4-FFF2-40B4-BE49-F238E27FC236}">
                    <a16:creationId xmlns:a16="http://schemas.microsoft.com/office/drawing/2014/main" id="{9F334B54-6912-97AC-08B3-7D5F55F890E6}"/>
                  </a:ext>
                </a:extLst>
              </p:cNvPr>
              <p:cNvSpPr txBox="1"/>
              <p:nvPr/>
            </p:nvSpPr>
            <p:spPr>
              <a:xfrm>
                <a:off x="8524937" y="4465886"/>
                <a:ext cx="2978025" cy="16499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en-US" sz="2400" b="0" i="1" baseline="-2500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ar-AE" sz="24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←</m:t>
                      </m:r>
                      <m:sSubSup>
                        <m:sSubSupPr>
                          <m:ctrlPr>
                            <a:rPr lang="ar-AE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2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  <m:sub/>
                        <m:sup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en-US" sz="2400" dirty="0">
                  <a:solidFill>
                    <a:srgbClr val="FFC000"/>
                  </a:solidFill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2400" b="0" i="1" baseline="-2500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·</m:t>
                      </m:r>
                      <m:r>
                        <a:rPr lang="en-US" sz="24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en-US" sz="2400" i="1" baseline="-2500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ar-AE" sz="2400" dirty="0">
                  <a:solidFill>
                    <a:schemeClr val="accent1"/>
                  </a:solidFill>
                </a:endParaRPr>
              </a:p>
              <a:p>
                <a:endParaRPr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" name="Google Shape;174;p19">
                <a:extLst>
                  <a:ext uri="{FF2B5EF4-FFF2-40B4-BE49-F238E27FC236}">
                    <a16:creationId xmlns:a16="http://schemas.microsoft.com/office/drawing/2014/main" id="{9F334B54-6912-97AC-08B3-7D5F55F89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4937" y="4465886"/>
                <a:ext cx="2978025" cy="164999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Google Shape;177;p19">
                <a:extLst>
                  <a:ext uri="{FF2B5EF4-FFF2-40B4-BE49-F238E27FC236}">
                    <a16:creationId xmlns:a16="http://schemas.microsoft.com/office/drawing/2014/main" id="{4484A1D0-8719-A262-2F28-4CD57EE9E462}"/>
                  </a:ext>
                </a:extLst>
              </p:cNvPr>
              <p:cNvSpPr txBox="1"/>
              <p:nvPr/>
            </p:nvSpPr>
            <p:spPr>
              <a:xfrm>
                <a:off x="5768011" y="3855748"/>
                <a:ext cx="1298919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ar-AE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400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ar-AE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ar-AE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l-GR" sz="2667" dirty="0">
                    <a:solidFill>
                      <a:schemeClr val="accent3"/>
                    </a:solidFill>
                  </a:rPr>
                  <a:t>π</a:t>
                </a:r>
                <a:r>
                  <a:rPr lang="en-US" sz="2667" baseline="-25000" dirty="0">
                    <a:solidFill>
                      <a:schemeClr val="accent3"/>
                    </a:solidFill>
                  </a:rPr>
                  <a:t>2</a:t>
                </a:r>
                <a:endParaRPr lang="el-GR" sz="2667" baseline="-250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7" name="Google Shape;177;p19">
                <a:extLst>
                  <a:ext uri="{FF2B5EF4-FFF2-40B4-BE49-F238E27FC236}">
                    <a16:creationId xmlns:a16="http://schemas.microsoft.com/office/drawing/2014/main" id="{4484A1D0-8719-A262-2F28-4CD57EE9E4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8011" y="3855748"/>
                <a:ext cx="1298919" cy="554400"/>
              </a:xfrm>
              <a:prstGeom prst="rect">
                <a:avLst/>
              </a:prstGeom>
              <a:blipFill>
                <a:blip r:embed="rId23"/>
                <a:stretch>
                  <a:fillRect b="-344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043239-63C2-81D2-F957-B97B6458D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730291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>
          <a:extLst>
            <a:ext uri="{FF2B5EF4-FFF2-40B4-BE49-F238E27FC236}">
              <a16:creationId xmlns:a16="http://schemas.microsoft.com/office/drawing/2014/main" id="{D93DC305-D647-9736-B357-445E00492B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9">
            <a:extLst>
              <a:ext uri="{FF2B5EF4-FFF2-40B4-BE49-F238E27FC236}">
                <a16:creationId xmlns:a16="http://schemas.microsoft.com/office/drawing/2014/main" id="{EE0DD286-9FF9-3450-0728-1A48657E59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1233" y="61384"/>
            <a:ext cx="10515600" cy="1325200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[ADDS21] VOPRF Construction</a:t>
            </a:r>
            <a:endParaRPr dirty="0"/>
          </a:p>
        </p:txBody>
      </p:sp>
      <p:pic>
        <p:nvPicPr>
          <p:cNvPr id="170" name="Google Shape;170;p19">
            <a:extLst>
              <a:ext uri="{FF2B5EF4-FFF2-40B4-BE49-F238E27FC236}">
                <a16:creationId xmlns:a16="http://schemas.microsoft.com/office/drawing/2014/main" id="{FD3D70C0-A39D-3E60-AEFF-58A6EDE3A697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28133" y="2426233"/>
            <a:ext cx="2005531" cy="2005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9">
            <a:extLst>
              <a:ext uri="{FF2B5EF4-FFF2-40B4-BE49-F238E27FC236}">
                <a16:creationId xmlns:a16="http://schemas.microsoft.com/office/drawing/2014/main" id="{90A2CE66-1B06-BC07-922A-BB0B12F1959B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04784" y="2356780"/>
            <a:ext cx="2144432" cy="214443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Google Shape;173;p19">
                <a:extLst>
                  <a:ext uri="{FF2B5EF4-FFF2-40B4-BE49-F238E27FC236}">
                    <a16:creationId xmlns:a16="http://schemas.microsoft.com/office/drawing/2014/main" id="{C3A4F387-D0B7-3A71-01B2-A7FA1E627ECB}"/>
                  </a:ext>
                </a:extLst>
              </p:cNvPr>
              <p:cNvSpPr txBox="1"/>
              <p:nvPr/>
            </p:nvSpPr>
            <p:spPr>
              <a:xfrm>
                <a:off x="1181740" y="1885143"/>
                <a:ext cx="2590520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ar-AE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ar-AE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ar-A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ar-A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ar-A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ar-A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sup>
                          <m:r>
                            <a:rPr lang="ar-AE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</m:oMath>
                  </m:oMathPara>
                </a14:m>
                <a:endParaRPr lang="ar-AE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73" name="Google Shape;173;p19">
                <a:extLst>
                  <a:ext uri="{FF2B5EF4-FFF2-40B4-BE49-F238E27FC236}">
                    <a16:creationId xmlns:a16="http://schemas.microsoft.com/office/drawing/2014/main" id="{C3A4F387-D0B7-3A71-01B2-A7FA1E627E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740" y="1885143"/>
                <a:ext cx="2590520" cy="554400"/>
              </a:xfrm>
              <a:prstGeom prst="rect">
                <a:avLst/>
              </a:prstGeom>
              <a:blipFill>
                <a:blip r:embed="rId6"/>
                <a:stretch>
                  <a:fillRect b="-142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5" name="Google Shape;175;p19">
            <a:extLst>
              <a:ext uri="{FF2B5EF4-FFF2-40B4-BE49-F238E27FC236}">
                <a16:creationId xmlns:a16="http://schemas.microsoft.com/office/drawing/2014/main" id="{4C367F80-4396-99E0-7B83-1A5BD8593D63}"/>
              </a:ext>
            </a:extLst>
          </p:cNvPr>
          <p:cNvCxnSpPr/>
          <p:nvPr/>
        </p:nvCxnSpPr>
        <p:spPr>
          <a:xfrm rot="10800000" flipH="1">
            <a:off x="4798451" y="3096467"/>
            <a:ext cx="2946800" cy="14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6" name="Google Shape;176;p19">
            <a:extLst>
              <a:ext uri="{FF2B5EF4-FFF2-40B4-BE49-F238E27FC236}">
                <a16:creationId xmlns:a16="http://schemas.microsoft.com/office/drawing/2014/main" id="{E9D0A07E-D134-1A97-3CC5-2303FC4F415C}"/>
              </a:ext>
            </a:extLst>
          </p:cNvPr>
          <p:cNvCxnSpPr/>
          <p:nvPr/>
        </p:nvCxnSpPr>
        <p:spPr>
          <a:xfrm flipH="1">
            <a:off x="4783851" y="3785600"/>
            <a:ext cx="2909600" cy="31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Google Shape;177;p19">
                <a:extLst>
                  <a:ext uri="{FF2B5EF4-FFF2-40B4-BE49-F238E27FC236}">
                    <a16:creationId xmlns:a16="http://schemas.microsoft.com/office/drawing/2014/main" id="{4F0DFD94-E63C-6196-82E1-0D934E7D532D}"/>
                  </a:ext>
                </a:extLst>
              </p:cNvPr>
              <p:cNvSpPr txBox="1"/>
              <p:nvPr/>
            </p:nvSpPr>
            <p:spPr>
              <a:xfrm>
                <a:off x="348548" y="4132948"/>
                <a:ext cx="5327161" cy="8873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baseline="-2500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baseline="-2500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en-US" sz="2000" b="0" i="1" baseline="-2500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baseline="-2500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 baseline="-250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en-US" sz="2000" i="1" baseline="-250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 baseline="-250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)…))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  <m:r>
                          <a:rPr lang="en-US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·</m:t>
                        </m:r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  <m:r>
                          <a:rPr lang="en-US" sz="2000" b="0" i="1" baseline="-2500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sz="2400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7" name="Google Shape;177;p19">
                <a:extLst>
                  <a:ext uri="{FF2B5EF4-FFF2-40B4-BE49-F238E27FC236}">
                    <a16:creationId xmlns:a16="http://schemas.microsoft.com/office/drawing/2014/main" id="{4F0DFD94-E63C-6196-82E1-0D934E7D53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548" y="4132948"/>
                <a:ext cx="5327161" cy="88733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Google Shape;177;p19">
                <a:extLst>
                  <a:ext uri="{FF2B5EF4-FFF2-40B4-BE49-F238E27FC236}">
                    <a16:creationId xmlns:a16="http://schemas.microsoft.com/office/drawing/2014/main" id="{E8764586-3467-1199-5568-91576ED733F5}"/>
                  </a:ext>
                </a:extLst>
              </p:cNvPr>
              <p:cNvSpPr txBox="1"/>
              <p:nvPr/>
            </p:nvSpPr>
            <p:spPr>
              <a:xfrm>
                <a:off x="5734835" y="2507153"/>
                <a:ext cx="1007679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l-GR" sz="2667" dirty="0">
                    <a:solidFill>
                      <a:schemeClr val="accent1"/>
                    </a:solidFill>
                  </a:rPr>
                  <a:t>π</a:t>
                </a:r>
                <a:r>
                  <a:rPr lang="en-US" sz="2667" baseline="-25000" dirty="0">
                    <a:solidFill>
                      <a:schemeClr val="accent1"/>
                    </a:solidFill>
                  </a:rPr>
                  <a:t>1</a:t>
                </a:r>
                <a:endParaRPr sz="2667" baseline="-25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0" name="Google Shape;177;p19">
                <a:extLst>
                  <a:ext uri="{FF2B5EF4-FFF2-40B4-BE49-F238E27FC236}">
                    <a16:creationId xmlns:a16="http://schemas.microsoft.com/office/drawing/2014/main" id="{E8764586-3467-1199-5568-91576ED733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835" y="2507153"/>
                <a:ext cx="1007679" cy="554400"/>
              </a:xfrm>
              <a:prstGeom prst="rect">
                <a:avLst/>
              </a:prstGeom>
              <a:blipFill>
                <a:blip r:embed="rId8"/>
                <a:stretch>
                  <a:fillRect b="-329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D92DF94-424C-89CD-C46C-6BF47467B93A}"/>
                  </a:ext>
                </a:extLst>
              </p:cNvPr>
              <p:cNvSpPr txBox="1"/>
              <p:nvPr/>
            </p:nvSpPr>
            <p:spPr>
              <a:xfrm>
                <a:off x="5108712" y="1166933"/>
                <a:ext cx="2392017" cy="511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D92DF94-424C-89CD-C46C-6BF47467B9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8712" y="1166933"/>
                <a:ext cx="2392017" cy="51187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Google Shape;174;p19">
                <a:extLst>
                  <a:ext uri="{FF2B5EF4-FFF2-40B4-BE49-F238E27FC236}">
                    <a16:creationId xmlns:a16="http://schemas.microsoft.com/office/drawing/2014/main" id="{261C47C2-8679-99F4-9AD7-AEC71458CEBA}"/>
                  </a:ext>
                </a:extLst>
              </p:cNvPr>
              <p:cNvSpPr txBox="1"/>
              <p:nvPr/>
            </p:nvSpPr>
            <p:spPr>
              <a:xfrm>
                <a:off x="8524937" y="1776444"/>
                <a:ext cx="2978025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←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/>
                        <m:sup/>
                      </m:sSubSup>
                      <m:r>
                        <a:rPr lang="en-US" sz="24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400" b="1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ar-AE" sz="24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←</m:t>
                      </m:r>
                      <m:sSubSup>
                        <m:sSubSupPr>
                          <m:ctrlPr>
                            <a:rPr lang="ar-AE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/>
                        <m:sup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ar-AE" sz="2400" dirty="0">
                  <a:solidFill>
                    <a:schemeClr val="accent1"/>
                  </a:solidFill>
                </a:endParaRPr>
              </a:p>
              <a:p>
                <a:endParaRPr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Google Shape;174;p19">
                <a:extLst>
                  <a:ext uri="{FF2B5EF4-FFF2-40B4-BE49-F238E27FC236}">
                    <a16:creationId xmlns:a16="http://schemas.microsoft.com/office/drawing/2014/main" id="{261C47C2-8679-99F4-9AD7-AEC71458CE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4937" y="1776444"/>
                <a:ext cx="2978025" cy="5544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174;p19">
                <a:extLst>
                  <a:ext uri="{FF2B5EF4-FFF2-40B4-BE49-F238E27FC236}">
                    <a16:creationId xmlns:a16="http://schemas.microsoft.com/office/drawing/2014/main" id="{08CC1E02-CA0F-01E0-07AC-817E7545CEF3}"/>
                  </a:ext>
                </a:extLst>
              </p:cNvPr>
              <p:cNvSpPr txBox="1"/>
              <p:nvPr/>
            </p:nvSpPr>
            <p:spPr>
              <a:xfrm>
                <a:off x="7632873" y="1153030"/>
                <a:ext cx="2590520" cy="7502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·</m:t>
                    </m:r>
                    <m:r>
                      <a:rPr lang="en-US" sz="24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sz="2400" dirty="0">
                    <a:solidFill>
                      <a:srgbClr val="FFC000"/>
                    </a:solidFill>
                    <a:ea typeface="Cambria Math" panose="02040503050406030204" pitchFamily="18" charset="0"/>
                  </a:rPr>
                  <a:t>,</a:t>
                </a:r>
                <a:r>
                  <a:rPr lang="el-GR" sz="2400" dirty="0">
                    <a:solidFill>
                      <a:schemeClr val="accent1"/>
                    </a:solidFill>
                  </a:rPr>
                  <a:t> </a:t>
                </a:r>
                <a:r>
                  <a:rPr lang="el-GR" sz="2400" dirty="0">
                    <a:solidFill>
                      <a:srgbClr val="FFC000"/>
                    </a:solidFill>
                  </a:rPr>
                  <a:t>π</a:t>
                </a:r>
                <a:r>
                  <a:rPr lang="en-US" sz="2400" baseline="-25000" dirty="0">
                    <a:solidFill>
                      <a:srgbClr val="FFC000"/>
                    </a:solidFill>
                  </a:rPr>
                  <a:t>0</a:t>
                </a:r>
                <a:endParaRPr lang="el-GR" sz="2400" baseline="-25000" dirty="0">
                  <a:solidFill>
                    <a:srgbClr val="FFC000"/>
                  </a:solidFill>
                </a:endParaRPr>
              </a:p>
              <a:p>
                <a:r>
                  <a:rPr lang="en-US" sz="2400" dirty="0">
                    <a:solidFill>
                      <a:srgbClr val="FFC000"/>
                    </a:solidFill>
                    <a:ea typeface="Cambria Math" panose="02040503050406030204" pitchFamily="18" charset="0"/>
                  </a:rPr>
                  <a:t> </a:t>
                </a:r>
              </a:p>
              <a:p>
                <a:r>
                  <a:rPr lang="en-US" sz="2400" b="1" dirty="0">
                    <a:solidFill>
                      <a:srgbClr val="FFC000"/>
                    </a:solidFill>
                    <a:ea typeface="Cambria Math" panose="02040503050406030204" pitchFamily="18" charset="0"/>
                  </a:rPr>
                  <a:t>	</a:t>
                </a:r>
                <a:endParaRPr lang="el-GR" sz="2400" dirty="0">
                  <a:solidFill>
                    <a:srgbClr val="FFC000"/>
                  </a:solidFill>
                </a:endParaRPr>
              </a:p>
              <a:p>
                <a:endParaRPr lang="en-US" b="1" dirty="0">
                  <a:solidFill>
                    <a:srgbClr val="FFC000"/>
                  </a:solidFill>
                  <a:ea typeface="Cambria Math" panose="02040503050406030204" pitchFamily="18" charset="0"/>
                </a:endParaRPr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	</a:t>
                </a:r>
              </a:p>
            </p:txBody>
          </p:sp>
        </mc:Choice>
        <mc:Fallback xmlns="">
          <p:sp>
            <p:nvSpPr>
              <p:cNvPr id="4" name="Google Shape;174;p19">
                <a:extLst>
                  <a:ext uri="{FF2B5EF4-FFF2-40B4-BE49-F238E27FC236}">
                    <a16:creationId xmlns:a16="http://schemas.microsoft.com/office/drawing/2014/main" id="{08CC1E02-CA0F-01E0-07AC-817E7545CE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2873" y="1153030"/>
                <a:ext cx="2590520" cy="75021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Google Shape;174;p19">
                <a:extLst>
                  <a:ext uri="{FF2B5EF4-FFF2-40B4-BE49-F238E27FC236}">
                    <a16:creationId xmlns:a16="http://schemas.microsoft.com/office/drawing/2014/main" id="{40E4F7EF-8993-019E-5924-67835A825DF6}"/>
                  </a:ext>
                </a:extLst>
              </p:cNvPr>
              <p:cNvSpPr txBox="1"/>
              <p:nvPr/>
            </p:nvSpPr>
            <p:spPr>
              <a:xfrm>
                <a:off x="221903" y="2871766"/>
                <a:ext cx="1689154" cy="15283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r>
                  <a:rPr lang="en-US" sz="2400" i="1" dirty="0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←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2400" i="1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en-US" sz="2400" b="0" i="1" baseline="-2500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ar-AE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ar-A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/>
                        <m:sup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ar-AE" sz="2400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" name="Google Shape;174;p19">
                <a:extLst>
                  <a:ext uri="{FF2B5EF4-FFF2-40B4-BE49-F238E27FC236}">
                    <a16:creationId xmlns:a16="http://schemas.microsoft.com/office/drawing/2014/main" id="{40E4F7EF-8993-019E-5924-67835A825D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03" y="2871766"/>
                <a:ext cx="1689154" cy="1528387"/>
              </a:xfrm>
              <a:prstGeom prst="rect">
                <a:avLst/>
              </a:prstGeom>
              <a:blipFill>
                <a:blip r:embed="rId12"/>
                <a:stretch>
                  <a:fillRect l="-36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Google Shape;174;p19">
                <a:extLst>
                  <a:ext uri="{FF2B5EF4-FFF2-40B4-BE49-F238E27FC236}">
                    <a16:creationId xmlns:a16="http://schemas.microsoft.com/office/drawing/2014/main" id="{6338611A-1BBD-B26B-46FE-7AC2B53C2C0A}"/>
                  </a:ext>
                </a:extLst>
              </p:cNvPr>
              <p:cNvSpPr txBox="1"/>
              <p:nvPr/>
            </p:nvSpPr>
            <p:spPr>
              <a:xfrm>
                <a:off x="8524937" y="4465886"/>
                <a:ext cx="2978025" cy="16499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en-US" sz="2400" b="0" i="1" baseline="-2500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ar-AE" sz="24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←</m:t>
                      </m:r>
                      <m:sSubSup>
                        <m:sSubSupPr>
                          <m:ctrlPr>
                            <a:rPr lang="ar-AE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2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  <m:sub/>
                        <m:sup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en-US" sz="2400" dirty="0">
                  <a:solidFill>
                    <a:srgbClr val="FFC000"/>
                  </a:solidFill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2400" b="0" i="1" baseline="-2500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·</m:t>
                      </m:r>
                      <m:r>
                        <a:rPr lang="en-US" sz="24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en-US" sz="2400" i="1" baseline="-2500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ar-AE" sz="2400" dirty="0">
                  <a:solidFill>
                    <a:schemeClr val="accent1"/>
                  </a:solidFill>
                </a:endParaRPr>
              </a:p>
              <a:p>
                <a:endParaRPr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" name="Google Shape;174;p19">
                <a:extLst>
                  <a:ext uri="{FF2B5EF4-FFF2-40B4-BE49-F238E27FC236}">
                    <a16:creationId xmlns:a16="http://schemas.microsoft.com/office/drawing/2014/main" id="{6338611A-1BBD-B26B-46FE-7AC2B53C2C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4937" y="4465886"/>
                <a:ext cx="2978025" cy="164999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Google Shape;177;p19">
                <a:extLst>
                  <a:ext uri="{FF2B5EF4-FFF2-40B4-BE49-F238E27FC236}">
                    <a16:creationId xmlns:a16="http://schemas.microsoft.com/office/drawing/2014/main" id="{DB44E1F6-5B93-FD66-0AC5-27B9DF28A731}"/>
                  </a:ext>
                </a:extLst>
              </p:cNvPr>
              <p:cNvSpPr txBox="1"/>
              <p:nvPr/>
            </p:nvSpPr>
            <p:spPr>
              <a:xfrm>
                <a:off x="5768011" y="3864984"/>
                <a:ext cx="1142380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ar-AE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400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ar-AE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ar-AE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l-GR" sz="2667" dirty="0">
                    <a:solidFill>
                      <a:schemeClr val="accent3"/>
                    </a:solidFill>
                  </a:rPr>
                  <a:t>π</a:t>
                </a:r>
                <a:r>
                  <a:rPr lang="en-US" sz="2667" baseline="-25000" dirty="0">
                    <a:solidFill>
                      <a:schemeClr val="accent3"/>
                    </a:solidFill>
                  </a:rPr>
                  <a:t>2</a:t>
                </a:r>
                <a:endParaRPr lang="el-GR" sz="2667" baseline="-250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7" name="Google Shape;177;p19">
                <a:extLst>
                  <a:ext uri="{FF2B5EF4-FFF2-40B4-BE49-F238E27FC236}">
                    <a16:creationId xmlns:a16="http://schemas.microsoft.com/office/drawing/2014/main" id="{DB44E1F6-5B93-FD66-0AC5-27B9DF28A7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8011" y="3864984"/>
                <a:ext cx="1142380" cy="554400"/>
              </a:xfrm>
              <a:prstGeom prst="rect">
                <a:avLst/>
              </a:prstGeom>
              <a:blipFill>
                <a:blip r:embed="rId14"/>
                <a:stretch>
                  <a:fillRect b="-329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Google Shape;177;p19">
                <a:extLst>
                  <a:ext uri="{FF2B5EF4-FFF2-40B4-BE49-F238E27FC236}">
                    <a16:creationId xmlns:a16="http://schemas.microsoft.com/office/drawing/2014/main" id="{9D0508B3-C652-087E-0E52-4434FFE6F088}"/>
                  </a:ext>
                </a:extLst>
              </p:cNvPr>
              <p:cNvSpPr txBox="1"/>
              <p:nvPr/>
            </p:nvSpPr>
            <p:spPr>
              <a:xfrm>
                <a:off x="348548" y="5079782"/>
                <a:ext cx="5327161" cy="8873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⌈</m:t>
                    </m:r>
                    <m:sSub>
                      <m:sSubPr>
                        <m:ctrlPr>
                          <a:rPr lang="ar-AE" sz="20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000" b="1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ar-AE" sz="20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000" b="1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·</m:t>
                    </m:r>
                    <m:r>
                      <a:rPr lang="en-US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⌋</m:t>
                    </m:r>
                    <m:r>
                      <a:rPr lang="en-US" sz="2000" i="1" baseline="-2500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sz="2400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Google Shape;177;p19">
                <a:extLst>
                  <a:ext uri="{FF2B5EF4-FFF2-40B4-BE49-F238E27FC236}">
                    <a16:creationId xmlns:a16="http://schemas.microsoft.com/office/drawing/2014/main" id="{9D0508B3-C652-087E-0E52-4434FFE6F0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548" y="5079782"/>
                <a:ext cx="5327161" cy="88733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374143E9-35F2-FDF3-4A6E-D0401B783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017949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>
          <a:extLst>
            <a:ext uri="{FF2B5EF4-FFF2-40B4-BE49-F238E27FC236}">
              <a16:creationId xmlns:a16="http://schemas.microsoft.com/office/drawing/2014/main" id="{D7F26166-57F5-945C-16DF-8097F4D2D8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9">
            <a:extLst>
              <a:ext uri="{FF2B5EF4-FFF2-40B4-BE49-F238E27FC236}">
                <a16:creationId xmlns:a16="http://schemas.microsoft.com/office/drawing/2014/main" id="{1D529A2A-357A-37D0-A120-CB21344C644B}"/>
              </a:ext>
            </a:extLst>
          </p:cNvPr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81233" y="61384"/>
            <a:ext cx="10515600" cy="1325200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[ADDS21] VOPRF Construction</a:t>
            </a:r>
            <a:endParaRPr dirty="0"/>
          </a:p>
        </p:txBody>
      </p:sp>
      <p:pic>
        <p:nvPicPr>
          <p:cNvPr id="170" name="Google Shape;170;p19">
            <a:extLst>
              <a:ext uri="{FF2B5EF4-FFF2-40B4-BE49-F238E27FC236}">
                <a16:creationId xmlns:a16="http://schemas.microsoft.com/office/drawing/2014/main" id="{814C3A82-7290-6F8C-76B1-0814A77A89FD}"/>
              </a:ext>
            </a:extLst>
          </p:cNvPr>
          <p:cNvPicPr preferRelativeResize="0"/>
          <p:nvPr>
            <p:custDataLst>
              <p:tags r:id="rId3"/>
            </p:custDataLst>
          </p:nvPr>
        </p:nvPicPr>
        <p:blipFill>
          <a:blip r:embed="rId20">
            <a:alphaModFix/>
          </a:blip>
          <a:stretch>
            <a:fillRect/>
          </a:stretch>
        </p:blipFill>
        <p:spPr>
          <a:xfrm>
            <a:off x="8928133" y="2426233"/>
            <a:ext cx="2005531" cy="2005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9">
            <a:extLst>
              <a:ext uri="{FF2B5EF4-FFF2-40B4-BE49-F238E27FC236}">
                <a16:creationId xmlns:a16="http://schemas.microsoft.com/office/drawing/2014/main" id="{D99F6182-2D3D-A46A-C894-0ABC159C7BF6}"/>
              </a:ext>
            </a:extLst>
          </p:cNvPr>
          <p:cNvPicPr preferRelativeResize="0"/>
          <p:nvPr>
            <p:custDataLst>
              <p:tags r:id="rId4"/>
            </p:custDataLst>
          </p:nvPr>
        </p:nvPicPr>
        <p:blipFill>
          <a:blip r:embed="rId21">
            <a:alphaModFix/>
          </a:blip>
          <a:stretch>
            <a:fillRect/>
          </a:stretch>
        </p:blipFill>
        <p:spPr>
          <a:xfrm>
            <a:off x="1404784" y="2356780"/>
            <a:ext cx="2144432" cy="214443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3" name="Google Shape;173;p19">
                <a:extLst>
                  <a:ext uri="{FF2B5EF4-FFF2-40B4-BE49-F238E27FC236}">
                    <a16:creationId xmlns:a16="http://schemas.microsoft.com/office/drawing/2014/main" id="{2101B78E-EEB5-880E-FB04-BA15925C291C}"/>
                  </a:ext>
                </a:extLst>
              </p:cNvPr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1181740" y="1885143"/>
                <a:ext cx="2590520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ar-AE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ar-AE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ar-A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ar-A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ar-A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ar-A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sup>
                          <m:r>
                            <a:rPr lang="ar-AE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</m:oMath>
                  </m:oMathPara>
                </a14:m>
                <a:endParaRPr lang="ar-AE" sz="24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173" name="Google Shape;173;p19">
                <a:extLst>
                  <a:ext uri="{FF2B5EF4-FFF2-40B4-BE49-F238E27FC236}">
                    <a16:creationId xmlns:a16="http://schemas.microsoft.com/office/drawing/2014/main" id="{2101B78E-EEB5-880E-FB04-BA15925C29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1181740" y="1885143"/>
                <a:ext cx="2590520" cy="554400"/>
              </a:xfrm>
              <a:prstGeom prst="rect">
                <a:avLst/>
              </a:prstGeom>
              <a:blipFill>
                <a:blip r:embed="rId22"/>
                <a:stretch>
                  <a:fillRect b="-142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5" name="Google Shape;175;p19">
            <a:extLst>
              <a:ext uri="{FF2B5EF4-FFF2-40B4-BE49-F238E27FC236}">
                <a16:creationId xmlns:a16="http://schemas.microsoft.com/office/drawing/2014/main" id="{7218059C-3B66-E46B-0475-8FF926BB7B02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 rot="10800000" flipH="1">
            <a:off x="4798451" y="3096467"/>
            <a:ext cx="2946800" cy="14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6" name="Google Shape;176;p19">
            <a:extLst>
              <a:ext uri="{FF2B5EF4-FFF2-40B4-BE49-F238E27FC236}">
                <a16:creationId xmlns:a16="http://schemas.microsoft.com/office/drawing/2014/main" id="{BFC8B471-BDAC-3190-98F1-0CE15B12E021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 flipH="1">
            <a:off x="4783851" y="3785600"/>
            <a:ext cx="2909600" cy="31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7" name="Google Shape;177;p19">
                <a:extLst>
                  <a:ext uri="{FF2B5EF4-FFF2-40B4-BE49-F238E27FC236}">
                    <a16:creationId xmlns:a16="http://schemas.microsoft.com/office/drawing/2014/main" id="{8DD22668-EEF5-13E3-C3C9-AEFA0F4BEDCD}"/>
                  </a:ext>
                </a:extLst>
              </p:cNvPr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348548" y="4132948"/>
                <a:ext cx="5327161" cy="8873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baseline="-2500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baseline="-2500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en-US" sz="2000" b="0" i="1" baseline="-2500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baseline="-2500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 baseline="-250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en-US" sz="2000" i="1" baseline="-250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 baseline="-250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)…))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  <m:r>
                          <a:rPr lang="en-US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·</m:t>
                        </m:r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  <m:r>
                          <a:rPr lang="en-US" sz="2000" b="0" i="1" baseline="-2500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sz="2400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77" name="Google Shape;177;p19">
                <a:extLst>
                  <a:ext uri="{FF2B5EF4-FFF2-40B4-BE49-F238E27FC236}">
                    <a16:creationId xmlns:a16="http://schemas.microsoft.com/office/drawing/2014/main" id="{8DD22668-EEF5-13E3-C3C9-AEFA0F4BED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348548" y="4132948"/>
                <a:ext cx="5327161" cy="887338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Google Shape;177;p19">
                <a:extLst>
                  <a:ext uri="{FF2B5EF4-FFF2-40B4-BE49-F238E27FC236}">
                    <a16:creationId xmlns:a16="http://schemas.microsoft.com/office/drawing/2014/main" id="{EAD9185E-7373-88E4-23F4-7F3C6188F2D2}"/>
                  </a:ext>
                </a:extLst>
              </p:cNvPr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5734835" y="2507153"/>
                <a:ext cx="1007679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l-GR" sz="2667" dirty="0">
                    <a:solidFill>
                      <a:schemeClr val="accent1"/>
                    </a:solidFill>
                  </a:rPr>
                  <a:t>π</a:t>
                </a:r>
                <a:r>
                  <a:rPr lang="en-US" sz="2667" baseline="-25000" dirty="0">
                    <a:solidFill>
                      <a:schemeClr val="accent1"/>
                    </a:solidFill>
                  </a:rPr>
                  <a:t>1</a:t>
                </a:r>
                <a:endParaRPr sz="2667" baseline="-250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30" name="Google Shape;177;p19">
                <a:extLst>
                  <a:ext uri="{FF2B5EF4-FFF2-40B4-BE49-F238E27FC236}">
                    <a16:creationId xmlns:a16="http://schemas.microsoft.com/office/drawing/2014/main" id="{EAD9185E-7373-88E4-23F4-7F3C6188F2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5734835" y="2507153"/>
                <a:ext cx="1007679" cy="554400"/>
              </a:xfrm>
              <a:prstGeom prst="rect">
                <a:avLst/>
              </a:prstGeom>
              <a:blipFill>
                <a:blip r:embed="rId24"/>
                <a:stretch>
                  <a:fillRect b="-329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4AD15A4-DC50-C728-49A9-265CB635B2C1}"/>
                  </a:ext>
                </a:extLst>
              </p:cNvPr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5108712" y="1166933"/>
                <a:ext cx="2392017" cy="511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4AD15A4-DC50-C728-49A9-265CB635B2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"/>
                </p:custDataLst>
              </p:nvPr>
            </p:nvSpPr>
            <p:spPr>
              <a:xfrm>
                <a:off x="5108712" y="1166933"/>
                <a:ext cx="2392017" cy="511871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Google Shape;174;p19">
                <a:extLst>
                  <a:ext uri="{FF2B5EF4-FFF2-40B4-BE49-F238E27FC236}">
                    <a16:creationId xmlns:a16="http://schemas.microsoft.com/office/drawing/2014/main" id="{6E361441-C250-3556-55EE-EE798F0B6467}"/>
                  </a:ext>
                </a:extLst>
              </p:cNvPr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8524937" y="1776444"/>
                <a:ext cx="2978025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←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/>
                        <m:sup/>
                      </m:sSubSup>
                      <m:r>
                        <a:rPr lang="en-US" sz="24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400" b="1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ar-AE" sz="24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←</m:t>
                      </m:r>
                      <m:sSubSup>
                        <m:sSubSupPr>
                          <m:ctrlPr>
                            <a:rPr lang="ar-AE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/>
                        <m:sup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ar-AE" sz="2400" dirty="0">
                  <a:solidFill>
                    <a:schemeClr val="accent1"/>
                  </a:solidFill>
                </a:endParaRPr>
              </a:p>
              <a:p>
                <a:endParaRPr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3" name="Google Shape;174;p19">
                <a:extLst>
                  <a:ext uri="{FF2B5EF4-FFF2-40B4-BE49-F238E27FC236}">
                    <a16:creationId xmlns:a16="http://schemas.microsoft.com/office/drawing/2014/main" id="{6E361441-C250-3556-55EE-EE798F0B64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8524937" y="1776444"/>
                <a:ext cx="2978025" cy="55440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Google Shape;174;p19">
                <a:extLst>
                  <a:ext uri="{FF2B5EF4-FFF2-40B4-BE49-F238E27FC236}">
                    <a16:creationId xmlns:a16="http://schemas.microsoft.com/office/drawing/2014/main" id="{B864810F-B0F9-24DC-33F5-CAED22CAD23F}"/>
                  </a:ext>
                </a:extLst>
              </p:cNvPr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7632873" y="1153030"/>
                <a:ext cx="2590520" cy="7502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·</m:t>
                    </m:r>
                    <m:r>
                      <a:rPr lang="en-US" sz="24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sz="2400" dirty="0">
                    <a:solidFill>
                      <a:srgbClr val="FFC000"/>
                    </a:solidFill>
                    <a:ea typeface="Cambria Math" panose="02040503050406030204" pitchFamily="18" charset="0"/>
                  </a:rPr>
                  <a:t>,</a:t>
                </a:r>
                <a:r>
                  <a:rPr lang="el-GR" sz="2400" dirty="0">
                    <a:solidFill>
                      <a:schemeClr val="accent1"/>
                    </a:solidFill>
                  </a:rPr>
                  <a:t> </a:t>
                </a:r>
                <a:r>
                  <a:rPr lang="el-GR" sz="2400" dirty="0">
                    <a:solidFill>
                      <a:srgbClr val="FFC000"/>
                    </a:solidFill>
                  </a:rPr>
                  <a:t>π</a:t>
                </a:r>
                <a:r>
                  <a:rPr lang="en-US" sz="2400" baseline="-25000" dirty="0">
                    <a:solidFill>
                      <a:srgbClr val="FFC000"/>
                    </a:solidFill>
                  </a:rPr>
                  <a:t>0</a:t>
                </a:r>
                <a:endParaRPr lang="el-GR" sz="2400" baseline="-25000" dirty="0">
                  <a:solidFill>
                    <a:srgbClr val="FFC000"/>
                  </a:solidFill>
                </a:endParaRPr>
              </a:p>
              <a:p>
                <a:r>
                  <a:rPr lang="en-US" sz="2400" dirty="0">
                    <a:solidFill>
                      <a:srgbClr val="FFC000"/>
                    </a:solidFill>
                    <a:ea typeface="Cambria Math" panose="02040503050406030204" pitchFamily="18" charset="0"/>
                  </a:rPr>
                  <a:t> </a:t>
                </a:r>
              </a:p>
              <a:p>
                <a:r>
                  <a:rPr lang="en-US" sz="2400" b="1" dirty="0">
                    <a:solidFill>
                      <a:srgbClr val="FFC000"/>
                    </a:solidFill>
                    <a:ea typeface="Cambria Math" panose="02040503050406030204" pitchFamily="18" charset="0"/>
                  </a:rPr>
                  <a:t>	</a:t>
                </a:r>
                <a:endParaRPr lang="el-GR" sz="2400" dirty="0">
                  <a:solidFill>
                    <a:srgbClr val="FFC000"/>
                  </a:solidFill>
                </a:endParaRPr>
              </a:p>
              <a:p>
                <a:endParaRPr lang="en-US" b="1" dirty="0">
                  <a:solidFill>
                    <a:srgbClr val="FFC000"/>
                  </a:solidFill>
                  <a:ea typeface="Cambria Math" panose="02040503050406030204" pitchFamily="18" charset="0"/>
                </a:endParaRPr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	</a:t>
                </a:r>
              </a:p>
            </p:txBody>
          </p:sp>
        </mc:Choice>
        <mc:Fallback>
          <p:sp>
            <p:nvSpPr>
              <p:cNvPr id="4" name="Google Shape;174;p19">
                <a:extLst>
                  <a:ext uri="{FF2B5EF4-FFF2-40B4-BE49-F238E27FC236}">
                    <a16:creationId xmlns:a16="http://schemas.microsoft.com/office/drawing/2014/main" id="{B864810F-B0F9-24DC-33F5-CAED22CAD2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2"/>
                </p:custDataLst>
              </p:nvPr>
            </p:nvSpPr>
            <p:spPr>
              <a:xfrm>
                <a:off x="7632873" y="1153030"/>
                <a:ext cx="2590520" cy="750211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Google Shape;174;p19">
                <a:extLst>
                  <a:ext uri="{FF2B5EF4-FFF2-40B4-BE49-F238E27FC236}">
                    <a16:creationId xmlns:a16="http://schemas.microsoft.com/office/drawing/2014/main" id="{AE3CEBE6-A4BA-6128-A201-D53CF78BAB1B}"/>
                  </a:ext>
                </a:extLst>
              </p:cNvPr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221903" y="2871766"/>
                <a:ext cx="1689154" cy="15283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r>
                  <a:rPr lang="en-US" sz="2400" i="1" dirty="0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←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2400" i="1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en-US" sz="2400" b="0" i="1" baseline="-2500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ar-AE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ar-A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/>
                        <m:sup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ar-AE" sz="2400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5" name="Google Shape;174;p19">
                <a:extLst>
                  <a:ext uri="{FF2B5EF4-FFF2-40B4-BE49-F238E27FC236}">
                    <a16:creationId xmlns:a16="http://schemas.microsoft.com/office/drawing/2014/main" id="{AE3CEBE6-A4BA-6128-A201-D53CF78BAB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3"/>
                </p:custDataLst>
              </p:nvPr>
            </p:nvSpPr>
            <p:spPr>
              <a:xfrm>
                <a:off x="221903" y="2871766"/>
                <a:ext cx="1689154" cy="1528387"/>
              </a:xfrm>
              <a:prstGeom prst="rect">
                <a:avLst/>
              </a:prstGeom>
              <a:blipFill>
                <a:blip r:embed="rId28"/>
                <a:stretch>
                  <a:fillRect l="-36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Google Shape;174;p19">
                <a:extLst>
                  <a:ext uri="{FF2B5EF4-FFF2-40B4-BE49-F238E27FC236}">
                    <a16:creationId xmlns:a16="http://schemas.microsoft.com/office/drawing/2014/main" id="{382D9C6F-81C5-DF61-B5AB-11185B8751CE}"/>
                  </a:ext>
                </a:extLst>
              </p:cNvPr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8524937" y="4465886"/>
                <a:ext cx="2978025" cy="16499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en-US" sz="2400" b="0" i="1" baseline="-2500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ar-AE" sz="24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←</m:t>
                      </m:r>
                      <m:sSubSup>
                        <m:sSubSupPr>
                          <m:ctrlPr>
                            <a:rPr lang="ar-AE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2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  <m:sub/>
                        <m:sup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en-US" sz="2400" dirty="0">
                  <a:solidFill>
                    <a:srgbClr val="FFC000"/>
                  </a:solidFill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2400" b="0" i="1" baseline="-2500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·</m:t>
                      </m:r>
                      <m:r>
                        <a:rPr lang="en-US" sz="24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en-US" sz="2400" i="1" baseline="-2500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ar-AE" sz="2400" dirty="0">
                  <a:solidFill>
                    <a:schemeClr val="accent1"/>
                  </a:solidFill>
                </a:endParaRPr>
              </a:p>
              <a:p>
                <a:endParaRPr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6" name="Google Shape;174;p19">
                <a:extLst>
                  <a:ext uri="{FF2B5EF4-FFF2-40B4-BE49-F238E27FC236}">
                    <a16:creationId xmlns:a16="http://schemas.microsoft.com/office/drawing/2014/main" id="{382D9C6F-81C5-DF61-B5AB-11185B8751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4"/>
                </p:custDataLst>
              </p:nvPr>
            </p:nvSpPr>
            <p:spPr>
              <a:xfrm>
                <a:off x="8524937" y="4465886"/>
                <a:ext cx="2978025" cy="1649992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Google Shape;177;p19">
                <a:extLst>
                  <a:ext uri="{FF2B5EF4-FFF2-40B4-BE49-F238E27FC236}">
                    <a16:creationId xmlns:a16="http://schemas.microsoft.com/office/drawing/2014/main" id="{9AC63678-CB7B-8787-F4FD-7DC3074C7594}"/>
                  </a:ext>
                </a:extLst>
              </p:cNvPr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5768011" y="3855748"/>
                <a:ext cx="1142380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ar-AE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400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ar-AE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ar-AE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l-GR" sz="2667" dirty="0">
                    <a:solidFill>
                      <a:schemeClr val="accent3"/>
                    </a:solidFill>
                  </a:rPr>
                  <a:t>π</a:t>
                </a:r>
                <a:r>
                  <a:rPr lang="en-US" sz="2667" baseline="-25000" dirty="0">
                    <a:solidFill>
                      <a:schemeClr val="accent3"/>
                    </a:solidFill>
                  </a:rPr>
                  <a:t>2</a:t>
                </a:r>
                <a:endParaRPr lang="el-GR" sz="2667" baseline="-25000" dirty="0">
                  <a:solidFill>
                    <a:schemeClr val="accent3"/>
                  </a:solidFill>
                </a:endParaRPr>
              </a:p>
            </p:txBody>
          </p:sp>
        </mc:Choice>
        <mc:Fallback>
          <p:sp>
            <p:nvSpPr>
              <p:cNvPr id="7" name="Google Shape;177;p19">
                <a:extLst>
                  <a:ext uri="{FF2B5EF4-FFF2-40B4-BE49-F238E27FC236}">
                    <a16:creationId xmlns:a16="http://schemas.microsoft.com/office/drawing/2014/main" id="{9AC63678-CB7B-8787-F4FD-7DC3074C75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5"/>
                </p:custDataLst>
              </p:nvPr>
            </p:nvSpPr>
            <p:spPr>
              <a:xfrm>
                <a:off x="5768011" y="3855748"/>
                <a:ext cx="1142380" cy="554400"/>
              </a:xfrm>
              <a:prstGeom prst="rect">
                <a:avLst/>
              </a:prstGeom>
              <a:blipFill>
                <a:blip r:embed="rId30"/>
                <a:stretch>
                  <a:fillRect b="-344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Google Shape;177;p19">
                <a:extLst>
                  <a:ext uri="{FF2B5EF4-FFF2-40B4-BE49-F238E27FC236}">
                    <a16:creationId xmlns:a16="http://schemas.microsoft.com/office/drawing/2014/main" id="{933BAA80-49FE-2116-C042-7274606AC21A}"/>
                  </a:ext>
                </a:extLst>
              </p:cNvPr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348548" y="5079782"/>
                <a:ext cx="5327161" cy="8873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⌈</m:t>
                    </m:r>
                    <m:sSub>
                      <m:sSubPr>
                        <m:ctrlPr>
                          <a:rPr lang="en-US" sz="2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·</m:t>
                    </m:r>
                    <m:r>
                      <a:rPr lang="en-US" sz="20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𝑠𝑜𝑚𝑒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𝑒𝑟𝑟𝑜𝑟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⌋</m:t>
                    </m:r>
                    <m:r>
                      <a:rPr lang="en-US" sz="2000" i="1" baseline="-2500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sz="2400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8" name="Google Shape;177;p19">
                <a:extLst>
                  <a:ext uri="{FF2B5EF4-FFF2-40B4-BE49-F238E27FC236}">
                    <a16:creationId xmlns:a16="http://schemas.microsoft.com/office/drawing/2014/main" id="{933BAA80-49FE-2116-C042-7274606AC2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6"/>
                </p:custDataLst>
              </p:nvPr>
            </p:nvSpPr>
            <p:spPr>
              <a:xfrm>
                <a:off x="348548" y="5079782"/>
                <a:ext cx="5327161" cy="887338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C3415F5-413F-52E3-2605-1D5E44DDCD48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7"/>
            </p:custDataLst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18122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>
          <a:extLst>
            <a:ext uri="{FF2B5EF4-FFF2-40B4-BE49-F238E27FC236}">
              <a16:creationId xmlns:a16="http://schemas.microsoft.com/office/drawing/2014/main" id="{D7F26166-57F5-945C-16DF-8097F4D2D8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9">
            <a:extLst>
              <a:ext uri="{FF2B5EF4-FFF2-40B4-BE49-F238E27FC236}">
                <a16:creationId xmlns:a16="http://schemas.microsoft.com/office/drawing/2014/main" id="{1D529A2A-357A-37D0-A120-CB21344C644B}"/>
              </a:ext>
            </a:extLst>
          </p:cNvPr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81233" y="61384"/>
            <a:ext cx="10515600" cy="1325200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[ADDS21] VOPRF Construction</a:t>
            </a:r>
            <a:endParaRPr dirty="0"/>
          </a:p>
        </p:txBody>
      </p:sp>
      <p:pic>
        <p:nvPicPr>
          <p:cNvPr id="170" name="Google Shape;170;p19">
            <a:extLst>
              <a:ext uri="{FF2B5EF4-FFF2-40B4-BE49-F238E27FC236}">
                <a16:creationId xmlns:a16="http://schemas.microsoft.com/office/drawing/2014/main" id="{814C3A82-7290-6F8C-76B1-0814A77A89FD}"/>
              </a:ext>
            </a:extLst>
          </p:cNvPr>
          <p:cNvPicPr preferRelativeResize="0"/>
          <p:nvPr>
            <p:custDataLst>
              <p:tags r:id="rId3"/>
            </p:custDataLst>
          </p:nvPr>
        </p:nvPicPr>
        <p:blipFill>
          <a:blip r:embed="rId21">
            <a:alphaModFix/>
          </a:blip>
          <a:stretch>
            <a:fillRect/>
          </a:stretch>
        </p:blipFill>
        <p:spPr>
          <a:xfrm>
            <a:off x="8928133" y="2426233"/>
            <a:ext cx="2005531" cy="2005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9">
            <a:extLst>
              <a:ext uri="{FF2B5EF4-FFF2-40B4-BE49-F238E27FC236}">
                <a16:creationId xmlns:a16="http://schemas.microsoft.com/office/drawing/2014/main" id="{D99F6182-2D3D-A46A-C894-0ABC159C7BF6}"/>
              </a:ext>
            </a:extLst>
          </p:cNvPr>
          <p:cNvPicPr preferRelativeResize="0"/>
          <p:nvPr>
            <p:custDataLst>
              <p:tags r:id="rId4"/>
            </p:custDataLst>
          </p:nvPr>
        </p:nvPicPr>
        <p:blipFill>
          <a:blip r:embed="rId22">
            <a:alphaModFix/>
          </a:blip>
          <a:stretch>
            <a:fillRect/>
          </a:stretch>
        </p:blipFill>
        <p:spPr>
          <a:xfrm>
            <a:off x="1404784" y="2356780"/>
            <a:ext cx="2144432" cy="214443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3" name="Google Shape;173;p19">
                <a:extLst>
                  <a:ext uri="{FF2B5EF4-FFF2-40B4-BE49-F238E27FC236}">
                    <a16:creationId xmlns:a16="http://schemas.microsoft.com/office/drawing/2014/main" id="{2101B78E-EEB5-880E-FB04-BA15925C291C}"/>
                  </a:ext>
                </a:extLst>
              </p:cNvPr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1181740" y="1885143"/>
                <a:ext cx="2590520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ar-AE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ar-AE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ar-A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ar-A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ar-A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ar-A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sup>
                          <m:r>
                            <a:rPr lang="ar-AE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</m:oMath>
                  </m:oMathPara>
                </a14:m>
                <a:endParaRPr lang="ar-AE" sz="24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173" name="Google Shape;173;p19">
                <a:extLst>
                  <a:ext uri="{FF2B5EF4-FFF2-40B4-BE49-F238E27FC236}">
                    <a16:creationId xmlns:a16="http://schemas.microsoft.com/office/drawing/2014/main" id="{2101B78E-EEB5-880E-FB04-BA15925C29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1181740" y="1885143"/>
                <a:ext cx="2590520" cy="554400"/>
              </a:xfrm>
              <a:prstGeom prst="rect">
                <a:avLst/>
              </a:prstGeom>
              <a:blipFill>
                <a:blip r:embed="rId23"/>
                <a:stretch>
                  <a:fillRect b="-142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5" name="Google Shape;175;p19">
            <a:extLst>
              <a:ext uri="{FF2B5EF4-FFF2-40B4-BE49-F238E27FC236}">
                <a16:creationId xmlns:a16="http://schemas.microsoft.com/office/drawing/2014/main" id="{7218059C-3B66-E46B-0475-8FF926BB7B02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 rot="10800000" flipH="1">
            <a:off x="4798451" y="3096467"/>
            <a:ext cx="2946800" cy="14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6" name="Google Shape;176;p19">
            <a:extLst>
              <a:ext uri="{FF2B5EF4-FFF2-40B4-BE49-F238E27FC236}">
                <a16:creationId xmlns:a16="http://schemas.microsoft.com/office/drawing/2014/main" id="{BFC8B471-BDAC-3190-98F1-0CE15B12E021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 flipH="1">
            <a:off x="4783851" y="3785600"/>
            <a:ext cx="2909600" cy="31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7" name="Google Shape;177;p19">
                <a:extLst>
                  <a:ext uri="{FF2B5EF4-FFF2-40B4-BE49-F238E27FC236}">
                    <a16:creationId xmlns:a16="http://schemas.microsoft.com/office/drawing/2014/main" id="{8DD22668-EEF5-13E3-C3C9-AEFA0F4BEDCD}"/>
                  </a:ext>
                </a:extLst>
              </p:cNvPr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348548" y="4132948"/>
                <a:ext cx="5327161" cy="8873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baseline="-2500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baseline="-2500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en-US" sz="2000" b="0" i="1" baseline="-2500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baseline="-2500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 baseline="-250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en-US" sz="2000" i="1" baseline="-250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 baseline="-250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)…))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  <m:r>
                          <a:rPr lang="en-US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·</m:t>
                        </m:r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  <m:r>
                          <a:rPr lang="en-US" sz="2000" b="0" i="1" baseline="-2500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sz="2400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77" name="Google Shape;177;p19">
                <a:extLst>
                  <a:ext uri="{FF2B5EF4-FFF2-40B4-BE49-F238E27FC236}">
                    <a16:creationId xmlns:a16="http://schemas.microsoft.com/office/drawing/2014/main" id="{8DD22668-EEF5-13E3-C3C9-AEFA0F4BED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348548" y="4132948"/>
                <a:ext cx="5327161" cy="887338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Google Shape;177;p19">
                <a:extLst>
                  <a:ext uri="{FF2B5EF4-FFF2-40B4-BE49-F238E27FC236}">
                    <a16:creationId xmlns:a16="http://schemas.microsoft.com/office/drawing/2014/main" id="{EAD9185E-7373-88E4-23F4-7F3C6188F2D2}"/>
                  </a:ext>
                </a:extLst>
              </p:cNvPr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5734835" y="2507153"/>
                <a:ext cx="1007679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l-GR" sz="2667" dirty="0">
                    <a:solidFill>
                      <a:schemeClr val="accent1"/>
                    </a:solidFill>
                  </a:rPr>
                  <a:t>π</a:t>
                </a:r>
                <a:r>
                  <a:rPr lang="en-US" sz="2667" baseline="-25000" dirty="0">
                    <a:solidFill>
                      <a:schemeClr val="accent1"/>
                    </a:solidFill>
                  </a:rPr>
                  <a:t>1</a:t>
                </a:r>
                <a:endParaRPr sz="2667" baseline="-250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30" name="Google Shape;177;p19">
                <a:extLst>
                  <a:ext uri="{FF2B5EF4-FFF2-40B4-BE49-F238E27FC236}">
                    <a16:creationId xmlns:a16="http://schemas.microsoft.com/office/drawing/2014/main" id="{EAD9185E-7373-88E4-23F4-7F3C6188F2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5734835" y="2507153"/>
                <a:ext cx="1007679" cy="554400"/>
              </a:xfrm>
              <a:prstGeom prst="rect">
                <a:avLst/>
              </a:prstGeom>
              <a:blipFill>
                <a:blip r:embed="rId25"/>
                <a:stretch>
                  <a:fillRect b="-329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4AD15A4-DC50-C728-49A9-265CB635B2C1}"/>
                  </a:ext>
                </a:extLst>
              </p:cNvPr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5108712" y="1166933"/>
                <a:ext cx="2392017" cy="511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4AD15A4-DC50-C728-49A9-265CB635B2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"/>
                </p:custDataLst>
              </p:nvPr>
            </p:nvSpPr>
            <p:spPr>
              <a:xfrm>
                <a:off x="5108712" y="1166933"/>
                <a:ext cx="2392017" cy="511871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Google Shape;174;p19">
                <a:extLst>
                  <a:ext uri="{FF2B5EF4-FFF2-40B4-BE49-F238E27FC236}">
                    <a16:creationId xmlns:a16="http://schemas.microsoft.com/office/drawing/2014/main" id="{6E361441-C250-3556-55EE-EE798F0B6467}"/>
                  </a:ext>
                </a:extLst>
              </p:cNvPr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8524937" y="1776444"/>
                <a:ext cx="2978025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←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/>
                        <m:sup/>
                      </m:sSubSup>
                      <m:r>
                        <a:rPr lang="en-US" sz="24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400" b="1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ar-AE" sz="24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←</m:t>
                      </m:r>
                      <m:sSubSup>
                        <m:sSubSupPr>
                          <m:ctrlPr>
                            <a:rPr lang="ar-AE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/>
                        <m:sup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ar-AE" sz="2400" dirty="0">
                  <a:solidFill>
                    <a:schemeClr val="accent1"/>
                  </a:solidFill>
                </a:endParaRPr>
              </a:p>
              <a:p>
                <a:endParaRPr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3" name="Google Shape;174;p19">
                <a:extLst>
                  <a:ext uri="{FF2B5EF4-FFF2-40B4-BE49-F238E27FC236}">
                    <a16:creationId xmlns:a16="http://schemas.microsoft.com/office/drawing/2014/main" id="{6E361441-C250-3556-55EE-EE798F0B64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8524937" y="1776444"/>
                <a:ext cx="2978025" cy="55440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Google Shape;174;p19">
                <a:extLst>
                  <a:ext uri="{FF2B5EF4-FFF2-40B4-BE49-F238E27FC236}">
                    <a16:creationId xmlns:a16="http://schemas.microsoft.com/office/drawing/2014/main" id="{B864810F-B0F9-24DC-33F5-CAED22CAD23F}"/>
                  </a:ext>
                </a:extLst>
              </p:cNvPr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7632873" y="1153030"/>
                <a:ext cx="2590520" cy="7502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·</m:t>
                    </m:r>
                    <m:r>
                      <a:rPr lang="en-US" sz="24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sz="2400" dirty="0">
                    <a:solidFill>
                      <a:srgbClr val="FFC000"/>
                    </a:solidFill>
                    <a:ea typeface="Cambria Math" panose="02040503050406030204" pitchFamily="18" charset="0"/>
                  </a:rPr>
                  <a:t>,</a:t>
                </a:r>
                <a:r>
                  <a:rPr lang="el-GR" sz="2400" dirty="0">
                    <a:solidFill>
                      <a:schemeClr val="accent1"/>
                    </a:solidFill>
                  </a:rPr>
                  <a:t> </a:t>
                </a:r>
                <a:r>
                  <a:rPr lang="el-GR" sz="2400" dirty="0">
                    <a:solidFill>
                      <a:srgbClr val="FFC000"/>
                    </a:solidFill>
                  </a:rPr>
                  <a:t>π</a:t>
                </a:r>
                <a:r>
                  <a:rPr lang="en-US" sz="2400" baseline="-25000" dirty="0">
                    <a:solidFill>
                      <a:srgbClr val="FFC000"/>
                    </a:solidFill>
                  </a:rPr>
                  <a:t>0</a:t>
                </a:r>
                <a:endParaRPr lang="el-GR" sz="2400" baseline="-25000" dirty="0">
                  <a:solidFill>
                    <a:srgbClr val="FFC000"/>
                  </a:solidFill>
                </a:endParaRPr>
              </a:p>
              <a:p>
                <a:r>
                  <a:rPr lang="en-US" sz="2400" dirty="0">
                    <a:solidFill>
                      <a:srgbClr val="FFC000"/>
                    </a:solidFill>
                    <a:ea typeface="Cambria Math" panose="02040503050406030204" pitchFamily="18" charset="0"/>
                  </a:rPr>
                  <a:t> </a:t>
                </a:r>
              </a:p>
              <a:p>
                <a:r>
                  <a:rPr lang="en-US" sz="2400" b="1" dirty="0">
                    <a:solidFill>
                      <a:srgbClr val="FFC000"/>
                    </a:solidFill>
                    <a:ea typeface="Cambria Math" panose="02040503050406030204" pitchFamily="18" charset="0"/>
                  </a:rPr>
                  <a:t>	</a:t>
                </a:r>
                <a:endParaRPr lang="el-GR" sz="2400" dirty="0">
                  <a:solidFill>
                    <a:srgbClr val="FFC000"/>
                  </a:solidFill>
                </a:endParaRPr>
              </a:p>
              <a:p>
                <a:endParaRPr lang="en-US" b="1" dirty="0">
                  <a:solidFill>
                    <a:srgbClr val="FFC000"/>
                  </a:solidFill>
                  <a:ea typeface="Cambria Math" panose="02040503050406030204" pitchFamily="18" charset="0"/>
                </a:endParaRPr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	</a:t>
                </a:r>
              </a:p>
            </p:txBody>
          </p:sp>
        </mc:Choice>
        <mc:Fallback>
          <p:sp>
            <p:nvSpPr>
              <p:cNvPr id="4" name="Google Shape;174;p19">
                <a:extLst>
                  <a:ext uri="{FF2B5EF4-FFF2-40B4-BE49-F238E27FC236}">
                    <a16:creationId xmlns:a16="http://schemas.microsoft.com/office/drawing/2014/main" id="{B864810F-B0F9-24DC-33F5-CAED22CAD2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2"/>
                </p:custDataLst>
              </p:nvPr>
            </p:nvSpPr>
            <p:spPr>
              <a:xfrm>
                <a:off x="7632873" y="1153030"/>
                <a:ext cx="2590520" cy="750211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Google Shape;174;p19">
                <a:extLst>
                  <a:ext uri="{FF2B5EF4-FFF2-40B4-BE49-F238E27FC236}">
                    <a16:creationId xmlns:a16="http://schemas.microsoft.com/office/drawing/2014/main" id="{AE3CEBE6-A4BA-6128-A201-D53CF78BAB1B}"/>
                  </a:ext>
                </a:extLst>
              </p:cNvPr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221903" y="2871766"/>
                <a:ext cx="1689154" cy="15283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r>
                  <a:rPr lang="en-US" sz="2400" i="1" dirty="0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←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2400" i="1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en-US" sz="2400" b="0" i="1" baseline="-2500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ar-AE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ar-A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/>
                        <m:sup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ar-AE" sz="2400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5" name="Google Shape;174;p19">
                <a:extLst>
                  <a:ext uri="{FF2B5EF4-FFF2-40B4-BE49-F238E27FC236}">
                    <a16:creationId xmlns:a16="http://schemas.microsoft.com/office/drawing/2014/main" id="{AE3CEBE6-A4BA-6128-A201-D53CF78BAB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3"/>
                </p:custDataLst>
              </p:nvPr>
            </p:nvSpPr>
            <p:spPr>
              <a:xfrm>
                <a:off x="221903" y="2871766"/>
                <a:ext cx="1689154" cy="1528387"/>
              </a:xfrm>
              <a:prstGeom prst="rect">
                <a:avLst/>
              </a:prstGeom>
              <a:blipFill>
                <a:blip r:embed="rId29"/>
                <a:stretch>
                  <a:fillRect l="-36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Google Shape;174;p19">
                <a:extLst>
                  <a:ext uri="{FF2B5EF4-FFF2-40B4-BE49-F238E27FC236}">
                    <a16:creationId xmlns:a16="http://schemas.microsoft.com/office/drawing/2014/main" id="{382D9C6F-81C5-DF61-B5AB-11185B8751CE}"/>
                  </a:ext>
                </a:extLst>
              </p:cNvPr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8524937" y="4465886"/>
                <a:ext cx="2978025" cy="16499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en-US" sz="2400" b="0" i="1" baseline="-2500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ar-AE" sz="24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←</m:t>
                      </m:r>
                      <m:sSubSup>
                        <m:sSubSupPr>
                          <m:ctrlPr>
                            <a:rPr lang="ar-AE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2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  <m:sub/>
                        <m:sup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en-US" sz="2400" dirty="0">
                  <a:solidFill>
                    <a:srgbClr val="FFC000"/>
                  </a:solidFill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2400" b="0" i="1" baseline="-2500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·</m:t>
                      </m:r>
                      <m:r>
                        <a:rPr lang="en-US" sz="24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en-US" sz="2400" i="1" baseline="-2500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ar-AE" sz="2400" dirty="0">
                  <a:solidFill>
                    <a:schemeClr val="accent1"/>
                  </a:solidFill>
                </a:endParaRPr>
              </a:p>
              <a:p>
                <a:endParaRPr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6" name="Google Shape;174;p19">
                <a:extLst>
                  <a:ext uri="{FF2B5EF4-FFF2-40B4-BE49-F238E27FC236}">
                    <a16:creationId xmlns:a16="http://schemas.microsoft.com/office/drawing/2014/main" id="{382D9C6F-81C5-DF61-B5AB-11185B8751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4"/>
                </p:custDataLst>
              </p:nvPr>
            </p:nvSpPr>
            <p:spPr>
              <a:xfrm>
                <a:off x="8524937" y="4465886"/>
                <a:ext cx="2978025" cy="1649992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Google Shape;177;p19">
                <a:extLst>
                  <a:ext uri="{FF2B5EF4-FFF2-40B4-BE49-F238E27FC236}">
                    <a16:creationId xmlns:a16="http://schemas.microsoft.com/office/drawing/2014/main" id="{9AC63678-CB7B-8787-F4FD-7DC3074C7594}"/>
                  </a:ext>
                </a:extLst>
              </p:cNvPr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5768011" y="3855748"/>
                <a:ext cx="1142380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ar-AE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400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ar-AE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ar-AE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l-GR" sz="2667" dirty="0">
                    <a:solidFill>
                      <a:schemeClr val="accent3"/>
                    </a:solidFill>
                  </a:rPr>
                  <a:t>π</a:t>
                </a:r>
                <a:r>
                  <a:rPr lang="en-US" sz="2667" baseline="-25000" dirty="0">
                    <a:solidFill>
                      <a:schemeClr val="accent3"/>
                    </a:solidFill>
                  </a:rPr>
                  <a:t>2</a:t>
                </a:r>
                <a:endParaRPr lang="el-GR" sz="2667" baseline="-25000" dirty="0">
                  <a:solidFill>
                    <a:schemeClr val="accent3"/>
                  </a:solidFill>
                </a:endParaRPr>
              </a:p>
            </p:txBody>
          </p:sp>
        </mc:Choice>
        <mc:Fallback>
          <p:sp>
            <p:nvSpPr>
              <p:cNvPr id="7" name="Google Shape;177;p19">
                <a:extLst>
                  <a:ext uri="{FF2B5EF4-FFF2-40B4-BE49-F238E27FC236}">
                    <a16:creationId xmlns:a16="http://schemas.microsoft.com/office/drawing/2014/main" id="{9AC63678-CB7B-8787-F4FD-7DC3074C75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5"/>
                </p:custDataLst>
              </p:nvPr>
            </p:nvSpPr>
            <p:spPr>
              <a:xfrm>
                <a:off x="5768011" y="3855748"/>
                <a:ext cx="1142380" cy="554400"/>
              </a:xfrm>
              <a:prstGeom prst="rect">
                <a:avLst/>
              </a:prstGeom>
              <a:blipFill>
                <a:blip r:embed="rId31"/>
                <a:stretch>
                  <a:fillRect b="-344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Google Shape;177;p19">
                <a:extLst>
                  <a:ext uri="{FF2B5EF4-FFF2-40B4-BE49-F238E27FC236}">
                    <a16:creationId xmlns:a16="http://schemas.microsoft.com/office/drawing/2014/main" id="{933BAA80-49FE-2116-C042-7274606AC21A}"/>
                  </a:ext>
                </a:extLst>
              </p:cNvPr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348548" y="5079782"/>
                <a:ext cx="5327161" cy="8873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⌈</m:t>
                    </m:r>
                    <m:sSub>
                      <m:sSubPr>
                        <m:ctrlPr>
                          <a:rPr lang="en-US" sz="2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·</m:t>
                    </m:r>
                    <m:r>
                      <a:rPr lang="en-US" sz="20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𝑠𝑜𝑚𝑒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𝑒𝑟𝑟𝑜𝑟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⌋</m:t>
                    </m:r>
                    <m:r>
                      <a:rPr lang="en-US" sz="2000" i="1" baseline="-2500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sz="2400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8" name="Google Shape;177;p19">
                <a:extLst>
                  <a:ext uri="{FF2B5EF4-FFF2-40B4-BE49-F238E27FC236}">
                    <a16:creationId xmlns:a16="http://schemas.microsoft.com/office/drawing/2014/main" id="{933BAA80-49FE-2116-C042-7274606AC2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6"/>
                </p:custDataLst>
              </p:nvPr>
            </p:nvSpPr>
            <p:spPr>
              <a:xfrm>
                <a:off x="348548" y="5079782"/>
                <a:ext cx="5327161" cy="887338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C3415F5-413F-52E3-2605-1D5E44DDCD48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7"/>
            </p:custDataLst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8C7D8BC-931C-D8D2-3B0D-0AFBFAA1A6C0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4482587" y="4844034"/>
            <a:ext cx="3441150" cy="1414414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Pseudorandomness</a:t>
            </a:r>
            <a:r>
              <a:rPr lang="en-US" b="1" dirty="0">
                <a:solidFill>
                  <a:schemeClr val="tx1"/>
                </a:solidFill>
              </a:rPr>
              <a:t>: </a:t>
            </a:r>
            <a:r>
              <a:rPr lang="en-US" dirty="0">
                <a:solidFill>
                  <a:schemeClr val="tx1"/>
                </a:solidFill>
              </a:rPr>
              <a:t>By [BP14]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Obliviousness: </a:t>
            </a:r>
            <a:r>
              <a:rPr lang="en-US" dirty="0">
                <a:solidFill>
                  <a:schemeClr val="tx1"/>
                </a:solidFill>
              </a:rPr>
              <a:t>By NIZKs + RLWE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Verifiability: </a:t>
            </a:r>
            <a:r>
              <a:rPr lang="en-US" dirty="0">
                <a:solidFill>
                  <a:schemeClr val="tx1"/>
                </a:solidFill>
              </a:rPr>
              <a:t>By NIZKs + 1D-SIS</a:t>
            </a:r>
            <a:endParaRPr lang="en-US" sz="1800" dirty="0">
              <a:solidFill>
                <a:schemeClr val="tx1"/>
              </a:solidFill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967437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>
          <a:extLst>
            <a:ext uri="{FF2B5EF4-FFF2-40B4-BE49-F238E27FC236}">
              <a16:creationId xmlns:a16="http://schemas.microsoft.com/office/drawing/2014/main" id="{D7F26166-57F5-945C-16DF-8097F4D2D8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9">
            <a:extLst>
              <a:ext uri="{FF2B5EF4-FFF2-40B4-BE49-F238E27FC236}">
                <a16:creationId xmlns:a16="http://schemas.microsoft.com/office/drawing/2014/main" id="{1D529A2A-357A-37D0-A120-CB21344C644B}"/>
              </a:ext>
            </a:extLst>
          </p:cNvPr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81233" y="61384"/>
            <a:ext cx="10515600" cy="1325200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[ADDS21] VOPRF Construction</a:t>
            </a:r>
            <a:endParaRPr dirty="0"/>
          </a:p>
        </p:txBody>
      </p:sp>
      <p:pic>
        <p:nvPicPr>
          <p:cNvPr id="170" name="Google Shape;170;p19">
            <a:extLst>
              <a:ext uri="{FF2B5EF4-FFF2-40B4-BE49-F238E27FC236}">
                <a16:creationId xmlns:a16="http://schemas.microsoft.com/office/drawing/2014/main" id="{814C3A82-7290-6F8C-76B1-0814A77A89FD}"/>
              </a:ext>
            </a:extLst>
          </p:cNvPr>
          <p:cNvPicPr preferRelativeResize="0"/>
          <p:nvPr>
            <p:custDataLst>
              <p:tags r:id="rId3"/>
            </p:custDataLst>
          </p:nvPr>
        </p:nvPicPr>
        <p:blipFill>
          <a:blip r:embed="rId20">
            <a:alphaModFix/>
          </a:blip>
          <a:stretch>
            <a:fillRect/>
          </a:stretch>
        </p:blipFill>
        <p:spPr>
          <a:xfrm>
            <a:off x="8928133" y="2426233"/>
            <a:ext cx="2005531" cy="2005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9">
            <a:extLst>
              <a:ext uri="{FF2B5EF4-FFF2-40B4-BE49-F238E27FC236}">
                <a16:creationId xmlns:a16="http://schemas.microsoft.com/office/drawing/2014/main" id="{D99F6182-2D3D-A46A-C894-0ABC159C7BF6}"/>
              </a:ext>
            </a:extLst>
          </p:cNvPr>
          <p:cNvPicPr preferRelativeResize="0"/>
          <p:nvPr>
            <p:custDataLst>
              <p:tags r:id="rId4"/>
            </p:custDataLst>
          </p:nvPr>
        </p:nvPicPr>
        <p:blipFill>
          <a:blip r:embed="rId21">
            <a:alphaModFix/>
          </a:blip>
          <a:stretch>
            <a:fillRect/>
          </a:stretch>
        </p:blipFill>
        <p:spPr>
          <a:xfrm>
            <a:off x="1404784" y="2356780"/>
            <a:ext cx="2144432" cy="214443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3" name="Google Shape;173;p19">
                <a:extLst>
                  <a:ext uri="{FF2B5EF4-FFF2-40B4-BE49-F238E27FC236}">
                    <a16:creationId xmlns:a16="http://schemas.microsoft.com/office/drawing/2014/main" id="{2101B78E-EEB5-880E-FB04-BA15925C291C}"/>
                  </a:ext>
                </a:extLst>
              </p:cNvPr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1181740" y="1885143"/>
                <a:ext cx="2590520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ar-AE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ar-AE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ar-A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ar-A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ar-A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ar-A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sup>
                          <m:r>
                            <a:rPr lang="ar-AE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</m:oMath>
                  </m:oMathPara>
                </a14:m>
                <a:endParaRPr lang="ar-AE" sz="24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173" name="Google Shape;173;p19">
                <a:extLst>
                  <a:ext uri="{FF2B5EF4-FFF2-40B4-BE49-F238E27FC236}">
                    <a16:creationId xmlns:a16="http://schemas.microsoft.com/office/drawing/2014/main" id="{2101B78E-EEB5-880E-FB04-BA15925C29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1181740" y="1885143"/>
                <a:ext cx="2590520" cy="554400"/>
              </a:xfrm>
              <a:prstGeom prst="rect">
                <a:avLst/>
              </a:prstGeom>
              <a:blipFill>
                <a:blip r:embed="rId22"/>
                <a:stretch>
                  <a:fillRect b="-142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5" name="Google Shape;175;p19">
            <a:extLst>
              <a:ext uri="{FF2B5EF4-FFF2-40B4-BE49-F238E27FC236}">
                <a16:creationId xmlns:a16="http://schemas.microsoft.com/office/drawing/2014/main" id="{7218059C-3B66-E46B-0475-8FF926BB7B02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 rot="10800000" flipH="1">
            <a:off x="4798451" y="3096467"/>
            <a:ext cx="2946800" cy="14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6" name="Google Shape;176;p19">
            <a:extLst>
              <a:ext uri="{FF2B5EF4-FFF2-40B4-BE49-F238E27FC236}">
                <a16:creationId xmlns:a16="http://schemas.microsoft.com/office/drawing/2014/main" id="{BFC8B471-BDAC-3190-98F1-0CE15B12E021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 flipH="1">
            <a:off x="4783851" y="3785600"/>
            <a:ext cx="2909600" cy="31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7" name="Google Shape;177;p19">
                <a:extLst>
                  <a:ext uri="{FF2B5EF4-FFF2-40B4-BE49-F238E27FC236}">
                    <a16:creationId xmlns:a16="http://schemas.microsoft.com/office/drawing/2014/main" id="{8DD22668-EEF5-13E3-C3C9-AEFA0F4BEDCD}"/>
                  </a:ext>
                </a:extLst>
              </p:cNvPr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348548" y="4132948"/>
                <a:ext cx="5327161" cy="8873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baseline="-2500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baseline="-2500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en-US" sz="2000" b="0" i="1" baseline="-2500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baseline="-2500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 baseline="-250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en-US" sz="2000" i="1" baseline="-250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 baseline="-250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)…))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  <m:r>
                          <a:rPr lang="en-US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·</m:t>
                        </m:r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  <m:r>
                          <a:rPr lang="en-US" sz="2000" b="0" i="1" baseline="-2500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sz="2400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77" name="Google Shape;177;p19">
                <a:extLst>
                  <a:ext uri="{FF2B5EF4-FFF2-40B4-BE49-F238E27FC236}">
                    <a16:creationId xmlns:a16="http://schemas.microsoft.com/office/drawing/2014/main" id="{8DD22668-EEF5-13E3-C3C9-AEFA0F4BED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348548" y="4132948"/>
                <a:ext cx="5327161" cy="887338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Google Shape;177;p19">
                <a:extLst>
                  <a:ext uri="{FF2B5EF4-FFF2-40B4-BE49-F238E27FC236}">
                    <a16:creationId xmlns:a16="http://schemas.microsoft.com/office/drawing/2014/main" id="{EAD9185E-7373-88E4-23F4-7F3C6188F2D2}"/>
                  </a:ext>
                </a:extLst>
              </p:cNvPr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5734835" y="2507153"/>
                <a:ext cx="1007679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l-GR" sz="2667" dirty="0">
                    <a:solidFill>
                      <a:schemeClr val="accent1"/>
                    </a:solidFill>
                  </a:rPr>
                  <a:t>π</a:t>
                </a:r>
                <a:r>
                  <a:rPr lang="en-US" sz="2667" baseline="-25000" dirty="0">
                    <a:solidFill>
                      <a:schemeClr val="accent1"/>
                    </a:solidFill>
                  </a:rPr>
                  <a:t>1</a:t>
                </a:r>
                <a:endParaRPr sz="2667" baseline="-250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30" name="Google Shape;177;p19">
                <a:extLst>
                  <a:ext uri="{FF2B5EF4-FFF2-40B4-BE49-F238E27FC236}">
                    <a16:creationId xmlns:a16="http://schemas.microsoft.com/office/drawing/2014/main" id="{EAD9185E-7373-88E4-23F4-7F3C6188F2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5734835" y="2507153"/>
                <a:ext cx="1007679" cy="554400"/>
              </a:xfrm>
              <a:prstGeom prst="rect">
                <a:avLst/>
              </a:prstGeom>
              <a:blipFill>
                <a:blip r:embed="rId24"/>
                <a:stretch>
                  <a:fillRect b="-329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4AD15A4-DC50-C728-49A9-265CB635B2C1}"/>
                  </a:ext>
                </a:extLst>
              </p:cNvPr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5108712" y="1166933"/>
                <a:ext cx="2392017" cy="511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4AD15A4-DC50-C728-49A9-265CB635B2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"/>
                </p:custDataLst>
              </p:nvPr>
            </p:nvSpPr>
            <p:spPr>
              <a:xfrm>
                <a:off x="5108712" y="1166933"/>
                <a:ext cx="2392017" cy="511871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Google Shape;174;p19">
                <a:extLst>
                  <a:ext uri="{FF2B5EF4-FFF2-40B4-BE49-F238E27FC236}">
                    <a16:creationId xmlns:a16="http://schemas.microsoft.com/office/drawing/2014/main" id="{6E361441-C250-3556-55EE-EE798F0B6467}"/>
                  </a:ext>
                </a:extLst>
              </p:cNvPr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8524937" y="1776444"/>
                <a:ext cx="2978025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←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/>
                        <m:sup/>
                      </m:sSubSup>
                      <m:r>
                        <a:rPr lang="en-US" sz="24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400" b="1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ar-AE" sz="24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←</m:t>
                      </m:r>
                      <m:sSubSup>
                        <m:sSubSupPr>
                          <m:ctrlPr>
                            <a:rPr lang="ar-AE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/>
                        <m:sup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ar-AE" sz="2400" dirty="0">
                  <a:solidFill>
                    <a:schemeClr val="accent1"/>
                  </a:solidFill>
                </a:endParaRPr>
              </a:p>
              <a:p>
                <a:endParaRPr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3" name="Google Shape;174;p19">
                <a:extLst>
                  <a:ext uri="{FF2B5EF4-FFF2-40B4-BE49-F238E27FC236}">
                    <a16:creationId xmlns:a16="http://schemas.microsoft.com/office/drawing/2014/main" id="{6E361441-C250-3556-55EE-EE798F0B64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8524937" y="1776444"/>
                <a:ext cx="2978025" cy="55440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Google Shape;174;p19">
                <a:extLst>
                  <a:ext uri="{FF2B5EF4-FFF2-40B4-BE49-F238E27FC236}">
                    <a16:creationId xmlns:a16="http://schemas.microsoft.com/office/drawing/2014/main" id="{B864810F-B0F9-24DC-33F5-CAED22CAD23F}"/>
                  </a:ext>
                </a:extLst>
              </p:cNvPr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7632873" y="1153030"/>
                <a:ext cx="2590520" cy="7502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·</m:t>
                    </m:r>
                    <m:r>
                      <a:rPr lang="en-US" sz="24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sz="2400" dirty="0">
                    <a:solidFill>
                      <a:srgbClr val="FFC000"/>
                    </a:solidFill>
                    <a:ea typeface="Cambria Math" panose="02040503050406030204" pitchFamily="18" charset="0"/>
                  </a:rPr>
                  <a:t>,</a:t>
                </a:r>
                <a:r>
                  <a:rPr lang="el-GR" sz="2400" dirty="0">
                    <a:solidFill>
                      <a:schemeClr val="accent1"/>
                    </a:solidFill>
                  </a:rPr>
                  <a:t> </a:t>
                </a:r>
                <a:r>
                  <a:rPr lang="el-GR" sz="2400" dirty="0">
                    <a:solidFill>
                      <a:srgbClr val="FFC000"/>
                    </a:solidFill>
                  </a:rPr>
                  <a:t>π</a:t>
                </a:r>
                <a:r>
                  <a:rPr lang="en-US" sz="2400" baseline="-25000" dirty="0">
                    <a:solidFill>
                      <a:srgbClr val="FFC000"/>
                    </a:solidFill>
                  </a:rPr>
                  <a:t>0</a:t>
                </a:r>
                <a:endParaRPr lang="el-GR" sz="2400" baseline="-25000" dirty="0">
                  <a:solidFill>
                    <a:srgbClr val="FFC000"/>
                  </a:solidFill>
                </a:endParaRPr>
              </a:p>
              <a:p>
                <a:r>
                  <a:rPr lang="en-US" sz="2400" dirty="0">
                    <a:solidFill>
                      <a:srgbClr val="FFC000"/>
                    </a:solidFill>
                    <a:ea typeface="Cambria Math" panose="02040503050406030204" pitchFamily="18" charset="0"/>
                  </a:rPr>
                  <a:t> </a:t>
                </a:r>
              </a:p>
              <a:p>
                <a:r>
                  <a:rPr lang="en-US" sz="2400" b="1" dirty="0">
                    <a:solidFill>
                      <a:srgbClr val="FFC000"/>
                    </a:solidFill>
                    <a:ea typeface="Cambria Math" panose="02040503050406030204" pitchFamily="18" charset="0"/>
                  </a:rPr>
                  <a:t>	</a:t>
                </a:r>
                <a:endParaRPr lang="el-GR" sz="2400" dirty="0">
                  <a:solidFill>
                    <a:srgbClr val="FFC000"/>
                  </a:solidFill>
                </a:endParaRPr>
              </a:p>
              <a:p>
                <a:endParaRPr lang="en-US" b="1" dirty="0">
                  <a:solidFill>
                    <a:srgbClr val="FFC000"/>
                  </a:solidFill>
                  <a:ea typeface="Cambria Math" panose="02040503050406030204" pitchFamily="18" charset="0"/>
                </a:endParaRPr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	</a:t>
                </a:r>
              </a:p>
            </p:txBody>
          </p:sp>
        </mc:Choice>
        <mc:Fallback>
          <p:sp>
            <p:nvSpPr>
              <p:cNvPr id="4" name="Google Shape;174;p19">
                <a:extLst>
                  <a:ext uri="{FF2B5EF4-FFF2-40B4-BE49-F238E27FC236}">
                    <a16:creationId xmlns:a16="http://schemas.microsoft.com/office/drawing/2014/main" id="{B864810F-B0F9-24DC-33F5-CAED22CAD2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2"/>
                </p:custDataLst>
              </p:nvPr>
            </p:nvSpPr>
            <p:spPr>
              <a:xfrm>
                <a:off x="7632873" y="1153030"/>
                <a:ext cx="2590520" cy="750211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Google Shape;174;p19">
                <a:extLst>
                  <a:ext uri="{FF2B5EF4-FFF2-40B4-BE49-F238E27FC236}">
                    <a16:creationId xmlns:a16="http://schemas.microsoft.com/office/drawing/2014/main" id="{AE3CEBE6-A4BA-6128-A201-D53CF78BAB1B}"/>
                  </a:ext>
                </a:extLst>
              </p:cNvPr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221903" y="2871766"/>
                <a:ext cx="1689154" cy="15283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r>
                  <a:rPr lang="en-US" sz="2400" i="1" dirty="0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←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2400" i="1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en-US" sz="2400" b="0" i="1" baseline="-2500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ar-AE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ar-A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/>
                        <m:sup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ar-AE" sz="2400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5" name="Google Shape;174;p19">
                <a:extLst>
                  <a:ext uri="{FF2B5EF4-FFF2-40B4-BE49-F238E27FC236}">
                    <a16:creationId xmlns:a16="http://schemas.microsoft.com/office/drawing/2014/main" id="{AE3CEBE6-A4BA-6128-A201-D53CF78BAB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3"/>
                </p:custDataLst>
              </p:nvPr>
            </p:nvSpPr>
            <p:spPr>
              <a:xfrm>
                <a:off x="221903" y="2871766"/>
                <a:ext cx="1689154" cy="1528387"/>
              </a:xfrm>
              <a:prstGeom prst="rect">
                <a:avLst/>
              </a:prstGeom>
              <a:blipFill>
                <a:blip r:embed="rId28"/>
                <a:stretch>
                  <a:fillRect l="-36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Google Shape;174;p19">
                <a:extLst>
                  <a:ext uri="{FF2B5EF4-FFF2-40B4-BE49-F238E27FC236}">
                    <a16:creationId xmlns:a16="http://schemas.microsoft.com/office/drawing/2014/main" id="{382D9C6F-81C5-DF61-B5AB-11185B8751CE}"/>
                  </a:ext>
                </a:extLst>
              </p:cNvPr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8524937" y="4465886"/>
                <a:ext cx="2978025" cy="16499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en-US" sz="2400" b="0" i="1" baseline="-2500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ar-AE" sz="24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←</m:t>
                      </m:r>
                      <m:sSubSup>
                        <m:sSubSupPr>
                          <m:ctrlPr>
                            <a:rPr lang="ar-AE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2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  <m:sub/>
                        <m:sup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en-US" sz="2400" dirty="0">
                  <a:solidFill>
                    <a:srgbClr val="FFC000"/>
                  </a:solidFill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2400" b="0" i="1" baseline="-2500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·</m:t>
                      </m:r>
                      <m:r>
                        <a:rPr lang="en-US" sz="24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en-US" sz="2400" i="1" baseline="-2500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ar-AE" sz="2400" dirty="0">
                  <a:solidFill>
                    <a:schemeClr val="accent1"/>
                  </a:solidFill>
                </a:endParaRPr>
              </a:p>
              <a:p>
                <a:endParaRPr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6" name="Google Shape;174;p19">
                <a:extLst>
                  <a:ext uri="{FF2B5EF4-FFF2-40B4-BE49-F238E27FC236}">
                    <a16:creationId xmlns:a16="http://schemas.microsoft.com/office/drawing/2014/main" id="{382D9C6F-81C5-DF61-B5AB-11185B8751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4"/>
                </p:custDataLst>
              </p:nvPr>
            </p:nvSpPr>
            <p:spPr>
              <a:xfrm>
                <a:off x="8524937" y="4465886"/>
                <a:ext cx="2978025" cy="1649992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Google Shape;177;p19">
                <a:extLst>
                  <a:ext uri="{FF2B5EF4-FFF2-40B4-BE49-F238E27FC236}">
                    <a16:creationId xmlns:a16="http://schemas.microsoft.com/office/drawing/2014/main" id="{9AC63678-CB7B-8787-F4FD-7DC3074C7594}"/>
                  </a:ext>
                </a:extLst>
              </p:cNvPr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5768011" y="3855748"/>
                <a:ext cx="1142380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ar-AE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400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ar-AE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ar-AE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l-GR" sz="2667" dirty="0">
                    <a:solidFill>
                      <a:schemeClr val="accent3"/>
                    </a:solidFill>
                  </a:rPr>
                  <a:t>π</a:t>
                </a:r>
                <a:r>
                  <a:rPr lang="en-US" sz="2667" baseline="-25000" dirty="0">
                    <a:solidFill>
                      <a:schemeClr val="accent3"/>
                    </a:solidFill>
                  </a:rPr>
                  <a:t>2</a:t>
                </a:r>
                <a:endParaRPr lang="el-GR" sz="2667" baseline="-25000" dirty="0">
                  <a:solidFill>
                    <a:schemeClr val="accent3"/>
                  </a:solidFill>
                </a:endParaRPr>
              </a:p>
            </p:txBody>
          </p:sp>
        </mc:Choice>
        <mc:Fallback>
          <p:sp>
            <p:nvSpPr>
              <p:cNvPr id="7" name="Google Shape;177;p19">
                <a:extLst>
                  <a:ext uri="{FF2B5EF4-FFF2-40B4-BE49-F238E27FC236}">
                    <a16:creationId xmlns:a16="http://schemas.microsoft.com/office/drawing/2014/main" id="{9AC63678-CB7B-8787-F4FD-7DC3074C75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5"/>
                </p:custDataLst>
              </p:nvPr>
            </p:nvSpPr>
            <p:spPr>
              <a:xfrm>
                <a:off x="5768011" y="3855748"/>
                <a:ext cx="1142380" cy="554400"/>
              </a:xfrm>
              <a:prstGeom prst="rect">
                <a:avLst/>
              </a:prstGeom>
              <a:blipFill>
                <a:blip r:embed="rId30"/>
                <a:stretch>
                  <a:fillRect b="-344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Google Shape;177;p19">
                <a:extLst>
                  <a:ext uri="{FF2B5EF4-FFF2-40B4-BE49-F238E27FC236}">
                    <a16:creationId xmlns:a16="http://schemas.microsoft.com/office/drawing/2014/main" id="{933BAA80-49FE-2116-C042-7274606AC21A}"/>
                  </a:ext>
                </a:extLst>
              </p:cNvPr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348548" y="5079782"/>
                <a:ext cx="5327161" cy="8873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⌈</m:t>
                    </m:r>
                    <m:sSub>
                      <m:sSubPr>
                        <m:ctrlPr>
                          <a:rPr lang="en-US" sz="2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·</m:t>
                    </m:r>
                    <m:r>
                      <a:rPr lang="en-US" sz="20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𝑠𝑜𝑚𝑒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𝑒𝑟𝑟𝑜𝑟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⌋</m:t>
                    </m:r>
                    <m:r>
                      <a:rPr lang="en-US" sz="2000" i="1" baseline="-2500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sz="2400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8" name="Google Shape;177;p19">
                <a:extLst>
                  <a:ext uri="{FF2B5EF4-FFF2-40B4-BE49-F238E27FC236}">
                    <a16:creationId xmlns:a16="http://schemas.microsoft.com/office/drawing/2014/main" id="{933BAA80-49FE-2116-C042-7274606AC2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6"/>
                </p:custDataLst>
              </p:nvPr>
            </p:nvSpPr>
            <p:spPr>
              <a:xfrm>
                <a:off x="348548" y="5079782"/>
                <a:ext cx="5327161" cy="887338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C3415F5-413F-52E3-2605-1D5E44DDCD48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7"/>
            </p:custDataLst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091632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>
          <a:extLst>
            <a:ext uri="{FF2B5EF4-FFF2-40B4-BE49-F238E27FC236}">
              <a16:creationId xmlns:a16="http://schemas.microsoft.com/office/drawing/2014/main" id="{D7F26166-57F5-945C-16DF-8097F4D2D8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9">
            <a:extLst>
              <a:ext uri="{FF2B5EF4-FFF2-40B4-BE49-F238E27FC236}">
                <a16:creationId xmlns:a16="http://schemas.microsoft.com/office/drawing/2014/main" id="{1D529A2A-357A-37D0-A120-CB21344C644B}"/>
              </a:ext>
            </a:extLst>
          </p:cNvPr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81233" y="61384"/>
            <a:ext cx="10515600" cy="1325200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[ADDS21] VOPRF Construction</a:t>
            </a:r>
            <a:endParaRPr dirty="0"/>
          </a:p>
        </p:txBody>
      </p:sp>
      <p:pic>
        <p:nvPicPr>
          <p:cNvPr id="170" name="Google Shape;170;p19">
            <a:extLst>
              <a:ext uri="{FF2B5EF4-FFF2-40B4-BE49-F238E27FC236}">
                <a16:creationId xmlns:a16="http://schemas.microsoft.com/office/drawing/2014/main" id="{814C3A82-7290-6F8C-76B1-0814A77A89FD}"/>
              </a:ext>
            </a:extLst>
          </p:cNvPr>
          <p:cNvPicPr preferRelativeResize="0"/>
          <p:nvPr>
            <p:custDataLst>
              <p:tags r:id="rId3"/>
            </p:custDataLst>
          </p:nvPr>
        </p:nvPicPr>
        <p:blipFill>
          <a:blip r:embed="rId21">
            <a:alphaModFix/>
          </a:blip>
          <a:stretch>
            <a:fillRect/>
          </a:stretch>
        </p:blipFill>
        <p:spPr>
          <a:xfrm>
            <a:off x="8928133" y="2426233"/>
            <a:ext cx="2005531" cy="2005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9">
            <a:extLst>
              <a:ext uri="{FF2B5EF4-FFF2-40B4-BE49-F238E27FC236}">
                <a16:creationId xmlns:a16="http://schemas.microsoft.com/office/drawing/2014/main" id="{D99F6182-2D3D-A46A-C894-0ABC159C7BF6}"/>
              </a:ext>
            </a:extLst>
          </p:cNvPr>
          <p:cNvPicPr preferRelativeResize="0"/>
          <p:nvPr>
            <p:custDataLst>
              <p:tags r:id="rId4"/>
            </p:custDataLst>
          </p:nvPr>
        </p:nvPicPr>
        <p:blipFill>
          <a:blip r:embed="rId22">
            <a:alphaModFix/>
          </a:blip>
          <a:stretch>
            <a:fillRect/>
          </a:stretch>
        </p:blipFill>
        <p:spPr>
          <a:xfrm>
            <a:off x="1404784" y="2356780"/>
            <a:ext cx="2144432" cy="214443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3" name="Google Shape;173;p19">
                <a:extLst>
                  <a:ext uri="{FF2B5EF4-FFF2-40B4-BE49-F238E27FC236}">
                    <a16:creationId xmlns:a16="http://schemas.microsoft.com/office/drawing/2014/main" id="{2101B78E-EEB5-880E-FB04-BA15925C291C}"/>
                  </a:ext>
                </a:extLst>
              </p:cNvPr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1181740" y="1885143"/>
                <a:ext cx="2590520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ar-AE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ar-AE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ar-A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ar-A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ar-A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ar-A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sup>
                          <m:r>
                            <a:rPr lang="ar-AE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</m:oMath>
                  </m:oMathPara>
                </a14:m>
                <a:endParaRPr lang="ar-AE" sz="24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173" name="Google Shape;173;p19">
                <a:extLst>
                  <a:ext uri="{FF2B5EF4-FFF2-40B4-BE49-F238E27FC236}">
                    <a16:creationId xmlns:a16="http://schemas.microsoft.com/office/drawing/2014/main" id="{2101B78E-EEB5-880E-FB04-BA15925C29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1181740" y="1885143"/>
                <a:ext cx="2590520" cy="554400"/>
              </a:xfrm>
              <a:prstGeom prst="rect">
                <a:avLst/>
              </a:prstGeom>
              <a:blipFill>
                <a:blip r:embed="rId23"/>
                <a:stretch>
                  <a:fillRect b="-142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5" name="Google Shape;175;p19">
            <a:extLst>
              <a:ext uri="{FF2B5EF4-FFF2-40B4-BE49-F238E27FC236}">
                <a16:creationId xmlns:a16="http://schemas.microsoft.com/office/drawing/2014/main" id="{7218059C-3B66-E46B-0475-8FF926BB7B02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 rot="10800000" flipH="1">
            <a:off x="4798451" y="3096467"/>
            <a:ext cx="2946800" cy="14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6" name="Google Shape;176;p19">
            <a:extLst>
              <a:ext uri="{FF2B5EF4-FFF2-40B4-BE49-F238E27FC236}">
                <a16:creationId xmlns:a16="http://schemas.microsoft.com/office/drawing/2014/main" id="{BFC8B471-BDAC-3190-98F1-0CE15B12E021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 flipH="1">
            <a:off x="4783851" y="3785600"/>
            <a:ext cx="2909600" cy="31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7" name="Google Shape;177;p19">
                <a:extLst>
                  <a:ext uri="{FF2B5EF4-FFF2-40B4-BE49-F238E27FC236}">
                    <a16:creationId xmlns:a16="http://schemas.microsoft.com/office/drawing/2014/main" id="{8DD22668-EEF5-13E3-C3C9-AEFA0F4BEDCD}"/>
                  </a:ext>
                </a:extLst>
              </p:cNvPr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348548" y="4132948"/>
                <a:ext cx="5327161" cy="8873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baseline="-2500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baseline="-2500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en-US" sz="2000" b="0" i="1" baseline="-2500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baseline="-2500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 baseline="-250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en-US" sz="2000" i="1" baseline="-250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 baseline="-250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)…))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  <m:r>
                          <a:rPr lang="en-US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·</m:t>
                        </m:r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  <m:r>
                          <a:rPr lang="en-US" sz="2000" b="0" i="1" baseline="-2500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sz="2400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77" name="Google Shape;177;p19">
                <a:extLst>
                  <a:ext uri="{FF2B5EF4-FFF2-40B4-BE49-F238E27FC236}">
                    <a16:creationId xmlns:a16="http://schemas.microsoft.com/office/drawing/2014/main" id="{8DD22668-EEF5-13E3-C3C9-AEFA0F4BED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348548" y="4132948"/>
                <a:ext cx="5327161" cy="887338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Google Shape;177;p19">
                <a:extLst>
                  <a:ext uri="{FF2B5EF4-FFF2-40B4-BE49-F238E27FC236}">
                    <a16:creationId xmlns:a16="http://schemas.microsoft.com/office/drawing/2014/main" id="{EAD9185E-7373-88E4-23F4-7F3C6188F2D2}"/>
                  </a:ext>
                </a:extLst>
              </p:cNvPr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5734835" y="2507153"/>
                <a:ext cx="1007679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l-GR" sz="2667" dirty="0">
                    <a:solidFill>
                      <a:schemeClr val="accent1"/>
                    </a:solidFill>
                  </a:rPr>
                  <a:t>π</a:t>
                </a:r>
                <a:r>
                  <a:rPr lang="en-US" sz="2667" baseline="-25000" dirty="0">
                    <a:solidFill>
                      <a:schemeClr val="accent1"/>
                    </a:solidFill>
                  </a:rPr>
                  <a:t>1</a:t>
                </a:r>
                <a:endParaRPr sz="2667" baseline="-250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30" name="Google Shape;177;p19">
                <a:extLst>
                  <a:ext uri="{FF2B5EF4-FFF2-40B4-BE49-F238E27FC236}">
                    <a16:creationId xmlns:a16="http://schemas.microsoft.com/office/drawing/2014/main" id="{EAD9185E-7373-88E4-23F4-7F3C6188F2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5734835" y="2507153"/>
                <a:ext cx="1007679" cy="554400"/>
              </a:xfrm>
              <a:prstGeom prst="rect">
                <a:avLst/>
              </a:prstGeom>
              <a:blipFill>
                <a:blip r:embed="rId25"/>
                <a:stretch>
                  <a:fillRect b="-329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4AD15A4-DC50-C728-49A9-265CB635B2C1}"/>
                  </a:ext>
                </a:extLst>
              </p:cNvPr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5108712" y="1166933"/>
                <a:ext cx="2392017" cy="511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4AD15A4-DC50-C728-49A9-265CB635B2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"/>
                </p:custDataLst>
              </p:nvPr>
            </p:nvSpPr>
            <p:spPr>
              <a:xfrm>
                <a:off x="5108712" y="1166933"/>
                <a:ext cx="2392017" cy="511871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Google Shape;174;p19">
                <a:extLst>
                  <a:ext uri="{FF2B5EF4-FFF2-40B4-BE49-F238E27FC236}">
                    <a16:creationId xmlns:a16="http://schemas.microsoft.com/office/drawing/2014/main" id="{6E361441-C250-3556-55EE-EE798F0B6467}"/>
                  </a:ext>
                </a:extLst>
              </p:cNvPr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8524937" y="1776444"/>
                <a:ext cx="2978025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←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/>
                        <m:sup/>
                      </m:sSubSup>
                      <m:r>
                        <a:rPr lang="en-US" sz="24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400" b="1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ar-AE" sz="24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←</m:t>
                      </m:r>
                      <m:sSubSup>
                        <m:sSubSupPr>
                          <m:ctrlPr>
                            <a:rPr lang="ar-AE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/>
                        <m:sup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ar-AE" sz="2400" dirty="0">
                  <a:solidFill>
                    <a:schemeClr val="accent1"/>
                  </a:solidFill>
                </a:endParaRPr>
              </a:p>
              <a:p>
                <a:endParaRPr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3" name="Google Shape;174;p19">
                <a:extLst>
                  <a:ext uri="{FF2B5EF4-FFF2-40B4-BE49-F238E27FC236}">
                    <a16:creationId xmlns:a16="http://schemas.microsoft.com/office/drawing/2014/main" id="{6E361441-C250-3556-55EE-EE798F0B64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8524937" y="1776444"/>
                <a:ext cx="2978025" cy="55440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Google Shape;174;p19">
                <a:extLst>
                  <a:ext uri="{FF2B5EF4-FFF2-40B4-BE49-F238E27FC236}">
                    <a16:creationId xmlns:a16="http://schemas.microsoft.com/office/drawing/2014/main" id="{B864810F-B0F9-24DC-33F5-CAED22CAD23F}"/>
                  </a:ext>
                </a:extLst>
              </p:cNvPr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7632873" y="1153030"/>
                <a:ext cx="2590520" cy="7502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·</m:t>
                    </m:r>
                    <m:r>
                      <a:rPr lang="en-US" sz="24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sz="2400" dirty="0">
                    <a:solidFill>
                      <a:srgbClr val="FFC000"/>
                    </a:solidFill>
                    <a:ea typeface="Cambria Math" panose="02040503050406030204" pitchFamily="18" charset="0"/>
                  </a:rPr>
                  <a:t>,</a:t>
                </a:r>
                <a:r>
                  <a:rPr lang="el-GR" sz="2400" dirty="0">
                    <a:solidFill>
                      <a:schemeClr val="accent1"/>
                    </a:solidFill>
                  </a:rPr>
                  <a:t> </a:t>
                </a:r>
                <a:r>
                  <a:rPr lang="el-GR" sz="2400" dirty="0">
                    <a:solidFill>
                      <a:srgbClr val="FFC000"/>
                    </a:solidFill>
                  </a:rPr>
                  <a:t>π</a:t>
                </a:r>
                <a:r>
                  <a:rPr lang="en-US" sz="2400" baseline="-25000" dirty="0">
                    <a:solidFill>
                      <a:srgbClr val="FFC000"/>
                    </a:solidFill>
                  </a:rPr>
                  <a:t>0</a:t>
                </a:r>
                <a:endParaRPr lang="el-GR" sz="2400" baseline="-25000" dirty="0">
                  <a:solidFill>
                    <a:srgbClr val="FFC000"/>
                  </a:solidFill>
                </a:endParaRPr>
              </a:p>
              <a:p>
                <a:r>
                  <a:rPr lang="en-US" sz="2400" dirty="0">
                    <a:solidFill>
                      <a:srgbClr val="FFC000"/>
                    </a:solidFill>
                    <a:ea typeface="Cambria Math" panose="02040503050406030204" pitchFamily="18" charset="0"/>
                  </a:rPr>
                  <a:t> </a:t>
                </a:r>
              </a:p>
              <a:p>
                <a:r>
                  <a:rPr lang="en-US" sz="2400" b="1" dirty="0">
                    <a:solidFill>
                      <a:srgbClr val="FFC000"/>
                    </a:solidFill>
                    <a:ea typeface="Cambria Math" panose="02040503050406030204" pitchFamily="18" charset="0"/>
                  </a:rPr>
                  <a:t>	</a:t>
                </a:r>
                <a:endParaRPr lang="el-GR" sz="2400" dirty="0">
                  <a:solidFill>
                    <a:srgbClr val="FFC000"/>
                  </a:solidFill>
                </a:endParaRPr>
              </a:p>
              <a:p>
                <a:endParaRPr lang="en-US" b="1" dirty="0">
                  <a:solidFill>
                    <a:srgbClr val="FFC000"/>
                  </a:solidFill>
                  <a:ea typeface="Cambria Math" panose="02040503050406030204" pitchFamily="18" charset="0"/>
                </a:endParaRPr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	</a:t>
                </a:r>
              </a:p>
            </p:txBody>
          </p:sp>
        </mc:Choice>
        <mc:Fallback>
          <p:sp>
            <p:nvSpPr>
              <p:cNvPr id="4" name="Google Shape;174;p19">
                <a:extLst>
                  <a:ext uri="{FF2B5EF4-FFF2-40B4-BE49-F238E27FC236}">
                    <a16:creationId xmlns:a16="http://schemas.microsoft.com/office/drawing/2014/main" id="{B864810F-B0F9-24DC-33F5-CAED22CAD2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2"/>
                </p:custDataLst>
              </p:nvPr>
            </p:nvSpPr>
            <p:spPr>
              <a:xfrm>
                <a:off x="7632873" y="1153030"/>
                <a:ext cx="2590520" cy="750211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Google Shape;174;p19">
                <a:extLst>
                  <a:ext uri="{FF2B5EF4-FFF2-40B4-BE49-F238E27FC236}">
                    <a16:creationId xmlns:a16="http://schemas.microsoft.com/office/drawing/2014/main" id="{AE3CEBE6-A4BA-6128-A201-D53CF78BAB1B}"/>
                  </a:ext>
                </a:extLst>
              </p:cNvPr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221903" y="2871766"/>
                <a:ext cx="1689154" cy="15283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r>
                  <a:rPr lang="en-US" sz="2400" i="1" dirty="0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←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2400" i="1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en-US" sz="2400" b="0" i="1" baseline="-2500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ar-AE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ar-A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/>
                        <m:sup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ar-AE" sz="2400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5" name="Google Shape;174;p19">
                <a:extLst>
                  <a:ext uri="{FF2B5EF4-FFF2-40B4-BE49-F238E27FC236}">
                    <a16:creationId xmlns:a16="http://schemas.microsoft.com/office/drawing/2014/main" id="{AE3CEBE6-A4BA-6128-A201-D53CF78BAB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3"/>
                </p:custDataLst>
              </p:nvPr>
            </p:nvSpPr>
            <p:spPr>
              <a:xfrm>
                <a:off x="221903" y="2871766"/>
                <a:ext cx="1689154" cy="1528387"/>
              </a:xfrm>
              <a:prstGeom prst="rect">
                <a:avLst/>
              </a:prstGeom>
              <a:blipFill>
                <a:blip r:embed="rId29"/>
                <a:stretch>
                  <a:fillRect l="-36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Google Shape;174;p19">
                <a:extLst>
                  <a:ext uri="{FF2B5EF4-FFF2-40B4-BE49-F238E27FC236}">
                    <a16:creationId xmlns:a16="http://schemas.microsoft.com/office/drawing/2014/main" id="{382D9C6F-81C5-DF61-B5AB-11185B8751CE}"/>
                  </a:ext>
                </a:extLst>
              </p:cNvPr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8524937" y="4465886"/>
                <a:ext cx="2978025" cy="16499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en-US" sz="2400" b="0" i="1" baseline="-2500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ar-AE" sz="24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←</m:t>
                      </m:r>
                      <m:sSubSup>
                        <m:sSubSupPr>
                          <m:ctrlPr>
                            <a:rPr lang="ar-AE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2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  <m:sub/>
                        <m:sup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en-US" sz="2400" dirty="0">
                  <a:solidFill>
                    <a:srgbClr val="FFC000"/>
                  </a:solidFill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2400" b="0" i="1" baseline="-2500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·</m:t>
                      </m:r>
                      <m:r>
                        <a:rPr lang="en-US" sz="24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en-US" sz="2400" i="1" baseline="-2500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ar-AE" sz="2400" dirty="0">
                  <a:solidFill>
                    <a:schemeClr val="accent1"/>
                  </a:solidFill>
                </a:endParaRPr>
              </a:p>
              <a:p>
                <a:endParaRPr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6" name="Google Shape;174;p19">
                <a:extLst>
                  <a:ext uri="{FF2B5EF4-FFF2-40B4-BE49-F238E27FC236}">
                    <a16:creationId xmlns:a16="http://schemas.microsoft.com/office/drawing/2014/main" id="{382D9C6F-81C5-DF61-B5AB-11185B8751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4"/>
                </p:custDataLst>
              </p:nvPr>
            </p:nvSpPr>
            <p:spPr>
              <a:xfrm>
                <a:off x="8524937" y="4465886"/>
                <a:ext cx="2978025" cy="1649992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Google Shape;177;p19">
                <a:extLst>
                  <a:ext uri="{FF2B5EF4-FFF2-40B4-BE49-F238E27FC236}">
                    <a16:creationId xmlns:a16="http://schemas.microsoft.com/office/drawing/2014/main" id="{9AC63678-CB7B-8787-F4FD-7DC3074C7594}"/>
                  </a:ext>
                </a:extLst>
              </p:cNvPr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5768011" y="3855748"/>
                <a:ext cx="1142380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ar-AE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400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ar-AE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ar-AE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l-GR" sz="2667" dirty="0">
                    <a:solidFill>
                      <a:schemeClr val="accent3"/>
                    </a:solidFill>
                  </a:rPr>
                  <a:t>π</a:t>
                </a:r>
                <a:r>
                  <a:rPr lang="en-US" sz="2667" baseline="-25000" dirty="0">
                    <a:solidFill>
                      <a:schemeClr val="accent3"/>
                    </a:solidFill>
                  </a:rPr>
                  <a:t>2</a:t>
                </a:r>
                <a:endParaRPr lang="el-GR" sz="2667" baseline="-25000" dirty="0">
                  <a:solidFill>
                    <a:schemeClr val="accent3"/>
                  </a:solidFill>
                </a:endParaRPr>
              </a:p>
            </p:txBody>
          </p:sp>
        </mc:Choice>
        <mc:Fallback>
          <p:sp>
            <p:nvSpPr>
              <p:cNvPr id="7" name="Google Shape;177;p19">
                <a:extLst>
                  <a:ext uri="{FF2B5EF4-FFF2-40B4-BE49-F238E27FC236}">
                    <a16:creationId xmlns:a16="http://schemas.microsoft.com/office/drawing/2014/main" id="{9AC63678-CB7B-8787-F4FD-7DC3074C75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5"/>
                </p:custDataLst>
              </p:nvPr>
            </p:nvSpPr>
            <p:spPr>
              <a:xfrm>
                <a:off x="5768011" y="3855748"/>
                <a:ext cx="1142380" cy="554400"/>
              </a:xfrm>
              <a:prstGeom prst="rect">
                <a:avLst/>
              </a:prstGeom>
              <a:blipFill>
                <a:blip r:embed="rId31"/>
                <a:stretch>
                  <a:fillRect b="-344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Google Shape;177;p19">
                <a:extLst>
                  <a:ext uri="{FF2B5EF4-FFF2-40B4-BE49-F238E27FC236}">
                    <a16:creationId xmlns:a16="http://schemas.microsoft.com/office/drawing/2014/main" id="{933BAA80-49FE-2116-C042-7274606AC21A}"/>
                  </a:ext>
                </a:extLst>
              </p:cNvPr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348548" y="5079782"/>
                <a:ext cx="5327161" cy="8873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⌈</m:t>
                    </m:r>
                    <m:sSub>
                      <m:sSubPr>
                        <m:ctrlPr>
                          <a:rPr lang="en-US" sz="2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·</m:t>
                    </m:r>
                    <m:r>
                      <a:rPr lang="en-US" sz="20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𝑠𝑜𝑚𝑒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𝑒𝑟𝑟𝑜𝑟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⌋</m:t>
                    </m:r>
                    <m:r>
                      <a:rPr lang="en-US" sz="2000" i="1" baseline="-2500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sz="2400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8" name="Google Shape;177;p19">
                <a:extLst>
                  <a:ext uri="{FF2B5EF4-FFF2-40B4-BE49-F238E27FC236}">
                    <a16:creationId xmlns:a16="http://schemas.microsoft.com/office/drawing/2014/main" id="{933BAA80-49FE-2116-C042-7274606AC2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6"/>
                </p:custDataLst>
              </p:nvPr>
            </p:nvSpPr>
            <p:spPr>
              <a:xfrm>
                <a:off x="348548" y="5079782"/>
                <a:ext cx="5327161" cy="887338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C3415F5-413F-52E3-2605-1D5E44DDCD48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7"/>
            </p:custDataLst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27EB05A-A908-0950-3B16-8F5F138EDBFF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8847667" y="4465886"/>
            <a:ext cx="2349166" cy="13337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478210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>
          <a:extLst>
            <a:ext uri="{FF2B5EF4-FFF2-40B4-BE49-F238E27FC236}">
              <a16:creationId xmlns:a16="http://schemas.microsoft.com/office/drawing/2014/main" id="{D7F26166-57F5-945C-16DF-8097F4D2D8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9">
            <a:extLst>
              <a:ext uri="{FF2B5EF4-FFF2-40B4-BE49-F238E27FC236}">
                <a16:creationId xmlns:a16="http://schemas.microsoft.com/office/drawing/2014/main" id="{1D529A2A-357A-37D0-A120-CB21344C644B}"/>
              </a:ext>
            </a:extLst>
          </p:cNvPr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81233" y="61384"/>
            <a:ext cx="10515600" cy="1325200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[ADDS21] VOPRF Construction</a:t>
            </a:r>
            <a:endParaRPr dirty="0"/>
          </a:p>
        </p:txBody>
      </p:sp>
      <p:pic>
        <p:nvPicPr>
          <p:cNvPr id="170" name="Google Shape;170;p19">
            <a:extLst>
              <a:ext uri="{FF2B5EF4-FFF2-40B4-BE49-F238E27FC236}">
                <a16:creationId xmlns:a16="http://schemas.microsoft.com/office/drawing/2014/main" id="{814C3A82-7290-6F8C-76B1-0814A77A89FD}"/>
              </a:ext>
            </a:extLst>
          </p:cNvPr>
          <p:cNvPicPr preferRelativeResize="0"/>
          <p:nvPr>
            <p:custDataLst>
              <p:tags r:id="rId3"/>
            </p:custDataLst>
          </p:nvPr>
        </p:nvPicPr>
        <p:blipFill>
          <a:blip r:embed="rId22">
            <a:alphaModFix/>
          </a:blip>
          <a:stretch>
            <a:fillRect/>
          </a:stretch>
        </p:blipFill>
        <p:spPr>
          <a:xfrm>
            <a:off x="8928133" y="2426233"/>
            <a:ext cx="2005531" cy="2005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9">
            <a:extLst>
              <a:ext uri="{FF2B5EF4-FFF2-40B4-BE49-F238E27FC236}">
                <a16:creationId xmlns:a16="http://schemas.microsoft.com/office/drawing/2014/main" id="{D99F6182-2D3D-A46A-C894-0ABC159C7BF6}"/>
              </a:ext>
            </a:extLst>
          </p:cNvPr>
          <p:cNvPicPr preferRelativeResize="0"/>
          <p:nvPr>
            <p:custDataLst>
              <p:tags r:id="rId4"/>
            </p:custDataLst>
          </p:nvPr>
        </p:nvPicPr>
        <p:blipFill>
          <a:blip r:embed="rId23">
            <a:alphaModFix/>
          </a:blip>
          <a:stretch>
            <a:fillRect/>
          </a:stretch>
        </p:blipFill>
        <p:spPr>
          <a:xfrm>
            <a:off x="1404784" y="2356780"/>
            <a:ext cx="2144432" cy="214443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3" name="Google Shape;173;p19">
                <a:extLst>
                  <a:ext uri="{FF2B5EF4-FFF2-40B4-BE49-F238E27FC236}">
                    <a16:creationId xmlns:a16="http://schemas.microsoft.com/office/drawing/2014/main" id="{2101B78E-EEB5-880E-FB04-BA15925C291C}"/>
                  </a:ext>
                </a:extLst>
              </p:cNvPr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1181740" y="1885143"/>
                <a:ext cx="2590520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ar-AE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ar-AE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ar-A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ar-A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ar-A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ar-A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sup>
                          <m:r>
                            <a:rPr lang="ar-AE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</m:oMath>
                  </m:oMathPara>
                </a14:m>
                <a:endParaRPr lang="ar-AE" sz="24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173" name="Google Shape;173;p19">
                <a:extLst>
                  <a:ext uri="{FF2B5EF4-FFF2-40B4-BE49-F238E27FC236}">
                    <a16:creationId xmlns:a16="http://schemas.microsoft.com/office/drawing/2014/main" id="{2101B78E-EEB5-880E-FB04-BA15925C29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1181740" y="1885143"/>
                <a:ext cx="2590520" cy="554400"/>
              </a:xfrm>
              <a:prstGeom prst="rect">
                <a:avLst/>
              </a:prstGeom>
              <a:blipFill>
                <a:blip r:embed="rId24"/>
                <a:stretch>
                  <a:fillRect b="-142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5" name="Google Shape;175;p19">
            <a:extLst>
              <a:ext uri="{FF2B5EF4-FFF2-40B4-BE49-F238E27FC236}">
                <a16:creationId xmlns:a16="http://schemas.microsoft.com/office/drawing/2014/main" id="{7218059C-3B66-E46B-0475-8FF926BB7B02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 rot="10800000" flipH="1">
            <a:off x="4798451" y="3096467"/>
            <a:ext cx="2946800" cy="14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6" name="Google Shape;176;p19">
            <a:extLst>
              <a:ext uri="{FF2B5EF4-FFF2-40B4-BE49-F238E27FC236}">
                <a16:creationId xmlns:a16="http://schemas.microsoft.com/office/drawing/2014/main" id="{BFC8B471-BDAC-3190-98F1-0CE15B12E021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 flipH="1">
            <a:off x="4783851" y="3785600"/>
            <a:ext cx="2909600" cy="31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7" name="Google Shape;177;p19">
                <a:extLst>
                  <a:ext uri="{FF2B5EF4-FFF2-40B4-BE49-F238E27FC236}">
                    <a16:creationId xmlns:a16="http://schemas.microsoft.com/office/drawing/2014/main" id="{8DD22668-EEF5-13E3-C3C9-AEFA0F4BEDCD}"/>
                  </a:ext>
                </a:extLst>
              </p:cNvPr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348548" y="4132948"/>
                <a:ext cx="5327161" cy="8873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baseline="-2500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baseline="-2500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en-US" sz="2000" b="0" i="1" baseline="-2500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baseline="-2500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 baseline="-250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en-US" sz="2000" i="1" baseline="-250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 baseline="-250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)…))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  <m:r>
                          <a:rPr lang="en-US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·</m:t>
                        </m:r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  <m:r>
                          <a:rPr lang="en-US" sz="2000" b="0" i="1" baseline="-2500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sz="2400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77" name="Google Shape;177;p19">
                <a:extLst>
                  <a:ext uri="{FF2B5EF4-FFF2-40B4-BE49-F238E27FC236}">
                    <a16:creationId xmlns:a16="http://schemas.microsoft.com/office/drawing/2014/main" id="{8DD22668-EEF5-13E3-C3C9-AEFA0F4BED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348548" y="4132948"/>
                <a:ext cx="5327161" cy="887338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Google Shape;177;p19">
                <a:extLst>
                  <a:ext uri="{FF2B5EF4-FFF2-40B4-BE49-F238E27FC236}">
                    <a16:creationId xmlns:a16="http://schemas.microsoft.com/office/drawing/2014/main" id="{EAD9185E-7373-88E4-23F4-7F3C6188F2D2}"/>
                  </a:ext>
                </a:extLst>
              </p:cNvPr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5734835" y="2507153"/>
                <a:ext cx="1007679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l-GR" sz="2667" dirty="0">
                    <a:solidFill>
                      <a:schemeClr val="accent1"/>
                    </a:solidFill>
                  </a:rPr>
                  <a:t>π</a:t>
                </a:r>
                <a:r>
                  <a:rPr lang="en-US" sz="2667" baseline="-25000" dirty="0">
                    <a:solidFill>
                      <a:schemeClr val="accent1"/>
                    </a:solidFill>
                  </a:rPr>
                  <a:t>1</a:t>
                </a:r>
                <a:endParaRPr sz="2667" baseline="-250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30" name="Google Shape;177;p19">
                <a:extLst>
                  <a:ext uri="{FF2B5EF4-FFF2-40B4-BE49-F238E27FC236}">
                    <a16:creationId xmlns:a16="http://schemas.microsoft.com/office/drawing/2014/main" id="{EAD9185E-7373-88E4-23F4-7F3C6188F2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5734835" y="2507153"/>
                <a:ext cx="1007679" cy="554400"/>
              </a:xfrm>
              <a:prstGeom prst="rect">
                <a:avLst/>
              </a:prstGeom>
              <a:blipFill>
                <a:blip r:embed="rId26"/>
                <a:stretch>
                  <a:fillRect b="-329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4AD15A4-DC50-C728-49A9-265CB635B2C1}"/>
                  </a:ext>
                </a:extLst>
              </p:cNvPr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5108712" y="1166933"/>
                <a:ext cx="2392017" cy="511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4AD15A4-DC50-C728-49A9-265CB635B2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"/>
                </p:custDataLst>
              </p:nvPr>
            </p:nvSpPr>
            <p:spPr>
              <a:xfrm>
                <a:off x="5108712" y="1166933"/>
                <a:ext cx="2392017" cy="511871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Google Shape;174;p19">
                <a:extLst>
                  <a:ext uri="{FF2B5EF4-FFF2-40B4-BE49-F238E27FC236}">
                    <a16:creationId xmlns:a16="http://schemas.microsoft.com/office/drawing/2014/main" id="{6E361441-C250-3556-55EE-EE798F0B6467}"/>
                  </a:ext>
                </a:extLst>
              </p:cNvPr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8524937" y="1776444"/>
                <a:ext cx="2978025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←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/>
                        <m:sup/>
                      </m:sSubSup>
                      <m:r>
                        <a:rPr lang="en-US" sz="24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400" b="1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ar-AE" sz="24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←</m:t>
                      </m:r>
                      <m:sSubSup>
                        <m:sSubSupPr>
                          <m:ctrlPr>
                            <a:rPr lang="ar-AE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/>
                        <m:sup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ar-AE" sz="2400" dirty="0">
                  <a:solidFill>
                    <a:schemeClr val="accent1"/>
                  </a:solidFill>
                </a:endParaRPr>
              </a:p>
              <a:p>
                <a:endParaRPr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3" name="Google Shape;174;p19">
                <a:extLst>
                  <a:ext uri="{FF2B5EF4-FFF2-40B4-BE49-F238E27FC236}">
                    <a16:creationId xmlns:a16="http://schemas.microsoft.com/office/drawing/2014/main" id="{6E361441-C250-3556-55EE-EE798F0B64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8524937" y="1776444"/>
                <a:ext cx="2978025" cy="55440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Google Shape;174;p19">
                <a:extLst>
                  <a:ext uri="{FF2B5EF4-FFF2-40B4-BE49-F238E27FC236}">
                    <a16:creationId xmlns:a16="http://schemas.microsoft.com/office/drawing/2014/main" id="{B864810F-B0F9-24DC-33F5-CAED22CAD23F}"/>
                  </a:ext>
                </a:extLst>
              </p:cNvPr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7632873" y="1153030"/>
                <a:ext cx="2590520" cy="7502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·</m:t>
                    </m:r>
                    <m:r>
                      <a:rPr lang="en-US" sz="24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sz="2400" dirty="0">
                    <a:solidFill>
                      <a:srgbClr val="FFC000"/>
                    </a:solidFill>
                    <a:ea typeface="Cambria Math" panose="02040503050406030204" pitchFamily="18" charset="0"/>
                  </a:rPr>
                  <a:t>,</a:t>
                </a:r>
                <a:r>
                  <a:rPr lang="el-GR" sz="2400" dirty="0">
                    <a:solidFill>
                      <a:schemeClr val="accent1"/>
                    </a:solidFill>
                  </a:rPr>
                  <a:t> </a:t>
                </a:r>
                <a:r>
                  <a:rPr lang="el-GR" sz="2400" dirty="0">
                    <a:solidFill>
                      <a:srgbClr val="FFC000"/>
                    </a:solidFill>
                  </a:rPr>
                  <a:t>π</a:t>
                </a:r>
                <a:r>
                  <a:rPr lang="en-US" sz="2400" baseline="-25000" dirty="0">
                    <a:solidFill>
                      <a:srgbClr val="FFC000"/>
                    </a:solidFill>
                  </a:rPr>
                  <a:t>0</a:t>
                </a:r>
                <a:endParaRPr lang="el-GR" sz="2400" baseline="-25000" dirty="0">
                  <a:solidFill>
                    <a:srgbClr val="FFC000"/>
                  </a:solidFill>
                </a:endParaRPr>
              </a:p>
              <a:p>
                <a:r>
                  <a:rPr lang="en-US" sz="2400" dirty="0">
                    <a:solidFill>
                      <a:srgbClr val="FFC000"/>
                    </a:solidFill>
                    <a:ea typeface="Cambria Math" panose="02040503050406030204" pitchFamily="18" charset="0"/>
                  </a:rPr>
                  <a:t> </a:t>
                </a:r>
              </a:p>
              <a:p>
                <a:r>
                  <a:rPr lang="en-US" sz="2400" b="1" dirty="0">
                    <a:solidFill>
                      <a:srgbClr val="FFC000"/>
                    </a:solidFill>
                    <a:ea typeface="Cambria Math" panose="02040503050406030204" pitchFamily="18" charset="0"/>
                  </a:rPr>
                  <a:t>	</a:t>
                </a:r>
                <a:endParaRPr lang="el-GR" sz="2400" dirty="0">
                  <a:solidFill>
                    <a:srgbClr val="FFC000"/>
                  </a:solidFill>
                </a:endParaRPr>
              </a:p>
              <a:p>
                <a:endParaRPr lang="en-US" b="1" dirty="0">
                  <a:solidFill>
                    <a:srgbClr val="FFC000"/>
                  </a:solidFill>
                  <a:ea typeface="Cambria Math" panose="02040503050406030204" pitchFamily="18" charset="0"/>
                </a:endParaRPr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	</a:t>
                </a:r>
              </a:p>
            </p:txBody>
          </p:sp>
        </mc:Choice>
        <mc:Fallback>
          <p:sp>
            <p:nvSpPr>
              <p:cNvPr id="4" name="Google Shape;174;p19">
                <a:extLst>
                  <a:ext uri="{FF2B5EF4-FFF2-40B4-BE49-F238E27FC236}">
                    <a16:creationId xmlns:a16="http://schemas.microsoft.com/office/drawing/2014/main" id="{B864810F-B0F9-24DC-33F5-CAED22CAD2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2"/>
                </p:custDataLst>
              </p:nvPr>
            </p:nvSpPr>
            <p:spPr>
              <a:xfrm>
                <a:off x="7632873" y="1153030"/>
                <a:ext cx="2590520" cy="750211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Google Shape;174;p19">
                <a:extLst>
                  <a:ext uri="{FF2B5EF4-FFF2-40B4-BE49-F238E27FC236}">
                    <a16:creationId xmlns:a16="http://schemas.microsoft.com/office/drawing/2014/main" id="{AE3CEBE6-A4BA-6128-A201-D53CF78BAB1B}"/>
                  </a:ext>
                </a:extLst>
              </p:cNvPr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221903" y="2871766"/>
                <a:ext cx="1689154" cy="15283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r>
                  <a:rPr lang="en-US" sz="2400" i="1" dirty="0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←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2400" i="1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en-US" sz="2400" b="0" i="1" baseline="-2500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ar-AE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ar-A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/>
                        <m:sup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ar-AE" sz="2400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5" name="Google Shape;174;p19">
                <a:extLst>
                  <a:ext uri="{FF2B5EF4-FFF2-40B4-BE49-F238E27FC236}">
                    <a16:creationId xmlns:a16="http://schemas.microsoft.com/office/drawing/2014/main" id="{AE3CEBE6-A4BA-6128-A201-D53CF78BAB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3"/>
                </p:custDataLst>
              </p:nvPr>
            </p:nvSpPr>
            <p:spPr>
              <a:xfrm>
                <a:off x="221903" y="2871766"/>
                <a:ext cx="1689154" cy="1528387"/>
              </a:xfrm>
              <a:prstGeom prst="rect">
                <a:avLst/>
              </a:prstGeom>
              <a:blipFill>
                <a:blip r:embed="rId30"/>
                <a:stretch>
                  <a:fillRect l="-36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Google Shape;174;p19">
                <a:extLst>
                  <a:ext uri="{FF2B5EF4-FFF2-40B4-BE49-F238E27FC236}">
                    <a16:creationId xmlns:a16="http://schemas.microsoft.com/office/drawing/2014/main" id="{382D9C6F-81C5-DF61-B5AB-11185B8751CE}"/>
                  </a:ext>
                </a:extLst>
              </p:cNvPr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8524937" y="4465886"/>
                <a:ext cx="2978025" cy="16499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en-US" sz="2400" b="0" i="1" baseline="-2500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ar-AE" sz="24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←</m:t>
                      </m:r>
                      <m:sSubSup>
                        <m:sSubSupPr>
                          <m:ctrlPr>
                            <a:rPr lang="ar-AE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2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  <m:sub/>
                        <m:sup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en-US" sz="2400" dirty="0">
                  <a:solidFill>
                    <a:srgbClr val="FFC000"/>
                  </a:solidFill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2400" b="0" i="1" baseline="-2500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·</m:t>
                      </m:r>
                      <m:r>
                        <a:rPr lang="en-US" sz="24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en-US" sz="2400" i="1" baseline="-2500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ar-AE" sz="2400" dirty="0">
                  <a:solidFill>
                    <a:schemeClr val="accent1"/>
                  </a:solidFill>
                </a:endParaRPr>
              </a:p>
              <a:p>
                <a:endParaRPr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6" name="Google Shape;174;p19">
                <a:extLst>
                  <a:ext uri="{FF2B5EF4-FFF2-40B4-BE49-F238E27FC236}">
                    <a16:creationId xmlns:a16="http://schemas.microsoft.com/office/drawing/2014/main" id="{382D9C6F-81C5-DF61-B5AB-11185B8751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4"/>
                </p:custDataLst>
              </p:nvPr>
            </p:nvSpPr>
            <p:spPr>
              <a:xfrm>
                <a:off x="8524937" y="4465886"/>
                <a:ext cx="2978025" cy="1649992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Google Shape;177;p19">
                <a:extLst>
                  <a:ext uri="{FF2B5EF4-FFF2-40B4-BE49-F238E27FC236}">
                    <a16:creationId xmlns:a16="http://schemas.microsoft.com/office/drawing/2014/main" id="{9AC63678-CB7B-8787-F4FD-7DC3074C7594}"/>
                  </a:ext>
                </a:extLst>
              </p:cNvPr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5768011" y="3855748"/>
                <a:ext cx="1142380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ar-AE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400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ar-AE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ar-AE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l-GR" sz="2667" dirty="0">
                    <a:solidFill>
                      <a:schemeClr val="accent3"/>
                    </a:solidFill>
                  </a:rPr>
                  <a:t>π</a:t>
                </a:r>
                <a:r>
                  <a:rPr lang="en-US" sz="2667" baseline="-25000" dirty="0">
                    <a:solidFill>
                      <a:schemeClr val="accent3"/>
                    </a:solidFill>
                  </a:rPr>
                  <a:t>2</a:t>
                </a:r>
                <a:endParaRPr lang="el-GR" sz="2667" baseline="-25000" dirty="0">
                  <a:solidFill>
                    <a:schemeClr val="accent3"/>
                  </a:solidFill>
                </a:endParaRPr>
              </a:p>
            </p:txBody>
          </p:sp>
        </mc:Choice>
        <mc:Fallback>
          <p:sp>
            <p:nvSpPr>
              <p:cNvPr id="7" name="Google Shape;177;p19">
                <a:extLst>
                  <a:ext uri="{FF2B5EF4-FFF2-40B4-BE49-F238E27FC236}">
                    <a16:creationId xmlns:a16="http://schemas.microsoft.com/office/drawing/2014/main" id="{9AC63678-CB7B-8787-F4FD-7DC3074C75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5"/>
                </p:custDataLst>
              </p:nvPr>
            </p:nvSpPr>
            <p:spPr>
              <a:xfrm>
                <a:off x="5768011" y="3855748"/>
                <a:ext cx="1142380" cy="554400"/>
              </a:xfrm>
              <a:prstGeom prst="rect">
                <a:avLst/>
              </a:prstGeom>
              <a:blipFill>
                <a:blip r:embed="rId32"/>
                <a:stretch>
                  <a:fillRect b="-344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Google Shape;177;p19">
                <a:extLst>
                  <a:ext uri="{FF2B5EF4-FFF2-40B4-BE49-F238E27FC236}">
                    <a16:creationId xmlns:a16="http://schemas.microsoft.com/office/drawing/2014/main" id="{933BAA80-49FE-2116-C042-7274606AC21A}"/>
                  </a:ext>
                </a:extLst>
              </p:cNvPr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348548" y="5079782"/>
                <a:ext cx="5327161" cy="8873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⌈</m:t>
                    </m:r>
                    <m:sSub>
                      <m:sSubPr>
                        <m:ctrlPr>
                          <a:rPr lang="en-US" sz="2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·</m:t>
                    </m:r>
                    <m:r>
                      <a:rPr lang="en-US" sz="20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𝑠𝑜𝑚𝑒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𝑒𝑟𝑟𝑜𝑟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⌋</m:t>
                    </m:r>
                    <m:r>
                      <a:rPr lang="en-US" sz="2000" i="1" baseline="-2500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sz="2400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8" name="Google Shape;177;p19">
                <a:extLst>
                  <a:ext uri="{FF2B5EF4-FFF2-40B4-BE49-F238E27FC236}">
                    <a16:creationId xmlns:a16="http://schemas.microsoft.com/office/drawing/2014/main" id="{933BAA80-49FE-2116-C042-7274606AC2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6"/>
                </p:custDataLst>
              </p:nvPr>
            </p:nvSpPr>
            <p:spPr>
              <a:xfrm>
                <a:off x="348548" y="5079782"/>
                <a:ext cx="5327161" cy="887338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C3415F5-413F-52E3-2605-1D5E44DDCD48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7"/>
            </p:custDataLst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27EB05A-A908-0950-3B16-8F5F138EDBFF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8847667" y="4465886"/>
            <a:ext cx="2349166" cy="13337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Google Shape;173;p19">
                <a:extLst>
                  <a:ext uri="{FF2B5EF4-FFF2-40B4-BE49-F238E27FC236}">
                    <a16:creationId xmlns:a16="http://schemas.microsoft.com/office/drawing/2014/main" id="{2A013B9D-20D3-D6C8-E039-6BEAAAD77395}"/>
                  </a:ext>
                </a:extLst>
              </p:cNvPr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7958572" y="4313489"/>
                <a:ext cx="2590520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4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m:rPr>
                        <m:nor/>
                      </m:rPr>
                      <a:rPr lang="en-US" sz="24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…</a:t>
                </a:r>
                <a:endParaRPr lang="ar-AE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3" name="Google Shape;173;p19">
                <a:extLst>
                  <a:ext uri="{FF2B5EF4-FFF2-40B4-BE49-F238E27FC236}">
                    <a16:creationId xmlns:a16="http://schemas.microsoft.com/office/drawing/2014/main" id="{2A013B9D-20D3-D6C8-E039-6BEAAAD773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9"/>
                </p:custDataLst>
              </p:nvPr>
            </p:nvSpPr>
            <p:spPr>
              <a:xfrm>
                <a:off x="7958572" y="4313489"/>
                <a:ext cx="2590520" cy="554400"/>
              </a:xfrm>
              <a:prstGeom prst="rect">
                <a:avLst/>
              </a:prstGeom>
              <a:blipFill>
                <a:blip r:embed="rId34"/>
                <a:stretch>
                  <a:fillRect b="-2087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61154324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>
          <a:extLst>
            <a:ext uri="{FF2B5EF4-FFF2-40B4-BE49-F238E27FC236}">
              <a16:creationId xmlns:a16="http://schemas.microsoft.com/office/drawing/2014/main" id="{D7F26166-57F5-945C-16DF-8097F4D2D8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9">
            <a:extLst>
              <a:ext uri="{FF2B5EF4-FFF2-40B4-BE49-F238E27FC236}">
                <a16:creationId xmlns:a16="http://schemas.microsoft.com/office/drawing/2014/main" id="{1D529A2A-357A-37D0-A120-CB21344C644B}"/>
              </a:ext>
            </a:extLst>
          </p:cNvPr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81233" y="61384"/>
            <a:ext cx="10515600" cy="1325200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[ADDS21] VOPRF Construction</a:t>
            </a:r>
            <a:endParaRPr dirty="0"/>
          </a:p>
        </p:txBody>
      </p:sp>
      <p:pic>
        <p:nvPicPr>
          <p:cNvPr id="170" name="Google Shape;170;p19">
            <a:extLst>
              <a:ext uri="{FF2B5EF4-FFF2-40B4-BE49-F238E27FC236}">
                <a16:creationId xmlns:a16="http://schemas.microsoft.com/office/drawing/2014/main" id="{814C3A82-7290-6F8C-76B1-0814A77A89FD}"/>
              </a:ext>
            </a:extLst>
          </p:cNvPr>
          <p:cNvPicPr preferRelativeResize="0"/>
          <p:nvPr>
            <p:custDataLst>
              <p:tags r:id="rId3"/>
            </p:custDataLst>
          </p:nvPr>
        </p:nvPicPr>
        <p:blipFill>
          <a:blip r:embed="rId23">
            <a:alphaModFix/>
          </a:blip>
          <a:stretch>
            <a:fillRect/>
          </a:stretch>
        </p:blipFill>
        <p:spPr>
          <a:xfrm>
            <a:off x="8928133" y="2426233"/>
            <a:ext cx="2005531" cy="2005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9">
            <a:extLst>
              <a:ext uri="{FF2B5EF4-FFF2-40B4-BE49-F238E27FC236}">
                <a16:creationId xmlns:a16="http://schemas.microsoft.com/office/drawing/2014/main" id="{D99F6182-2D3D-A46A-C894-0ABC159C7BF6}"/>
              </a:ext>
            </a:extLst>
          </p:cNvPr>
          <p:cNvPicPr preferRelativeResize="0"/>
          <p:nvPr>
            <p:custDataLst>
              <p:tags r:id="rId4"/>
            </p:custDataLst>
          </p:nvPr>
        </p:nvPicPr>
        <p:blipFill>
          <a:blip r:embed="rId24">
            <a:alphaModFix/>
          </a:blip>
          <a:stretch>
            <a:fillRect/>
          </a:stretch>
        </p:blipFill>
        <p:spPr>
          <a:xfrm>
            <a:off x="1404784" y="2356780"/>
            <a:ext cx="2144432" cy="214443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3" name="Google Shape;173;p19">
                <a:extLst>
                  <a:ext uri="{FF2B5EF4-FFF2-40B4-BE49-F238E27FC236}">
                    <a16:creationId xmlns:a16="http://schemas.microsoft.com/office/drawing/2014/main" id="{2101B78E-EEB5-880E-FB04-BA15925C291C}"/>
                  </a:ext>
                </a:extLst>
              </p:cNvPr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1181740" y="1885143"/>
                <a:ext cx="2590520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ar-AE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ar-AE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ar-A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ar-A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ar-A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ar-A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sup>
                          <m:r>
                            <a:rPr lang="ar-AE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</m:oMath>
                  </m:oMathPara>
                </a14:m>
                <a:endParaRPr lang="ar-AE" sz="24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173" name="Google Shape;173;p19">
                <a:extLst>
                  <a:ext uri="{FF2B5EF4-FFF2-40B4-BE49-F238E27FC236}">
                    <a16:creationId xmlns:a16="http://schemas.microsoft.com/office/drawing/2014/main" id="{2101B78E-EEB5-880E-FB04-BA15925C29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1181740" y="1885143"/>
                <a:ext cx="2590520" cy="554400"/>
              </a:xfrm>
              <a:prstGeom prst="rect">
                <a:avLst/>
              </a:prstGeom>
              <a:blipFill>
                <a:blip r:embed="rId25"/>
                <a:stretch>
                  <a:fillRect b="-142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5" name="Google Shape;175;p19">
            <a:extLst>
              <a:ext uri="{FF2B5EF4-FFF2-40B4-BE49-F238E27FC236}">
                <a16:creationId xmlns:a16="http://schemas.microsoft.com/office/drawing/2014/main" id="{7218059C-3B66-E46B-0475-8FF926BB7B02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 rot="10800000" flipH="1">
            <a:off x="4798451" y="3096467"/>
            <a:ext cx="2946800" cy="14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6" name="Google Shape;176;p19">
            <a:extLst>
              <a:ext uri="{FF2B5EF4-FFF2-40B4-BE49-F238E27FC236}">
                <a16:creationId xmlns:a16="http://schemas.microsoft.com/office/drawing/2014/main" id="{BFC8B471-BDAC-3190-98F1-0CE15B12E021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 flipH="1">
            <a:off x="4783851" y="3785600"/>
            <a:ext cx="2909600" cy="31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7" name="Google Shape;177;p19">
                <a:extLst>
                  <a:ext uri="{FF2B5EF4-FFF2-40B4-BE49-F238E27FC236}">
                    <a16:creationId xmlns:a16="http://schemas.microsoft.com/office/drawing/2014/main" id="{8DD22668-EEF5-13E3-C3C9-AEFA0F4BEDCD}"/>
                  </a:ext>
                </a:extLst>
              </p:cNvPr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348548" y="4132948"/>
                <a:ext cx="5327161" cy="8873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baseline="-2500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baseline="-2500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en-US" sz="2000" b="0" i="1" baseline="-2500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baseline="-2500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 baseline="-250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en-US" sz="2000" i="1" baseline="-250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 baseline="-250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)…))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  <m:r>
                          <a:rPr lang="en-US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·</m:t>
                        </m:r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  <m:r>
                          <a:rPr lang="en-US" sz="2000" b="0" i="1" baseline="-2500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sz="2400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77" name="Google Shape;177;p19">
                <a:extLst>
                  <a:ext uri="{FF2B5EF4-FFF2-40B4-BE49-F238E27FC236}">
                    <a16:creationId xmlns:a16="http://schemas.microsoft.com/office/drawing/2014/main" id="{8DD22668-EEF5-13E3-C3C9-AEFA0F4BED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348548" y="4132948"/>
                <a:ext cx="5327161" cy="887338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Google Shape;177;p19">
                <a:extLst>
                  <a:ext uri="{FF2B5EF4-FFF2-40B4-BE49-F238E27FC236}">
                    <a16:creationId xmlns:a16="http://schemas.microsoft.com/office/drawing/2014/main" id="{EAD9185E-7373-88E4-23F4-7F3C6188F2D2}"/>
                  </a:ext>
                </a:extLst>
              </p:cNvPr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5734835" y="2507153"/>
                <a:ext cx="1007679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l-GR" sz="2667" dirty="0">
                    <a:solidFill>
                      <a:schemeClr val="accent1"/>
                    </a:solidFill>
                  </a:rPr>
                  <a:t>π</a:t>
                </a:r>
                <a:r>
                  <a:rPr lang="en-US" sz="2667" baseline="-25000" dirty="0">
                    <a:solidFill>
                      <a:schemeClr val="accent1"/>
                    </a:solidFill>
                  </a:rPr>
                  <a:t>1</a:t>
                </a:r>
                <a:endParaRPr sz="2667" baseline="-250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30" name="Google Shape;177;p19">
                <a:extLst>
                  <a:ext uri="{FF2B5EF4-FFF2-40B4-BE49-F238E27FC236}">
                    <a16:creationId xmlns:a16="http://schemas.microsoft.com/office/drawing/2014/main" id="{EAD9185E-7373-88E4-23F4-7F3C6188F2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5734835" y="2507153"/>
                <a:ext cx="1007679" cy="554400"/>
              </a:xfrm>
              <a:prstGeom prst="rect">
                <a:avLst/>
              </a:prstGeom>
              <a:blipFill>
                <a:blip r:embed="rId27"/>
                <a:stretch>
                  <a:fillRect b="-329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4AD15A4-DC50-C728-49A9-265CB635B2C1}"/>
                  </a:ext>
                </a:extLst>
              </p:cNvPr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5108712" y="1166933"/>
                <a:ext cx="2392017" cy="511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4AD15A4-DC50-C728-49A9-265CB635B2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"/>
                </p:custDataLst>
              </p:nvPr>
            </p:nvSpPr>
            <p:spPr>
              <a:xfrm>
                <a:off x="5108712" y="1166933"/>
                <a:ext cx="2392017" cy="511871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Google Shape;174;p19">
                <a:extLst>
                  <a:ext uri="{FF2B5EF4-FFF2-40B4-BE49-F238E27FC236}">
                    <a16:creationId xmlns:a16="http://schemas.microsoft.com/office/drawing/2014/main" id="{6E361441-C250-3556-55EE-EE798F0B6467}"/>
                  </a:ext>
                </a:extLst>
              </p:cNvPr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8524937" y="1776444"/>
                <a:ext cx="2978025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←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/>
                        <m:sup/>
                      </m:sSubSup>
                      <m:r>
                        <a:rPr lang="en-US" sz="24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400" b="1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ar-AE" sz="24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←</m:t>
                      </m:r>
                      <m:sSubSup>
                        <m:sSubSupPr>
                          <m:ctrlPr>
                            <a:rPr lang="ar-AE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/>
                        <m:sup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ar-AE" sz="2400" dirty="0">
                  <a:solidFill>
                    <a:schemeClr val="accent1"/>
                  </a:solidFill>
                </a:endParaRPr>
              </a:p>
              <a:p>
                <a:endParaRPr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3" name="Google Shape;174;p19">
                <a:extLst>
                  <a:ext uri="{FF2B5EF4-FFF2-40B4-BE49-F238E27FC236}">
                    <a16:creationId xmlns:a16="http://schemas.microsoft.com/office/drawing/2014/main" id="{6E361441-C250-3556-55EE-EE798F0B64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8524937" y="1776444"/>
                <a:ext cx="2978025" cy="554400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Google Shape;174;p19">
                <a:extLst>
                  <a:ext uri="{FF2B5EF4-FFF2-40B4-BE49-F238E27FC236}">
                    <a16:creationId xmlns:a16="http://schemas.microsoft.com/office/drawing/2014/main" id="{B864810F-B0F9-24DC-33F5-CAED22CAD23F}"/>
                  </a:ext>
                </a:extLst>
              </p:cNvPr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7632873" y="1153030"/>
                <a:ext cx="2590520" cy="7502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·</m:t>
                    </m:r>
                    <m:r>
                      <a:rPr lang="en-US" sz="24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sz="2400" dirty="0">
                    <a:solidFill>
                      <a:srgbClr val="FFC000"/>
                    </a:solidFill>
                    <a:ea typeface="Cambria Math" panose="02040503050406030204" pitchFamily="18" charset="0"/>
                  </a:rPr>
                  <a:t>,</a:t>
                </a:r>
                <a:r>
                  <a:rPr lang="el-GR" sz="2400" dirty="0">
                    <a:solidFill>
                      <a:schemeClr val="accent1"/>
                    </a:solidFill>
                  </a:rPr>
                  <a:t> </a:t>
                </a:r>
                <a:r>
                  <a:rPr lang="el-GR" sz="2400" dirty="0">
                    <a:solidFill>
                      <a:srgbClr val="FFC000"/>
                    </a:solidFill>
                  </a:rPr>
                  <a:t>π</a:t>
                </a:r>
                <a:r>
                  <a:rPr lang="en-US" sz="2400" baseline="-25000" dirty="0">
                    <a:solidFill>
                      <a:srgbClr val="FFC000"/>
                    </a:solidFill>
                  </a:rPr>
                  <a:t>0</a:t>
                </a:r>
                <a:endParaRPr lang="el-GR" sz="2400" baseline="-25000" dirty="0">
                  <a:solidFill>
                    <a:srgbClr val="FFC000"/>
                  </a:solidFill>
                </a:endParaRPr>
              </a:p>
              <a:p>
                <a:r>
                  <a:rPr lang="en-US" sz="2400" dirty="0">
                    <a:solidFill>
                      <a:srgbClr val="FFC000"/>
                    </a:solidFill>
                    <a:ea typeface="Cambria Math" panose="02040503050406030204" pitchFamily="18" charset="0"/>
                  </a:rPr>
                  <a:t> </a:t>
                </a:r>
              </a:p>
              <a:p>
                <a:r>
                  <a:rPr lang="en-US" sz="2400" b="1" dirty="0">
                    <a:solidFill>
                      <a:srgbClr val="FFC000"/>
                    </a:solidFill>
                    <a:ea typeface="Cambria Math" panose="02040503050406030204" pitchFamily="18" charset="0"/>
                  </a:rPr>
                  <a:t>	</a:t>
                </a:r>
                <a:endParaRPr lang="el-GR" sz="2400" dirty="0">
                  <a:solidFill>
                    <a:srgbClr val="FFC000"/>
                  </a:solidFill>
                </a:endParaRPr>
              </a:p>
              <a:p>
                <a:endParaRPr lang="en-US" b="1" dirty="0">
                  <a:solidFill>
                    <a:srgbClr val="FFC000"/>
                  </a:solidFill>
                  <a:ea typeface="Cambria Math" panose="02040503050406030204" pitchFamily="18" charset="0"/>
                </a:endParaRPr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	</a:t>
                </a:r>
              </a:p>
            </p:txBody>
          </p:sp>
        </mc:Choice>
        <mc:Fallback>
          <p:sp>
            <p:nvSpPr>
              <p:cNvPr id="4" name="Google Shape;174;p19">
                <a:extLst>
                  <a:ext uri="{FF2B5EF4-FFF2-40B4-BE49-F238E27FC236}">
                    <a16:creationId xmlns:a16="http://schemas.microsoft.com/office/drawing/2014/main" id="{B864810F-B0F9-24DC-33F5-CAED22CAD2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2"/>
                </p:custDataLst>
              </p:nvPr>
            </p:nvSpPr>
            <p:spPr>
              <a:xfrm>
                <a:off x="7632873" y="1153030"/>
                <a:ext cx="2590520" cy="750211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Google Shape;174;p19">
                <a:extLst>
                  <a:ext uri="{FF2B5EF4-FFF2-40B4-BE49-F238E27FC236}">
                    <a16:creationId xmlns:a16="http://schemas.microsoft.com/office/drawing/2014/main" id="{AE3CEBE6-A4BA-6128-A201-D53CF78BAB1B}"/>
                  </a:ext>
                </a:extLst>
              </p:cNvPr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221903" y="2871766"/>
                <a:ext cx="1689154" cy="15283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r>
                  <a:rPr lang="en-US" sz="2400" i="1" dirty="0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←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2400" i="1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en-US" sz="2400" b="0" i="1" baseline="-2500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ar-AE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ar-A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/>
                        <m:sup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ar-AE" sz="2400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5" name="Google Shape;174;p19">
                <a:extLst>
                  <a:ext uri="{FF2B5EF4-FFF2-40B4-BE49-F238E27FC236}">
                    <a16:creationId xmlns:a16="http://schemas.microsoft.com/office/drawing/2014/main" id="{AE3CEBE6-A4BA-6128-A201-D53CF78BAB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3"/>
                </p:custDataLst>
              </p:nvPr>
            </p:nvSpPr>
            <p:spPr>
              <a:xfrm>
                <a:off x="221903" y="2871766"/>
                <a:ext cx="1689154" cy="1528387"/>
              </a:xfrm>
              <a:prstGeom prst="rect">
                <a:avLst/>
              </a:prstGeom>
              <a:blipFill>
                <a:blip r:embed="rId31"/>
                <a:stretch>
                  <a:fillRect l="-36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Google Shape;174;p19">
                <a:extLst>
                  <a:ext uri="{FF2B5EF4-FFF2-40B4-BE49-F238E27FC236}">
                    <a16:creationId xmlns:a16="http://schemas.microsoft.com/office/drawing/2014/main" id="{382D9C6F-81C5-DF61-B5AB-11185B8751CE}"/>
                  </a:ext>
                </a:extLst>
              </p:cNvPr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8524937" y="4465886"/>
                <a:ext cx="2978025" cy="16499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en-US" sz="2400" b="0" i="1" baseline="-2500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ar-AE" sz="24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←</m:t>
                      </m:r>
                      <m:sSubSup>
                        <m:sSubSupPr>
                          <m:ctrlPr>
                            <a:rPr lang="ar-AE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2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  <m:sub/>
                        <m:sup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en-US" sz="2400" dirty="0">
                  <a:solidFill>
                    <a:srgbClr val="FFC000"/>
                  </a:solidFill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2400" b="0" i="1" baseline="-2500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·</m:t>
                      </m:r>
                      <m:r>
                        <a:rPr lang="en-US" sz="24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en-US" sz="2400" i="1" baseline="-2500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ar-AE" sz="2400" dirty="0">
                  <a:solidFill>
                    <a:schemeClr val="accent1"/>
                  </a:solidFill>
                </a:endParaRPr>
              </a:p>
              <a:p>
                <a:endParaRPr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6" name="Google Shape;174;p19">
                <a:extLst>
                  <a:ext uri="{FF2B5EF4-FFF2-40B4-BE49-F238E27FC236}">
                    <a16:creationId xmlns:a16="http://schemas.microsoft.com/office/drawing/2014/main" id="{382D9C6F-81C5-DF61-B5AB-11185B8751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4"/>
                </p:custDataLst>
              </p:nvPr>
            </p:nvSpPr>
            <p:spPr>
              <a:xfrm>
                <a:off x="8524937" y="4465886"/>
                <a:ext cx="2978025" cy="1649992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Google Shape;177;p19">
                <a:extLst>
                  <a:ext uri="{FF2B5EF4-FFF2-40B4-BE49-F238E27FC236}">
                    <a16:creationId xmlns:a16="http://schemas.microsoft.com/office/drawing/2014/main" id="{9AC63678-CB7B-8787-F4FD-7DC3074C7594}"/>
                  </a:ext>
                </a:extLst>
              </p:cNvPr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5768011" y="3855748"/>
                <a:ext cx="1142380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ar-AE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400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ar-AE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ar-AE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l-GR" sz="2667" dirty="0">
                    <a:solidFill>
                      <a:schemeClr val="accent3"/>
                    </a:solidFill>
                  </a:rPr>
                  <a:t>π</a:t>
                </a:r>
                <a:r>
                  <a:rPr lang="en-US" sz="2667" baseline="-25000" dirty="0">
                    <a:solidFill>
                      <a:schemeClr val="accent3"/>
                    </a:solidFill>
                  </a:rPr>
                  <a:t>2</a:t>
                </a:r>
                <a:endParaRPr lang="el-GR" sz="2667" baseline="-25000" dirty="0">
                  <a:solidFill>
                    <a:schemeClr val="accent3"/>
                  </a:solidFill>
                </a:endParaRPr>
              </a:p>
            </p:txBody>
          </p:sp>
        </mc:Choice>
        <mc:Fallback>
          <p:sp>
            <p:nvSpPr>
              <p:cNvPr id="7" name="Google Shape;177;p19">
                <a:extLst>
                  <a:ext uri="{FF2B5EF4-FFF2-40B4-BE49-F238E27FC236}">
                    <a16:creationId xmlns:a16="http://schemas.microsoft.com/office/drawing/2014/main" id="{9AC63678-CB7B-8787-F4FD-7DC3074C75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5"/>
                </p:custDataLst>
              </p:nvPr>
            </p:nvSpPr>
            <p:spPr>
              <a:xfrm>
                <a:off x="5768011" y="3855748"/>
                <a:ext cx="1142380" cy="554400"/>
              </a:xfrm>
              <a:prstGeom prst="rect">
                <a:avLst/>
              </a:prstGeom>
              <a:blipFill>
                <a:blip r:embed="rId33"/>
                <a:stretch>
                  <a:fillRect b="-344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Google Shape;177;p19">
                <a:extLst>
                  <a:ext uri="{FF2B5EF4-FFF2-40B4-BE49-F238E27FC236}">
                    <a16:creationId xmlns:a16="http://schemas.microsoft.com/office/drawing/2014/main" id="{933BAA80-49FE-2116-C042-7274606AC21A}"/>
                  </a:ext>
                </a:extLst>
              </p:cNvPr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348548" y="5079782"/>
                <a:ext cx="5327161" cy="8873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⌈</m:t>
                    </m:r>
                    <m:sSub>
                      <m:sSubPr>
                        <m:ctrlPr>
                          <a:rPr lang="en-US" sz="2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·</m:t>
                    </m:r>
                    <m:r>
                      <a:rPr lang="en-US" sz="20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𝑠𝑜𝑚𝑒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𝑒𝑟𝑟𝑜𝑟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⌋</m:t>
                    </m:r>
                    <m:r>
                      <a:rPr lang="en-US" sz="2000" i="1" baseline="-2500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sz="2400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8" name="Google Shape;177;p19">
                <a:extLst>
                  <a:ext uri="{FF2B5EF4-FFF2-40B4-BE49-F238E27FC236}">
                    <a16:creationId xmlns:a16="http://schemas.microsoft.com/office/drawing/2014/main" id="{933BAA80-49FE-2116-C042-7274606AC2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6"/>
                </p:custDataLst>
              </p:nvPr>
            </p:nvSpPr>
            <p:spPr>
              <a:xfrm>
                <a:off x="348548" y="5079782"/>
                <a:ext cx="5327161" cy="887338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C3415F5-413F-52E3-2605-1D5E44DDCD48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7"/>
            </p:custDataLst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27EB05A-A908-0950-3B16-8F5F138EDBFF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8847667" y="4465886"/>
            <a:ext cx="2349166" cy="13337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95332D6-D8B3-066E-0920-E8C97615A2A4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256246" y="5079782"/>
            <a:ext cx="3292970" cy="7145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Google Shape;173;p19">
                <a:extLst>
                  <a:ext uri="{FF2B5EF4-FFF2-40B4-BE49-F238E27FC236}">
                    <a16:creationId xmlns:a16="http://schemas.microsoft.com/office/drawing/2014/main" id="{2A013B9D-20D3-D6C8-E039-6BEAAAD77395}"/>
                  </a:ext>
                </a:extLst>
              </p:cNvPr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7958572" y="4313489"/>
                <a:ext cx="2590520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4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m:rPr>
                        <m:nor/>
                      </m:rPr>
                      <a:rPr lang="en-US" sz="24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…</a:t>
                </a:r>
                <a:endParaRPr lang="ar-AE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3" name="Google Shape;173;p19">
                <a:extLst>
                  <a:ext uri="{FF2B5EF4-FFF2-40B4-BE49-F238E27FC236}">
                    <a16:creationId xmlns:a16="http://schemas.microsoft.com/office/drawing/2014/main" id="{2A013B9D-20D3-D6C8-E039-6BEAAAD773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0"/>
                </p:custDataLst>
              </p:nvPr>
            </p:nvSpPr>
            <p:spPr>
              <a:xfrm>
                <a:off x="7958572" y="4313489"/>
                <a:ext cx="2590520" cy="554400"/>
              </a:xfrm>
              <a:prstGeom prst="rect">
                <a:avLst/>
              </a:prstGeom>
              <a:blipFill>
                <a:blip r:embed="rId35"/>
                <a:stretch>
                  <a:fillRect b="-2087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261456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1175CB-5797-7A16-1F55-F24725205F27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  <p:pic>
        <p:nvPicPr>
          <p:cNvPr id="7" name="Google Shape;109;p16">
            <a:extLst>
              <a:ext uri="{FF2B5EF4-FFF2-40B4-BE49-F238E27FC236}">
                <a16:creationId xmlns:a16="http://schemas.microsoft.com/office/drawing/2014/main" id="{13334C40-486C-87C6-350E-DC1A6C2409A4}"/>
              </a:ext>
            </a:extLst>
          </p:cNvPr>
          <p:cNvPicPr preferRelativeResize="0"/>
          <p:nvPr>
            <p:custDataLst>
              <p:tags r:id="rId3"/>
            </p:custDataLst>
          </p:nvPr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194322" y="2371112"/>
            <a:ext cx="1504148" cy="150414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11;p16">
            <a:extLst>
              <a:ext uri="{FF2B5EF4-FFF2-40B4-BE49-F238E27FC236}">
                <a16:creationId xmlns:a16="http://schemas.microsoft.com/office/drawing/2014/main" id="{B0C60597-5503-929F-F38C-7324D78B267B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833897" y="2625112"/>
            <a:ext cx="256500" cy="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C000"/>
                </a:solidFill>
              </a:rPr>
              <a:t>F</a:t>
            </a:r>
            <a:endParaRPr sz="2000" dirty="0">
              <a:solidFill>
                <a:srgbClr val="FFC000"/>
              </a:solidFill>
            </a:endParaRPr>
          </a:p>
        </p:txBody>
      </p:sp>
      <p:sp>
        <p:nvSpPr>
          <p:cNvPr id="9" name="Google Shape;112;p16">
            <a:extLst>
              <a:ext uri="{FF2B5EF4-FFF2-40B4-BE49-F238E27FC236}">
                <a16:creationId xmlns:a16="http://schemas.microsoft.com/office/drawing/2014/main" id="{966255C0-7A69-4081-4646-9C3575ABCDB6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786947" y="4350262"/>
            <a:ext cx="3189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C000"/>
                </a:solidFill>
              </a:rPr>
              <a:t>y</a:t>
            </a:r>
            <a:endParaRPr sz="2000" dirty="0">
              <a:solidFill>
                <a:srgbClr val="FFC000"/>
              </a:solidFill>
            </a:endParaRPr>
          </a:p>
        </p:txBody>
      </p:sp>
      <p:sp>
        <p:nvSpPr>
          <p:cNvPr id="10" name="Google Shape;114;p16">
            <a:extLst>
              <a:ext uri="{FF2B5EF4-FFF2-40B4-BE49-F238E27FC236}">
                <a16:creationId xmlns:a16="http://schemas.microsoft.com/office/drawing/2014/main" id="{E90050DD-458A-8054-4D3C-6E8EF753EBD4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3807947" y="1580812"/>
            <a:ext cx="3189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C000"/>
                </a:solidFill>
              </a:rPr>
              <a:t>x</a:t>
            </a:r>
            <a:endParaRPr sz="2000" dirty="0">
              <a:solidFill>
                <a:srgbClr val="FFC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accent1"/>
              </a:solidFill>
            </a:endParaRPr>
          </a:p>
        </p:txBody>
      </p:sp>
      <p:pic>
        <p:nvPicPr>
          <p:cNvPr id="11" name="Google Shape;116;p16">
            <a:extLst>
              <a:ext uri="{FF2B5EF4-FFF2-40B4-BE49-F238E27FC236}">
                <a16:creationId xmlns:a16="http://schemas.microsoft.com/office/drawing/2014/main" id="{0F9F7624-6A76-B694-1116-339D2499807D}"/>
              </a:ext>
            </a:extLst>
          </p:cNvPr>
          <p:cNvPicPr preferRelativeResize="0"/>
          <p:nvPr>
            <p:custDataLst>
              <p:tags r:id="rId7"/>
            </p:custDataLst>
          </p:nvPr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603834" y="2603212"/>
            <a:ext cx="818099" cy="8180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Google Shape;119;p16">
            <a:extLst>
              <a:ext uri="{FF2B5EF4-FFF2-40B4-BE49-F238E27FC236}">
                <a16:creationId xmlns:a16="http://schemas.microsoft.com/office/drawing/2014/main" id="{9888643D-43C4-1BF5-7FDC-19A3D6C3B567}"/>
              </a:ext>
            </a:extLst>
          </p:cNvPr>
          <p:cNvCxnSpPr>
            <a:cxnSpLocks/>
          </p:cNvCxnSpPr>
          <p:nvPr>
            <p:custDataLst>
              <p:tags r:id="rId8"/>
            </p:custDataLst>
          </p:nvPr>
        </p:nvCxnSpPr>
        <p:spPr>
          <a:xfrm>
            <a:off x="3956897" y="2015887"/>
            <a:ext cx="0" cy="304800"/>
          </a:xfrm>
          <a:prstGeom prst="straightConnector1">
            <a:avLst/>
          </a:prstGeom>
          <a:noFill/>
          <a:ln w="9525" cap="flat" cmpd="sng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" name="Google Shape;120;p16">
            <a:extLst>
              <a:ext uri="{FF2B5EF4-FFF2-40B4-BE49-F238E27FC236}">
                <a16:creationId xmlns:a16="http://schemas.microsoft.com/office/drawing/2014/main" id="{FCEFB2EB-3613-A8CC-A814-0A1AD102A3C2}"/>
              </a:ext>
            </a:extLst>
          </p:cNvPr>
          <p:cNvCxnSpPr>
            <a:cxnSpLocks/>
          </p:cNvCxnSpPr>
          <p:nvPr>
            <p:custDataLst>
              <p:tags r:id="rId9"/>
            </p:custDataLst>
          </p:nvPr>
        </p:nvCxnSpPr>
        <p:spPr>
          <a:xfrm flipH="1">
            <a:off x="3951797" y="3979412"/>
            <a:ext cx="10200" cy="402000"/>
          </a:xfrm>
          <a:prstGeom prst="straightConnector1">
            <a:avLst/>
          </a:prstGeom>
          <a:noFill/>
          <a:ln w="9525" cap="flat" cmpd="sng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" name="Google Shape;121;p16">
            <a:extLst>
              <a:ext uri="{FF2B5EF4-FFF2-40B4-BE49-F238E27FC236}">
                <a16:creationId xmlns:a16="http://schemas.microsoft.com/office/drawing/2014/main" id="{E6F888FB-A9FF-C230-45BB-E2823B3BA5D9}"/>
              </a:ext>
            </a:extLst>
          </p:cNvPr>
          <p:cNvCxnSpPr>
            <a:cxnSpLocks/>
          </p:cNvCxnSpPr>
          <p:nvPr>
            <p:custDataLst>
              <p:tags r:id="rId10"/>
            </p:custDataLst>
          </p:nvPr>
        </p:nvCxnSpPr>
        <p:spPr>
          <a:xfrm rot="10800000" flipH="1">
            <a:off x="2456435" y="3011812"/>
            <a:ext cx="668700" cy="900"/>
          </a:xfrm>
          <a:prstGeom prst="straightConnector1">
            <a:avLst/>
          </a:prstGeom>
          <a:noFill/>
          <a:ln w="9525" cap="flat" cmpd="sng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" name="Google Shape;102;p15">
            <a:extLst>
              <a:ext uri="{FF2B5EF4-FFF2-40B4-BE49-F238E27FC236}">
                <a16:creationId xmlns:a16="http://schemas.microsoft.com/office/drawing/2014/main" id="{58DEF6F4-9733-898C-C272-5A7AFE214792}"/>
              </a:ext>
            </a:extLst>
          </p:cNvPr>
          <p:cNvSpPr txBox="1"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744739" y="145811"/>
            <a:ext cx="10515600" cy="1325200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Overview: P(</a:t>
            </a:r>
            <a:r>
              <a:rPr lang="en-US" dirty="0" err="1"/>
              <a:t>seudo</a:t>
            </a:r>
            <a:r>
              <a:rPr lang="en-US" dirty="0"/>
              <a:t>)R(</a:t>
            </a:r>
            <a:r>
              <a:rPr lang="en-US" dirty="0" err="1"/>
              <a:t>andom</a:t>
            </a:r>
            <a:r>
              <a:rPr lang="en-US" dirty="0"/>
              <a:t>)F(unction)</a:t>
            </a:r>
            <a:endParaRPr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061413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>
          <a:extLst>
            <a:ext uri="{FF2B5EF4-FFF2-40B4-BE49-F238E27FC236}">
              <a16:creationId xmlns:a16="http://schemas.microsoft.com/office/drawing/2014/main" id="{D7F26166-57F5-945C-16DF-8097F4D2D8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9">
            <a:extLst>
              <a:ext uri="{FF2B5EF4-FFF2-40B4-BE49-F238E27FC236}">
                <a16:creationId xmlns:a16="http://schemas.microsoft.com/office/drawing/2014/main" id="{1D529A2A-357A-37D0-A120-CB21344C644B}"/>
              </a:ext>
            </a:extLst>
          </p:cNvPr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81233" y="61384"/>
            <a:ext cx="10515600" cy="1325200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[ADDS21] VOPRF Construction</a:t>
            </a:r>
            <a:endParaRPr dirty="0"/>
          </a:p>
        </p:txBody>
      </p:sp>
      <p:pic>
        <p:nvPicPr>
          <p:cNvPr id="170" name="Google Shape;170;p19">
            <a:extLst>
              <a:ext uri="{FF2B5EF4-FFF2-40B4-BE49-F238E27FC236}">
                <a16:creationId xmlns:a16="http://schemas.microsoft.com/office/drawing/2014/main" id="{814C3A82-7290-6F8C-76B1-0814A77A89FD}"/>
              </a:ext>
            </a:extLst>
          </p:cNvPr>
          <p:cNvPicPr preferRelativeResize="0"/>
          <p:nvPr>
            <p:custDataLst>
              <p:tags r:id="rId3"/>
            </p:custDataLst>
          </p:nvPr>
        </p:nvPicPr>
        <p:blipFill>
          <a:blip r:embed="rId24">
            <a:alphaModFix/>
          </a:blip>
          <a:stretch>
            <a:fillRect/>
          </a:stretch>
        </p:blipFill>
        <p:spPr>
          <a:xfrm>
            <a:off x="8928133" y="2426233"/>
            <a:ext cx="2005531" cy="2005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9">
            <a:extLst>
              <a:ext uri="{FF2B5EF4-FFF2-40B4-BE49-F238E27FC236}">
                <a16:creationId xmlns:a16="http://schemas.microsoft.com/office/drawing/2014/main" id="{D99F6182-2D3D-A46A-C894-0ABC159C7BF6}"/>
              </a:ext>
            </a:extLst>
          </p:cNvPr>
          <p:cNvPicPr preferRelativeResize="0"/>
          <p:nvPr>
            <p:custDataLst>
              <p:tags r:id="rId4"/>
            </p:custDataLst>
          </p:nvPr>
        </p:nvPicPr>
        <p:blipFill>
          <a:blip r:embed="rId25">
            <a:alphaModFix/>
          </a:blip>
          <a:stretch>
            <a:fillRect/>
          </a:stretch>
        </p:blipFill>
        <p:spPr>
          <a:xfrm>
            <a:off x="1404784" y="2356780"/>
            <a:ext cx="2144432" cy="214443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3" name="Google Shape;173;p19">
                <a:extLst>
                  <a:ext uri="{FF2B5EF4-FFF2-40B4-BE49-F238E27FC236}">
                    <a16:creationId xmlns:a16="http://schemas.microsoft.com/office/drawing/2014/main" id="{2101B78E-EEB5-880E-FB04-BA15925C291C}"/>
                  </a:ext>
                </a:extLst>
              </p:cNvPr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1181740" y="1885143"/>
                <a:ext cx="2590520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ar-AE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ar-AE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ar-A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ar-A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ar-A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ar-A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sup>
                          <m:r>
                            <a:rPr lang="ar-AE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</m:oMath>
                  </m:oMathPara>
                </a14:m>
                <a:endParaRPr lang="ar-AE" sz="24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173" name="Google Shape;173;p19">
                <a:extLst>
                  <a:ext uri="{FF2B5EF4-FFF2-40B4-BE49-F238E27FC236}">
                    <a16:creationId xmlns:a16="http://schemas.microsoft.com/office/drawing/2014/main" id="{2101B78E-EEB5-880E-FB04-BA15925C29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1181740" y="1885143"/>
                <a:ext cx="2590520" cy="554400"/>
              </a:xfrm>
              <a:prstGeom prst="rect">
                <a:avLst/>
              </a:prstGeom>
              <a:blipFill>
                <a:blip r:embed="rId26"/>
                <a:stretch>
                  <a:fillRect b="-142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5" name="Google Shape;175;p19">
            <a:extLst>
              <a:ext uri="{FF2B5EF4-FFF2-40B4-BE49-F238E27FC236}">
                <a16:creationId xmlns:a16="http://schemas.microsoft.com/office/drawing/2014/main" id="{7218059C-3B66-E46B-0475-8FF926BB7B02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 rot="10800000" flipH="1">
            <a:off x="4798451" y="3096467"/>
            <a:ext cx="2946800" cy="14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6" name="Google Shape;176;p19">
            <a:extLst>
              <a:ext uri="{FF2B5EF4-FFF2-40B4-BE49-F238E27FC236}">
                <a16:creationId xmlns:a16="http://schemas.microsoft.com/office/drawing/2014/main" id="{BFC8B471-BDAC-3190-98F1-0CE15B12E021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 flipH="1">
            <a:off x="4783851" y="3785600"/>
            <a:ext cx="2909600" cy="31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7" name="Google Shape;177;p19">
                <a:extLst>
                  <a:ext uri="{FF2B5EF4-FFF2-40B4-BE49-F238E27FC236}">
                    <a16:creationId xmlns:a16="http://schemas.microsoft.com/office/drawing/2014/main" id="{8DD22668-EEF5-13E3-C3C9-AEFA0F4BEDCD}"/>
                  </a:ext>
                </a:extLst>
              </p:cNvPr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348548" y="4132948"/>
                <a:ext cx="5327161" cy="8873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baseline="-2500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baseline="-2500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en-US" sz="2000" b="0" i="1" baseline="-2500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baseline="-2500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 baseline="-250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en-US" sz="2000" i="1" baseline="-250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 baseline="-250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)…))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  <m:r>
                          <a:rPr lang="en-US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·</m:t>
                        </m:r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  <m:r>
                          <a:rPr lang="en-US" sz="2000" b="0" i="1" baseline="-2500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sz="2400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77" name="Google Shape;177;p19">
                <a:extLst>
                  <a:ext uri="{FF2B5EF4-FFF2-40B4-BE49-F238E27FC236}">
                    <a16:creationId xmlns:a16="http://schemas.microsoft.com/office/drawing/2014/main" id="{8DD22668-EEF5-13E3-C3C9-AEFA0F4BED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348548" y="4132948"/>
                <a:ext cx="5327161" cy="887338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Google Shape;177;p19">
                <a:extLst>
                  <a:ext uri="{FF2B5EF4-FFF2-40B4-BE49-F238E27FC236}">
                    <a16:creationId xmlns:a16="http://schemas.microsoft.com/office/drawing/2014/main" id="{EAD9185E-7373-88E4-23F4-7F3C6188F2D2}"/>
                  </a:ext>
                </a:extLst>
              </p:cNvPr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5734835" y="2507153"/>
                <a:ext cx="1007679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l-GR" sz="2667" dirty="0">
                    <a:solidFill>
                      <a:schemeClr val="accent1"/>
                    </a:solidFill>
                  </a:rPr>
                  <a:t>π</a:t>
                </a:r>
                <a:r>
                  <a:rPr lang="en-US" sz="2667" baseline="-25000" dirty="0">
                    <a:solidFill>
                      <a:schemeClr val="accent1"/>
                    </a:solidFill>
                  </a:rPr>
                  <a:t>1</a:t>
                </a:r>
                <a:endParaRPr sz="2667" baseline="-250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30" name="Google Shape;177;p19">
                <a:extLst>
                  <a:ext uri="{FF2B5EF4-FFF2-40B4-BE49-F238E27FC236}">
                    <a16:creationId xmlns:a16="http://schemas.microsoft.com/office/drawing/2014/main" id="{EAD9185E-7373-88E4-23F4-7F3C6188F2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5734835" y="2507153"/>
                <a:ext cx="1007679" cy="554400"/>
              </a:xfrm>
              <a:prstGeom prst="rect">
                <a:avLst/>
              </a:prstGeom>
              <a:blipFill>
                <a:blip r:embed="rId28"/>
                <a:stretch>
                  <a:fillRect b="-329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4AD15A4-DC50-C728-49A9-265CB635B2C1}"/>
                  </a:ext>
                </a:extLst>
              </p:cNvPr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5108712" y="1166933"/>
                <a:ext cx="2392017" cy="511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4AD15A4-DC50-C728-49A9-265CB635B2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"/>
                </p:custDataLst>
              </p:nvPr>
            </p:nvSpPr>
            <p:spPr>
              <a:xfrm>
                <a:off x="5108712" y="1166933"/>
                <a:ext cx="2392017" cy="511871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Google Shape;174;p19">
                <a:extLst>
                  <a:ext uri="{FF2B5EF4-FFF2-40B4-BE49-F238E27FC236}">
                    <a16:creationId xmlns:a16="http://schemas.microsoft.com/office/drawing/2014/main" id="{6E361441-C250-3556-55EE-EE798F0B6467}"/>
                  </a:ext>
                </a:extLst>
              </p:cNvPr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8524937" y="1776444"/>
                <a:ext cx="2978025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←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/>
                        <m:sup/>
                      </m:sSubSup>
                      <m:r>
                        <a:rPr lang="en-US" sz="24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400" b="1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ar-AE" sz="24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←</m:t>
                      </m:r>
                      <m:sSubSup>
                        <m:sSubSupPr>
                          <m:ctrlPr>
                            <a:rPr lang="ar-AE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/>
                        <m:sup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ar-AE" sz="2400" dirty="0">
                  <a:solidFill>
                    <a:schemeClr val="accent1"/>
                  </a:solidFill>
                </a:endParaRPr>
              </a:p>
              <a:p>
                <a:endParaRPr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3" name="Google Shape;174;p19">
                <a:extLst>
                  <a:ext uri="{FF2B5EF4-FFF2-40B4-BE49-F238E27FC236}">
                    <a16:creationId xmlns:a16="http://schemas.microsoft.com/office/drawing/2014/main" id="{6E361441-C250-3556-55EE-EE798F0B64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8524937" y="1776444"/>
                <a:ext cx="2978025" cy="554400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Google Shape;174;p19">
                <a:extLst>
                  <a:ext uri="{FF2B5EF4-FFF2-40B4-BE49-F238E27FC236}">
                    <a16:creationId xmlns:a16="http://schemas.microsoft.com/office/drawing/2014/main" id="{B864810F-B0F9-24DC-33F5-CAED22CAD23F}"/>
                  </a:ext>
                </a:extLst>
              </p:cNvPr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7632873" y="1153030"/>
                <a:ext cx="2590520" cy="7502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·</m:t>
                    </m:r>
                    <m:r>
                      <a:rPr lang="en-US" sz="24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sz="2400" dirty="0">
                    <a:solidFill>
                      <a:srgbClr val="FFC000"/>
                    </a:solidFill>
                    <a:ea typeface="Cambria Math" panose="02040503050406030204" pitchFamily="18" charset="0"/>
                  </a:rPr>
                  <a:t>,</a:t>
                </a:r>
                <a:r>
                  <a:rPr lang="el-GR" sz="2400" dirty="0">
                    <a:solidFill>
                      <a:schemeClr val="accent1"/>
                    </a:solidFill>
                  </a:rPr>
                  <a:t> </a:t>
                </a:r>
                <a:r>
                  <a:rPr lang="el-GR" sz="2400" dirty="0">
                    <a:solidFill>
                      <a:srgbClr val="FFC000"/>
                    </a:solidFill>
                  </a:rPr>
                  <a:t>π</a:t>
                </a:r>
                <a:r>
                  <a:rPr lang="en-US" sz="2400" baseline="-25000" dirty="0">
                    <a:solidFill>
                      <a:srgbClr val="FFC000"/>
                    </a:solidFill>
                  </a:rPr>
                  <a:t>0</a:t>
                </a:r>
                <a:endParaRPr lang="el-GR" sz="2400" baseline="-25000" dirty="0">
                  <a:solidFill>
                    <a:srgbClr val="FFC000"/>
                  </a:solidFill>
                </a:endParaRPr>
              </a:p>
              <a:p>
                <a:r>
                  <a:rPr lang="en-US" sz="2400" dirty="0">
                    <a:solidFill>
                      <a:srgbClr val="FFC000"/>
                    </a:solidFill>
                    <a:ea typeface="Cambria Math" panose="02040503050406030204" pitchFamily="18" charset="0"/>
                  </a:rPr>
                  <a:t> </a:t>
                </a:r>
              </a:p>
              <a:p>
                <a:r>
                  <a:rPr lang="en-US" sz="2400" b="1" dirty="0">
                    <a:solidFill>
                      <a:srgbClr val="FFC000"/>
                    </a:solidFill>
                    <a:ea typeface="Cambria Math" panose="02040503050406030204" pitchFamily="18" charset="0"/>
                  </a:rPr>
                  <a:t>	</a:t>
                </a:r>
                <a:endParaRPr lang="el-GR" sz="2400" dirty="0">
                  <a:solidFill>
                    <a:srgbClr val="FFC000"/>
                  </a:solidFill>
                </a:endParaRPr>
              </a:p>
              <a:p>
                <a:endParaRPr lang="en-US" b="1" dirty="0">
                  <a:solidFill>
                    <a:srgbClr val="FFC000"/>
                  </a:solidFill>
                  <a:ea typeface="Cambria Math" panose="02040503050406030204" pitchFamily="18" charset="0"/>
                </a:endParaRPr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	</a:t>
                </a:r>
              </a:p>
            </p:txBody>
          </p:sp>
        </mc:Choice>
        <mc:Fallback>
          <p:sp>
            <p:nvSpPr>
              <p:cNvPr id="4" name="Google Shape;174;p19">
                <a:extLst>
                  <a:ext uri="{FF2B5EF4-FFF2-40B4-BE49-F238E27FC236}">
                    <a16:creationId xmlns:a16="http://schemas.microsoft.com/office/drawing/2014/main" id="{B864810F-B0F9-24DC-33F5-CAED22CAD2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2"/>
                </p:custDataLst>
              </p:nvPr>
            </p:nvSpPr>
            <p:spPr>
              <a:xfrm>
                <a:off x="7632873" y="1153030"/>
                <a:ext cx="2590520" cy="750211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Google Shape;174;p19">
                <a:extLst>
                  <a:ext uri="{FF2B5EF4-FFF2-40B4-BE49-F238E27FC236}">
                    <a16:creationId xmlns:a16="http://schemas.microsoft.com/office/drawing/2014/main" id="{AE3CEBE6-A4BA-6128-A201-D53CF78BAB1B}"/>
                  </a:ext>
                </a:extLst>
              </p:cNvPr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221903" y="2871766"/>
                <a:ext cx="1689154" cy="15283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r>
                  <a:rPr lang="en-US" sz="2400" i="1" dirty="0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←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2400" i="1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en-US" sz="2400" b="0" i="1" baseline="-2500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ar-AE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ar-A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/>
                        <m:sup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ar-AE" sz="2400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5" name="Google Shape;174;p19">
                <a:extLst>
                  <a:ext uri="{FF2B5EF4-FFF2-40B4-BE49-F238E27FC236}">
                    <a16:creationId xmlns:a16="http://schemas.microsoft.com/office/drawing/2014/main" id="{AE3CEBE6-A4BA-6128-A201-D53CF78BAB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3"/>
                </p:custDataLst>
              </p:nvPr>
            </p:nvSpPr>
            <p:spPr>
              <a:xfrm>
                <a:off x="221903" y="2871766"/>
                <a:ext cx="1689154" cy="1528387"/>
              </a:xfrm>
              <a:prstGeom prst="rect">
                <a:avLst/>
              </a:prstGeom>
              <a:blipFill>
                <a:blip r:embed="rId32"/>
                <a:stretch>
                  <a:fillRect l="-36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Google Shape;174;p19">
                <a:extLst>
                  <a:ext uri="{FF2B5EF4-FFF2-40B4-BE49-F238E27FC236}">
                    <a16:creationId xmlns:a16="http://schemas.microsoft.com/office/drawing/2014/main" id="{382D9C6F-81C5-DF61-B5AB-11185B8751CE}"/>
                  </a:ext>
                </a:extLst>
              </p:cNvPr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8524937" y="4465886"/>
                <a:ext cx="2978025" cy="16499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en-US" sz="2400" b="0" i="1" baseline="-2500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ar-AE" sz="24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←</m:t>
                      </m:r>
                      <m:sSubSup>
                        <m:sSubSupPr>
                          <m:ctrlPr>
                            <a:rPr lang="ar-AE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2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  <m:sub/>
                        <m:sup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en-US" sz="2400" dirty="0">
                  <a:solidFill>
                    <a:srgbClr val="FFC000"/>
                  </a:solidFill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2400" b="0" i="1" baseline="-2500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·</m:t>
                      </m:r>
                      <m:r>
                        <a:rPr lang="en-US" sz="24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en-US" sz="2400" i="1" baseline="-2500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ar-AE" sz="2400" dirty="0">
                  <a:solidFill>
                    <a:schemeClr val="accent1"/>
                  </a:solidFill>
                </a:endParaRPr>
              </a:p>
              <a:p>
                <a:endParaRPr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6" name="Google Shape;174;p19">
                <a:extLst>
                  <a:ext uri="{FF2B5EF4-FFF2-40B4-BE49-F238E27FC236}">
                    <a16:creationId xmlns:a16="http://schemas.microsoft.com/office/drawing/2014/main" id="{382D9C6F-81C5-DF61-B5AB-11185B8751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4"/>
                </p:custDataLst>
              </p:nvPr>
            </p:nvSpPr>
            <p:spPr>
              <a:xfrm>
                <a:off x="8524937" y="4465886"/>
                <a:ext cx="2978025" cy="1649992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Google Shape;177;p19">
                <a:extLst>
                  <a:ext uri="{FF2B5EF4-FFF2-40B4-BE49-F238E27FC236}">
                    <a16:creationId xmlns:a16="http://schemas.microsoft.com/office/drawing/2014/main" id="{9AC63678-CB7B-8787-F4FD-7DC3074C7594}"/>
                  </a:ext>
                </a:extLst>
              </p:cNvPr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5768011" y="3855748"/>
                <a:ext cx="1142380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ar-AE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400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ar-AE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ar-AE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l-GR" sz="2667" dirty="0">
                    <a:solidFill>
                      <a:schemeClr val="accent3"/>
                    </a:solidFill>
                  </a:rPr>
                  <a:t>π</a:t>
                </a:r>
                <a:r>
                  <a:rPr lang="en-US" sz="2667" baseline="-25000" dirty="0">
                    <a:solidFill>
                      <a:schemeClr val="accent3"/>
                    </a:solidFill>
                  </a:rPr>
                  <a:t>2</a:t>
                </a:r>
                <a:endParaRPr lang="el-GR" sz="2667" baseline="-25000" dirty="0">
                  <a:solidFill>
                    <a:schemeClr val="accent3"/>
                  </a:solidFill>
                </a:endParaRPr>
              </a:p>
            </p:txBody>
          </p:sp>
        </mc:Choice>
        <mc:Fallback>
          <p:sp>
            <p:nvSpPr>
              <p:cNvPr id="7" name="Google Shape;177;p19">
                <a:extLst>
                  <a:ext uri="{FF2B5EF4-FFF2-40B4-BE49-F238E27FC236}">
                    <a16:creationId xmlns:a16="http://schemas.microsoft.com/office/drawing/2014/main" id="{9AC63678-CB7B-8787-F4FD-7DC3074C75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5"/>
                </p:custDataLst>
              </p:nvPr>
            </p:nvSpPr>
            <p:spPr>
              <a:xfrm>
                <a:off x="5768011" y="3855748"/>
                <a:ext cx="1142380" cy="554400"/>
              </a:xfrm>
              <a:prstGeom prst="rect">
                <a:avLst/>
              </a:prstGeom>
              <a:blipFill>
                <a:blip r:embed="rId34"/>
                <a:stretch>
                  <a:fillRect b="-344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Google Shape;177;p19">
                <a:extLst>
                  <a:ext uri="{FF2B5EF4-FFF2-40B4-BE49-F238E27FC236}">
                    <a16:creationId xmlns:a16="http://schemas.microsoft.com/office/drawing/2014/main" id="{933BAA80-49FE-2116-C042-7274606AC21A}"/>
                  </a:ext>
                </a:extLst>
              </p:cNvPr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348548" y="5079782"/>
                <a:ext cx="5327161" cy="8873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⌈</m:t>
                    </m:r>
                    <m:sSub>
                      <m:sSubPr>
                        <m:ctrlPr>
                          <a:rPr lang="en-US" sz="2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·</m:t>
                    </m:r>
                    <m:r>
                      <a:rPr lang="en-US" sz="20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𝑠𝑜𝑚𝑒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𝑒𝑟𝑟𝑜𝑟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⌋</m:t>
                    </m:r>
                    <m:r>
                      <a:rPr lang="en-US" sz="2000" i="1" baseline="-2500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sz="2400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8" name="Google Shape;177;p19">
                <a:extLst>
                  <a:ext uri="{FF2B5EF4-FFF2-40B4-BE49-F238E27FC236}">
                    <a16:creationId xmlns:a16="http://schemas.microsoft.com/office/drawing/2014/main" id="{933BAA80-49FE-2116-C042-7274606AC2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6"/>
                </p:custDataLst>
              </p:nvPr>
            </p:nvSpPr>
            <p:spPr>
              <a:xfrm>
                <a:off x="348548" y="5079782"/>
                <a:ext cx="5327161" cy="887338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C3415F5-413F-52E3-2605-1D5E44DDCD48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7"/>
            </p:custDataLst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27EB05A-A908-0950-3B16-8F5F138EDBFF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8847667" y="4465886"/>
            <a:ext cx="2349166" cy="13337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95332D6-D8B3-066E-0920-E8C97615A2A4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256246" y="5079782"/>
            <a:ext cx="3292970" cy="7145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Google Shape;173;p19">
                <a:extLst>
                  <a:ext uri="{FF2B5EF4-FFF2-40B4-BE49-F238E27FC236}">
                    <a16:creationId xmlns:a16="http://schemas.microsoft.com/office/drawing/2014/main" id="{2A013B9D-20D3-D6C8-E039-6BEAAAD77395}"/>
                  </a:ext>
                </a:extLst>
              </p:cNvPr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7958572" y="4313489"/>
                <a:ext cx="2590520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4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m:rPr>
                        <m:nor/>
                      </m:rPr>
                      <a:rPr lang="en-US" sz="24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…</a:t>
                </a:r>
                <a:endParaRPr lang="ar-AE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3" name="Google Shape;173;p19">
                <a:extLst>
                  <a:ext uri="{FF2B5EF4-FFF2-40B4-BE49-F238E27FC236}">
                    <a16:creationId xmlns:a16="http://schemas.microsoft.com/office/drawing/2014/main" id="{2A013B9D-20D3-D6C8-E039-6BEAAAD773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0"/>
                </p:custDataLst>
              </p:nvPr>
            </p:nvSpPr>
            <p:spPr>
              <a:xfrm>
                <a:off x="7958572" y="4313489"/>
                <a:ext cx="2590520" cy="554400"/>
              </a:xfrm>
              <a:prstGeom prst="rect">
                <a:avLst/>
              </a:prstGeom>
              <a:blipFill>
                <a:blip r:embed="rId36"/>
                <a:stretch>
                  <a:fillRect b="-2087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Google Shape;173;p19">
                <a:extLst>
                  <a:ext uri="{FF2B5EF4-FFF2-40B4-BE49-F238E27FC236}">
                    <a16:creationId xmlns:a16="http://schemas.microsoft.com/office/drawing/2014/main" id="{867063E7-B442-BF27-70C4-FDC2F609072E}"/>
                  </a:ext>
                </a:extLst>
              </p:cNvPr>
              <p:cNvSpPr txBox="1"/>
              <p:nvPr>
                <p:custDataLst>
                  <p:tags r:id="rId21"/>
                </p:custDataLst>
              </p:nvPr>
            </p:nvSpPr>
            <p:spPr>
              <a:xfrm>
                <a:off x="532985" y="5706105"/>
                <a:ext cx="2590520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≫</m:t>
                      </m:r>
                      <m:r>
                        <m:rPr>
                          <m:nor/>
                        </m:rPr>
                        <a:rPr lang="el-GR" sz="24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ar-AE" sz="24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24" name="Google Shape;173;p19">
                <a:extLst>
                  <a:ext uri="{FF2B5EF4-FFF2-40B4-BE49-F238E27FC236}">
                    <a16:creationId xmlns:a16="http://schemas.microsoft.com/office/drawing/2014/main" id="{867063E7-B442-BF27-70C4-FDC2F60907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1"/>
                </p:custDataLst>
              </p:nvPr>
            </p:nvSpPr>
            <p:spPr>
              <a:xfrm>
                <a:off x="532985" y="5706105"/>
                <a:ext cx="2590520" cy="554400"/>
              </a:xfrm>
              <a:prstGeom prst="rect">
                <a:avLst/>
              </a:prstGeom>
              <a:blipFill>
                <a:blip r:embed="rId37"/>
                <a:stretch>
                  <a:fillRect b="-461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7148587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>
          <a:extLst>
            <a:ext uri="{FF2B5EF4-FFF2-40B4-BE49-F238E27FC236}">
              <a16:creationId xmlns:a16="http://schemas.microsoft.com/office/drawing/2014/main" id="{D7F26166-57F5-945C-16DF-8097F4D2D8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9">
            <a:extLst>
              <a:ext uri="{FF2B5EF4-FFF2-40B4-BE49-F238E27FC236}">
                <a16:creationId xmlns:a16="http://schemas.microsoft.com/office/drawing/2014/main" id="{1D529A2A-357A-37D0-A120-CB21344C644B}"/>
              </a:ext>
            </a:extLst>
          </p:cNvPr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81233" y="61384"/>
            <a:ext cx="10515600" cy="1325200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[ADDS21] VOPRF Construction</a:t>
            </a:r>
            <a:endParaRPr dirty="0"/>
          </a:p>
        </p:txBody>
      </p:sp>
      <p:pic>
        <p:nvPicPr>
          <p:cNvPr id="170" name="Google Shape;170;p19">
            <a:extLst>
              <a:ext uri="{FF2B5EF4-FFF2-40B4-BE49-F238E27FC236}">
                <a16:creationId xmlns:a16="http://schemas.microsoft.com/office/drawing/2014/main" id="{814C3A82-7290-6F8C-76B1-0814A77A89FD}"/>
              </a:ext>
            </a:extLst>
          </p:cNvPr>
          <p:cNvPicPr preferRelativeResize="0"/>
          <p:nvPr>
            <p:custDataLst>
              <p:tags r:id="rId3"/>
            </p:custDataLst>
          </p:nvPr>
        </p:nvPicPr>
        <p:blipFill>
          <a:blip r:embed="rId25">
            <a:alphaModFix/>
          </a:blip>
          <a:stretch>
            <a:fillRect/>
          </a:stretch>
        </p:blipFill>
        <p:spPr>
          <a:xfrm>
            <a:off x="8928133" y="2426233"/>
            <a:ext cx="2005531" cy="2005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9">
            <a:extLst>
              <a:ext uri="{FF2B5EF4-FFF2-40B4-BE49-F238E27FC236}">
                <a16:creationId xmlns:a16="http://schemas.microsoft.com/office/drawing/2014/main" id="{D99F6182-2D3D-A46A-C894-0ABC159C7BF6}"/>
              </a:ext>
            </a:extLst>
          </p:cNvPr>
          <p:cNvPicPr preferRelativeResize="0"/>
          <p:nvPr>
            <p:custDataLst>
              <p:tags r:id="rId4"/>
            </p:custDataLst>
          </p:nvPr>
        </p:nvPicPr>
        <p:blipFill>
          <a:blip r:embed="rId26">
            <a:alphaModFix/>
          </a:blip>
          <a:stretch>
            <a:fillRect/>
          </a:stretch>
        </p:blipFill>
        <p:spPr>
          <a:xfrm>
            <a:off x="1404784" y="2356780"/>
            <a:ext cx="2144432" cy="214443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3" name="Google Shape;173;p19">
                <a:extLst>
                  <a:ext uri="{FF2B5EF4-FFF2-40B4-BE49-F238E27FC236}">
                    <a16:creationId xmlns:a16="http://schemas.microsoft.com/office/drawing/2014/main" id="{2101B78E-EEB5-880E-FB04-BA15925C291C}"/>
                  </a:ext>
                </a:extLst>
              </p:cNvPr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1181740" y="1885143"/>
                <a:ext cx="2590520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ar-AE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ar-AE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ar-A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ar-A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ar-A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ar-A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sup>
                          <m:r>
                            <a:rPr lang="ar-AE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</m:oMath>
                  </m:oMathPara>
                </a14:m>
                <a:endParaRPr lang="ar-AE" sz="24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173" name="Google Shape;173;p19">
                <a:extLst>
                  <a:ext uri="{FF2B5EF4-FFF2-40B4-BE49-F238E27FC236}">
                    <a16:creationId xmlns:a16="http://schemas.microsoft.com/office/drawing/2014/main" id="{2101B78E-EEB5-880E-FB04-BA15925C29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1181740" y="1885143"/>
                <a:ext cx="2590520" cy="554400"/>
              </a:xfrm>
              <a:prstGeom prst="rect">
                <a:avLst/>
              </a:prstGeom>
              <a:blipFill>
                <a:blip r:embed="rId27"/>
                <a:stretch>
                  <a:fillRect b="-142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5" name="Google Shape;175;p19">
            <a:extLst>
              <a:ext uri="{FF2B5EF4-FFF2-40B4-BE49-F238E27FC236}">
                <a16:creationId xmlns:a16="http://schemas.microsoft.com/office/drawing/2014/main" id="{7218059C-3B66-E46B-0475-8FF926BB7B02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 rot="10800000" flipH="1">
            <a:off x="4798451" y="3096467"/>
            <a:ext cx="2946800" cy="14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6" name="Google Shape;176;p19">
            <a:extLst>
              <a:ext uri="{FF2B5EF4-FFF2-40B4-BE49-F238E27FC236}">
                <a16:creationId xmlns:a16="http://schemas.microsoft.com/office/drawing/2014/main" id="{BFC8B471-BDAC-3190-98F1-0CE15B12E021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 flipH="1">
            <a:off x="4783851" y="3785600"/>
            <a:ext cx="2909600" cy="31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7" name="Google Shape;177;p19">
                <a:extLst>
                  <a:ext uri="{FF2B5EF4-FFF2-40B4-BE49-F238E27FC236}">
                    <a16:creationId xmlns:a16="http://schemas.microsoft.com/office/drawing/2014/main" id="{8DD22668-EEF5-13E3-C3C9-AEFA0F4BEDCD}"/>
                  </a:ext>
                </a:extLst>
              </p:cNvPr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348548" y="4132948"/>
                <a:ext cx="5327161" cy="8873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baseline="-2500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baseline="-2500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en-US" sz="2000" b="0" i="1" baseline="-2500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baseline="-2500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 baseline="-250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en-US" sz="2000" i="1" baseline="-250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 baseline="-250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)…))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  <m:r>
                          <a:rPr lang="en-US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·</m:t>
                        </m:r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  <m:r>
                          <a:rPr lang="en-US" sz="2000" b="0" i="1" baseline="-2500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sz="2400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77" name="Google Shape;177;p19">
                <a:extLst>
                  <a:ext uri="{FF2B5EF4-FFF2-40B4-BE49-F238E27FC236}">
                    <a16:creationId xmlns:a16="http://schemas.microsoft.com/office/drawing/2014/main" id="{8DD22668-EEF5-13E3-C3C9-AEFA0F4BED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348548" y="4132948"/>
                <a:ext cx="5327161" cy="887338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Google Shape;177;p19">
                <a:extLst>
                  <a:ext uri="{FF2B5EF4-FFF2-40B4-BE49-F238E27FC236}">
                    <a16:creationId xmlns:a16="http://schemas.microsoft.com/office/drawing/2014/main" id="{EAD9185E-7373-88E4-23F4-7F3C6188F2D2}"/>
                  </a:ext>
                </a:extLst>
              </p:cNvPr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5734835" y="2507153"/>
                <a:ext cx="1007679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l-GR" sz="2667" dirty="0">
                    <a:solidFill>
                      <a:schemeClr val="accent1"/>
                    </a:solidFill>
                  </a:rPr>
                  <a:t>π</a:t>
                </a:r>
                <a:r>
                  <a:rPr lang="en-US" sz="2667" baseline="-25000" dirty="0">
                    <a:solidFill>
                      <a:schemeClr val="accent1"/>
                    </a:solidFill>
                  </a:rPr>
                  <a:t>1</a:t>
                </a:r>
                <a:endParaRPr sz="2667" baseline="-250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30" name="Google Shape;177;p19">
                <a:extLst>
                  <a:ext uri="{FF2B5EF4-FFF2-40B4-BE49-F238E27FC236}">
                    <a16:creationId xmlns:a16="http://schemas.microsoft.com/office/drawing/2014/main" id="{EAD9185E-7373-88E4-23F4-7F3C6188F2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5734835" y="2507153"/>
                <a:ext cx="1007679" cy="554400"/>
              </a:xfrm>
              <a:prstGeom prst="rect">
                <a:avLst/>
              </a:prstGeom>
              <a:blipFill>
                <a:blip r:embed="rId29"/>
                <a:stretch>
                  <a:fillRect b="-329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4AD15A4-DC50-C728-49A9-265CB635B2C1}"/>
                  </a:ext>
                </a:extLst>
              </p:cNvPr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5108712" y="1166933"/>
                <a:ext cx="2392017" cy="511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4AD15A4-DC50-C728-49A9-265CB635B2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"/>
                </p:custDataLst>
              </p:nvPr>
            </p:nvSpPr>
            <p:spPr>
              <a:xfrm>
                <a:off x="5108712" y="1166933"/>
                <a:ext cx="2392017" cy="511871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Google Shape;174;p19">
                <a:extLst>
                  <a:ext uri="{FF2B5EF4-FFF2-40B4-BE49-F238E27FC236}">
                    <a16:creationId xmlns:a16="http://schemas.microsoft.com/office/drawing/2014/main" id="{6E361441-C250-3556-55EE-EE798F0B6467}"/>
                  </a:ext>
                </a:extLst>
              </p:cNvPr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8524937" y="1776444"/>
                <a:ext cx="2978025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←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/>
                        <m:sup/>
                      </m:sSubSup>
                      <m:r>
                        <a:rPr lang="en-US" sz="24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400" b="1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ar-AE" sz="24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←</m:t>
                      </m:r>
                      <m:sSubSup>
                        <m:sSubSupPr>
                          <m:ctrlPr>
                            <a:rPr lang="ar-AE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/>
                        <m:sup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ar-AE" sz="2400" dirty="0">
                  <a:solidFill>
                    <a:schemeClr val="accent1"/>
                  </a:solidFill>
                </a:endParaRPr>
              </a:p>
              <a:p>
                <a:endParaRPr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3" name="Google Shape;174;p19">
                <a:extLst>
                  <a:ext uri="{FF2B5EF4-FFF2-40B4-BE49-F238E27FC236}">
                    <a16:creationId xmlns:a16="http://schemas.microsoft.com/office/drawing/2014/main" id="{6E361441-C250-3556-55EE-EE798F0B64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8524937" y="1776444"/>
                <a:ext cx="2978025" cy="554400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Google Shape;174;p19">
                <a:extLst>
                  <a:ext uri="{FF2B5EF4-FFF2-40B4-BE49-F238E27FC236}">
                    <a16:creationId xmlns:a16="http://schemas.microsoft.com/office/drawing/2014/main" id="{B864810F-B0F9-24DC-33F5-CAED22CAD23F}"/>
                  </a:ext>
                </a:extLst>
              </p:cNvPr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7632873" y="1153030"/>
                <a:ext cx="2590520" cy="7502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·</m:t>
                    </m:r>
                    <m:r>
                      <a:rPr lang="en-US" sz="24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sz="2400" dirty="0">
                    <a:solidFill>
                      <a:srgbClr val="FFC000"/>
                    </a:solidFill>
                    <a:ea typeface="Cambria Math" panose="02040503050406030204" pitchFamily="18" charset="0"/>
                  </a:rPr>
                  <a:t>,</a:t>
                </a:r>
                <a:r>
                  <a:rPr lang="el-GR" sz="2400" dirty="0">
                    <a:solidFill>
                      <a:schemeClr val="accent1"/>
                    </a:solidFill>
                  </a:rPr>
                  <a:t> </a:t>
                </a:r>
                <a:r>
                  <a:rPr lang="el-GR" sz="2400" dirty="0">
                    <a:solidFill>
                      <a:srgbClr val="FFC000"/>
                    </a:solidFill>
                  </a:rPr>
                  <a:t>π</a:t>
                </a:r>
                <a:r>
                  <a:rPr lang="en-US" sz="2400" baseline="-25000" dirty="0">
                    <a:solidFill>
                      <a:srgbClr val="FFC000"/>
                    </a:solidFill>
                  </a:rPr>
                  <a:t>0</a:t>
                </a:r>
                <a:endParaRPr lang="el-GR" sz="2400" baseline="-25000" dirty="0">
                  <a:solidFill>
                    <a:srgbClr val="FFC000"/>
                  </a:solidFill>
                </a:endParaRPr>
              </a:p>
              <a:p>
                <a:r>
                  <a:rPr lang="en-US" sz="2400" dirty="0">
                    <a:solidFill>
                      <a:srgbClr val="FFC000"/>
                    </a:solidFill>
                    <a:ea typeface="Cambria Math" panose="02040503050406030204" pitchFamily="18" charset="0"/>
                  </a:rPr>
                  <a:t> </a:t>
                </a:r>
              </a:p>
              <a:p>
                <a:r>
                  <a:rPr lang="en-US" sz="2400" b="1" dirty="0">
                    <a:solidFill>
                      <a:srgbClr val="FFC000"/>
                    </a:solidFill>
                    <a:ea typeface="Cambria Math" panose="02040503050406030204" pitchFamily="18" charset="0"/>
                  </a:rPr>
                  <a:t>	</a:t>
                </a:r>
                <a:endParaRPr lang="el-GR" sz="2400" dirty="0">
                  <a:solidFill>
                    <a:srgbClr val="FFC000"/>
                  </a:solidFill>
                </a:endParaRPr>
              </a:p>
              <a:p>
                <a:endParaRPr lang="en-US" b="1" dirty="0">
                  <a:solidFill>
                    <a:srgbClr val="FFC000"/>
                  </a:solidFill>
                  <a:ea typeface="Cambria Math" panose="02040503050406030204" pitchFamily="18" charset="0"/>
                </a:endParaRPr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	</a:t>
                </a:r>
              </a:p>
            </p:txBody>
          </p:sp>
        </mc:Choice>
        <mc:Fallback>
          <p:sp>
            <p:nvSpPr>
              <p:cNvPr id="4" name="Google Shape;174;p19">
                <a:extLst>
                  <a:ext uri="{FF2B5EF4-FFF2-40B4-BE49-F238E27FC236}">
                    <a16:creationId xmlns:a16="http://schemas.microsoft.com/office/drawing/2014/main" id="{B864810F-B0F9-24DC-33F5-CAED22CAD2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2"/>
                </p:custDataLst>
              </p:nvPr>
            </p:nvSpPr>
            <p:spPr>
              <a:xfrm>
                <a:off x="7632873" y="1153030"/>
                <a:ext cx="2590520" cy="750211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Google Shape;174;p19">
                <a:extLst>
                  <a:ext uri="{FF2B5EF4-FFF2-40B4-BE49-F238E27FC236}">
                    <a16:creationId xmlns:a16="http://schemas.microsoft.com/office/drawing/2014/main" id="{AE3CEBE6-A4BA-6128-A201-D53CF78BAB1B}"/>
                  </a:ext>
                </a:extLst>
              </p:cNvPr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221903" y="2871766"/>
                <a:ext cx="1689154" cy="15283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r>
                  <a:rPr lang="en-US" sz="2400" i="1" dirty="0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←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2400" i="1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en-US" sz="2400" b="0" i="1" baseline="-2500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ar-AE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ar-A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/>
                        <m:sup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ar-AE" sz="2400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5" name="Google Shape;174;p19">
                <a:extLst>
                  <a:ext uri="{FF2B5EF4-FFF2-40B4-BE49-F238E27FC236}">
                    <a16:creationId xmlns:a16="http://schemas.microsoft.com/office/drawing/2014/main" id="{AE3CEBE6-A4BA-6128-A201-D53CF78BAB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3"/>
                </p:custDataLst>
              </p:nvPr>
            </p:nvSpPr>
            <p:spPr>
              <a:xfrm>
                <a:off x="221903" y="2871766"/>
                <a:ext cx="1689154" cy="1528387"/>
              </a:xfrm>
              <a:prstGeom prst="rect">
                <a:avLst/>
              </a:prstGeom>
              <a:blipFill>
                <a:blip r:embed="rId33"/>
                <a:stretch>
                  <a:fillRect l="-36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Google Shape;174;p19">
                <a:extLst>
                  <a:ext uri="{FF2B5EF4-FFF2-40B4-BE49-F238E27FC236}">
                    <a16:creationId xmlns:a16="http://schemas.microsoft.com/office/drawing/2014/main" id="{382D9C6F-81C5-DF61-B5AB-11185B8751CE}"/>
                  </a:ext>
                </a:extLst>
              </p:cNvPr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8524937" y="4465886"/>
                <a:ext cx="2978025" cy="16499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en-US" sz="2400" b="0" i="1" baseline="-2500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ar-AE" sz="24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←</m:t>
                      </m:r>
                      <m:sSubSup>
                        <m:sSubSupPr>
                          <m:ctrlPr>
                            <a:rPr lang="ar-AE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2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  <m:sub/>
                        <m:sup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en-US" sz="2400" dirty="0">
                  <a:solidFill>
                    <a:srgbClr val="FFC000"/>
                  </a:solidFill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2400" b="0" i="1" baseline="-2500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·</m:t>
                      </m:r>
                      <m:r>
                        <a:rPr lang="en-US" sz="24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en-US" sz="2400" i="1" baseline="-2500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ar-AE" sz="2400" dirty="0">
                  <a:solidFill>
                    <a:schemeClr val="accent1"/>
                  </a:solidFill>
                </a:endParaRPr>
              </a:p>
              <a:p>
                <a:endParaRPr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6" name="Google Shape;174;p19">
                <a:extLst>
                  <a:ext uri="{FF2B5EF4-FFF2-40B4-BE49-F238E27FC236}">
                    <a16:creationId xmlns:a16="http://schemas.microsoft.com/office/drawing/2014/main" id="{382D9C6F-81C5-DF61-B5AB-11185B8751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4"/>
                </p:custDataLst>
              </p:nvPr>
            </p:nvSpPr>
            <p:spPr>
              <a:xfrm>
                <a:off x="8524937" y="4465886"/>
                <a:ext cx="2978025" cy="1649992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Google Shape;177;p19">
                <a:extLst>
                  <a:ext uri="{FF2B5EF4-FFF2-40B4-BE49-F238E27FC236}">
                    <a16:creationId xmlns:a16="http://schemas.microsoft.com/office/drawing/2014/main" id="{9AC63678-CB7B-8787-F4FD-7DC3074C7594}"/>
                  </a:ext>
                </a:extLst>
              </p:cNvPr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5768011" y="3855748"/>
                <a:ext cx="1142380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ar-AE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400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ar-AE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ar-AE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l-GR" sz="2667" dirty="0">
                    <a:solidFill>
                      <a:schemeClr val="accent3"/>
                    </a:solidFill>
                  </a:rPr>
                  <a:t>π</a:t>
                </a:r>
                <a:r>
                  <a:rPr lang="en-US" sz="2667" baseline="-25000" dirty="0">
                    <a:solidFill>
                      <a:schemeClr val="accent3"/>
                    </a:solidFill>
                  </a:rPr>
                  <a:t>2</a:t>
                </a:r>
                <a:endParaRPr lang="el-GR" sz="2667" baseline="-25000" dirty="0">
                  <a:solidFill>
                    <a:schemeClr val="accent3"/>
                  </a:solidFill>
                </a:endParaRPr>
              </a:p>
            </p:txBody>
          </p:sp>
        </mc:Choice>
        <mc:Fallback>
          <p:sp>
            <p:nvSpPr>
              <p:cNvPr id="7" name="Google Shape;177;p19">
                <a:extLst>
                  <a:ext uri="{FF2B5EF4-FFF2-40B4-BE49-F238E27FC236}">
                    <a16:creationId xmlns:a16="http://schemas.microsoft.com/office/drawing/2014/main" id="{9AC63678-CB7B-8787-F4FD-7DC3074C75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5"/>
                </p:custDataLst>
              </p:nvPr>
            </p:nvSpPr>
            <p:spPr>
              <a:xfrm>
                <a:off x="5768011" y="3855748"/>
                <a:ext cx="1142380" cy="554400"/>
              </a:xfrm>
              <a:prstGeom prst="rect">
                <a:avLst/>
              </a:prstGeom>
              <a:blipFill>
                <a:blip r:embed="rId35"/>
                <a:stretch>
                  <a:fillRect b="-344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Google Shape;177;p19">
                <a:extLst>
                  <a:ext uri="{FF2B5EF4-FFF2-40B4-BE49-F238E27FC236}">
                    <a16:creationId xmlns:a16="http://schemas.microsoft.com/office/drawing/2014/main" id="{933BAA80-49FE-2116-C042-7274606AC21A}"/>
                  </a:ext>
                </a:extLst>
              </p:cNvPr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348548" y="5079782"/>
                <a:ext cx="5327161" cy="8873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⌈</m:t>
                    </m:r>
                    <m:sSub>
                      <m:sSubPr>
                        <m:ctrlPr>
                          <a:rPr lang="en-US" sz="2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·</m:t>
                    </m:r>
                    <m:r>
                      <a:rPr lang="en-US" sz="20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𝑠𝑜𝑚𝑒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𝑒𝑟𝑟𝑜𝑟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⌋</m:t>
                    </m:r>
                    <m:r>
                      <a:rPr lang="en-US" sz="2000" i="1" baseline="-2500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sz="2400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8" name="Google Shape;177;p19">
                <a:extLst>
                  <a:ext uri="{FF2B5EF4-FFF2-40B4-BE49-F238E27FC236}">
                    <a16:creationId xmlns:a16="http://schemas.microsoft.com/office/drawing/2014/main" id="{933BAA80-49FE-2116-C042-7274606AC2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6"/>
                </p:custDataLst>
              </p:nvPr>
            </p:nvSpPr>
            <p:spPr>
              <a:xfrm>
                <a:off x="348548" y="5079782"/>
                <a:ext cx="5327161" cy="887338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C3415F5-413F-52E3-2605-1D5E44DDCD48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7"/>
            </p:custDataLst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27EB05A-A908-0950-3B16-8F5F138EDBFF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8847667" y="4465886"/>
            <a:ext cx="2349166" cy="13337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81C71BC-BBF5-8862-A138-29A94DAE37F2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5613400" y="2627796"/>
            <a:ext cx="1129114" cy="4686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95332D6-D8B3-066E-0920-E8C97615A2A4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256246" y="5079782"/>
            <a:ext cx="3292970" cy="7145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Google Shape;173;p19">
                <a:extLst>
                  <a:ext uri="{FF2B5EF4-FFF2-40B4-BE49-F238E27FC236}">
                    <a16:creationId xmlns:a16="http://schemas.microsoft.com/office/drawing/2014/main" id="{2A013B9D-20D3-D6C8-E039-6BEAAAD77395}"/>
                  </a:ext>
                </a:extLst>
              </p:cNvPr>
              <p:cNvSpPr txBox="1"/>
              <p:nvPr>
                <p:custDataLst>
                  <p:tags r:id="rId21"/>
                </p:custDataLst>
              </p:nvPr>
            </p:nvSpPr>
            <p:spPr>
              <a:xfrm>
                <a:off x="7958572" y="4313489"/>
                <a:ext cx="2590520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4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m:rPr>
                        <m:nor/>
                      </m:rPr>
                      <a:rPr lang="en-US" sz="24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…</a:t>
                </a:r>
                <a:endParaRPr lang="ar-AE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3" name="Google Shape;173;p19">
                <a:extLst>
                  <a:ext uri="{FF2B5EF4-FFF2-40B4-BE49-F238E27FC236}">
                    <a16:creationId xmlns:a16="http://schemas.microsoft.com/office/drawing/2014/main" id="{2A013B9D-20D3-D6C8-E039-6BEAAAD773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1"/>
                </p:custDataLst>
              </p:nvPr>
            </p:nvSpPr>
            <p:spPr>
              <a:xfrm>
                <a:off x="7958572" y="4313489"/>
                <a:ext cx="2590520" cy="554400"/>
              </a:xfrm>
              <a:prstGeom prst="rect">
                <a:avLst/>
              </a:prstGeom>
              <a:blipFill>
                <a:blip r:embed="rId37"/>
                <a:stretch>
                  <a:fillRect b="-2087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Google Shape;173;p19">
                <a:extLst>
                  <a:ext uri="{FF2B5EF4-FFF2-40B4-BE49-F238E27FC236}">
                    <a16:creationId xmlns:a16="http://schemas.microsoft.com/office/drawing/2014/main" id="{867063E7-B442-BF27-70C4-FDC2F609072E}"/>
                  </a:ext>
                </a:extLst>
              </p:cNvPr>
              <p:cNvSpPr txBox="1"/>
              <p:nvPr>
                <p:custDataLst>
                  <p:tags r:id="rId22"/>
                </p:custDataLst>
              </p:nvPr>
            </p:nvSpPr>
            <p:spPr>
              <a:xfrm>
                <a:off x="532985" y="5706105"/>
                <a:ext cx="2590520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≫</m:t>
                      </m:r>
                      <m:r>
                        <m:rPr>
                          <m:nor/>
                        </m:rPr>
                        <a:rPr lang="el-GR" sz="24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ar-AE" sz="24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24" name="Google Shape;173;p19">
                <a:extLst>
                  <a:ext uri="{FF2B5EF4-FFF2-40B4-BE49-F238E27FC236}">
                    <a16:creationId xmlns:a16="http://schemas.microsoft.com/office/drawing/2014/main" id="{867063E7-B442-BF27-70C4-FDC2F60907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2"/>
                </p:custDataLst>
              </p:nvPr>
            </p:nvSpPr>
            <p:spPr>
              <a:xfrm>
                <a:off x="532985" y="5706105"/>
                <a:ext cx="2590520" cy="554400"/>
              </a:xfrm>
              <a:prstGeom prst="rect">
                <a:avLst/>
              </a:prstGeom>
              <a:blipFill>
                <a:blip r:embed="rId38"/>
                <a:stretch>
                  <a:fillRect b="-461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70184659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>
          <a:extLst>
            <a:ext uri="{FF2B5EF4-FFF2-40B4-BE49-F238E27FC236}">
              <a16:creationId xmlns:a16="http://schemas.microsoft.com/office/drawing/2014/main" id="{D7F26166-57F5-945C-16DF-8097F4D2D8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9">
            <a:extLst>
              <a:ext uri="{FF2B5EF4-FFF2-40B4-BE49-F238E27FC236}">
                <a16:creationId xmlns:a16="http://schemas.microsoft.com/office/drawing/2014/main" id="{1D529A2A-357A-37D0-A120-CB21344C644B}"/>
              </a:ext>
            </a:extLst>
          </p:cNvPr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81233" y="61384"/>
            <a:ext cx="10515600" cy="1325200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[ADDS21] VOPRF Construction</a:t>
            </a:r>
            <a:endParaRPr dirty="0"/>
          </a:p>
        </p:txBody>
      </p:sp>
      <p:pic>
        <p:nvPicPr>
          <p:cNvPr id="170" name="Google Shape;170;p19">
            <a:extLst>
              <a:ext uri="{FF2B5EF4-FFF2-40B4-BE49-F238E27FC236}">
                <a16:creationId xmlns:a16="http://schemas.microsoft.com/office/drawing/2014/main" id="{814C3A82-7290-6F8C-76B1-0814A77A89FD}"/>
              </a:ext>
            </a:extLst>
          </p:cNvPr>
          <p:cNvPicPr preferRelativeResize="0"/>
          <p:nvPr>
            <p:custDataLst>
              <p:tags r:id="rId3"/>
            </p:custDataLst>
          </p:nvPr>
        </p:nvPicPr>
        <p:blipFill>
          <a:blip r:embed="rId26">
            <a:alphaModFix/>
          </a:blip>
          <a:stretch>
            <a:fillRect/>
          </a:stretch>
        </p:blipFill>
        <p:spPr>
          <a:xfrm>
            <a:off x="8928133" y="2426233"/>
            <a:ext cx="2005531" cy="2005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9">
            <a:extLst>
              <a:ext uri="{FF2B5EF4-FFF2-40B4-BE49-F238E27FC236}">
                <a16:creationId xmlns:a16="http://schemas.microsoft.com/office/drawing/2014/main" id="{D99F6182-2D3D-A46A-C894-0ABC159C7BF6}"/>
              </a:ext>
            </a:extLst>
          </p:cNvPr>
          <p:cNvPicPr preferRelativeResize="0"/>
          <p:nvPr>
            <p:custDataLst>
              <p:tags r:id="rId4"/>
            </p:custDataLst>
          </p:nvPr>
        </p:nvPicPr>
        <p:blipFill>
          <a:blip r:embed="rId27">
            <a:alphaModFix/>
          </a:blip>
          <a:stretch>
            <a:fillRect/>
          </a:stretch>
        </p:blipFill>
        <p:spPr>
          <a:xfrm>
            <a:off x="1404784" y="2356780"/>
            <a:ext cx="2144432" cy="214443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3" name="Google Shape;173;p19">
                <a:extLst>
                  <a:ext uri="{FF2B5EF4-FFF2-40B4-BE49-F238E27FC236}">
                    <a16:creationId xmlns:a16="http://schemas.microsoft.com/office/drawing/2014/main" id="{2101B78E-EEB5-880E-FB04-BA15925C291C}"/>
                  </a:ext>
                </a:extLst>
              </p:cNvPr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1181740" y="1885143"/>
                <a:ext cx="2590520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ar-AE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ar-AE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ar-A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ar-A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ar-A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ar-A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sup>
                          <m:r>
                            <a:rPr lang="ar-AE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</m:oMath>
                  </m:oMathPara>
                </a14:m>
                <a:endParaRPr lang="ar-AE" sz="24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173" name="Google Shape;173;p19">
                <a:extLst>
                  <a:ext uri="{FF2B5EF4-FFF2-40B4-BE49-F238E27FC236}">
                    <a16:creationId xmlns:a16="http://schemas.microsoft.com/office/drawing/2014/main" id="{2101B78E-EEB5-880E-FB04-BA15925C29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1181740" y="1885143"/>
                <a:ext cx="2590520" cy="554400"/>
              </a:xfrm>
              <a:prstGeom prst="rect">
                <a:avLst/>
              </a:prstGeom>
              <a:blipFill>
                <a:blip r:embed="rId28"/>
                <a:stretch>
                  <a:fillRect b="-142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5" name="Google Shape;175;p19">
            <a:extLst>
              <a:ext uri="{FF2B5EF4-FFF2-40B4-BE49-F238E27FC236}">
                <a16:creationId xmlns:a16="http://schemas.microsoft.com/office/drawing/2014/main" id="{7218059C-3B66-E46B-0475-8FF926BB7B02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 rot="10800000" flipH="1">
            <a:off x="4798451" y="3096467"/>
            <a:ext cx="2946800" cy="14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6" name="Google Shape;176;p19">
            <a:extLst>
              <a:ext uri="{FF2B5EF4-FFF2-40B4-BE49-F238E27FC236}">
                <a16:creationId xmlns:a16="http://schemas.microsoft.com/office/drawing/2014/main" id="{BFC8B471-BDAC-3190-98F1-0CE15B12E021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 flipH="1">
            <a:off x="4783851" y="3785600"/>
            <a:ext cx="2909600" cy="31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7" name="Google Shape;177;p19">
                <a:extLst>
                  <a:ext uri="{FF2B5EF4-FFF2-40B4-BE49-F238E27FC236}">
                    <a16:creationId xmlns:a16="http://schemas.microsoft.com/office/drawing/2014/main" id="{8DD22668-EEF5-13E3-C3C9-AEFA0F4BEDCD}"/>
                  </a:ext>
                </a:extLst>
              </p:cNvPr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348548" y="4132948"/>
                <a:ext cx="5327161" cy="8873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baseline="-2500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baseline="-2500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en-US" sz="2000" b="0" i="1" baseline="-2500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baseline="-2500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 baseline="-250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en-US" sz="2000" i="1" baseline="-250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 baseline="-250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)…))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  <m:r>
                          <a:rPr lang="en-US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·</m:t>
                        </m:r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  <m:r>
                          <a:rPr lang="en-US" sz="2000" b="0" i="1" baseline="-2500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sz="2400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77" name="Google Shape;177;p19">
                <a:extLst>
                  <a:ext uri="{FF2B5EF4-FFF2-40B4-BE49-F238E27FC236}">
                    <a16:creationId xmlns:a16="http://schemas.microsoft.com/office/drawing/2014/main" id="{8DD22668-EEF5-13E3-C3C9-AEFA0F4BED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348548" y="4132948"/>
                <a:ext cx="5327161" cy="887338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Google Shape;177;p19">
                <a:extLst>
                  <a:ext uri="{FF2B5EF4-FFF2-40B4-BE49-F238E27FC236}">
                    <a16:creationId xmlns:a16="http://schemas.microsoft.com/office/drawing/2014/main" id="{EAD9185E-7373-88E4-23F4-7F3C6188F2D2}"/>
                  </a:ext>
                </a:extLst>
              </p:cNvPr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5734835" y="2507153"/>
                <a:ext cx="1007679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l-GR" sz="2667" dirty="0">
                    <a:solidFill>
                      <a:schemeClr val="accent1"/>
                    </a:solidFill>
                  </a:rPr>
                  <a:t>π</a:t>
                </a:r>
                <a:r>
                  <a:rPr lang="en-US" sz="2667" baseline="-25000" dirty="0">
                    <a:solidFill>
                      <a:schemeClr val="accent1"/>
                    </a:solidFill>
                  </a:rPr>
                  <a:t>1</a:t>
                </a:r>
                <a:endParaRPr sz="2667" baseline="-250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30" name="Google Shape;177;p19">
                <a:extLst>
                  <a:ext uri="{FF2B5EF4-FFF2-40B4-BE49-F238E27FC236}">
                    <a16:creationId xmlns:a16="http://schemas.microsoft.com/office/drawing/2014/main" id="{EAD9185E-7373-88E4-23F4-7F3C6188F2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5734835" y="2507153"/>
                <a:ext cx="1007679" cy="554400"/>
              </a:xfrm>
              <a:prstGeom prst="rect">
                <a:avLst/>
              </a:prstGeom>
              <a:blipFill>
                <a:blip r:embed="rId30"/>
                <a:stretch>
                  <a:fillRect b="-329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4AD15A4-DC50-C728-49A9-265CB635B2C1}"/>
                  </a:ext>
                </a:extLst>
              </p:cNvPr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5108712" y="1166933"/>
                <a:ext cx="2392017" cy="511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4AD15A4-DC50-C728-49A9-265CB635B2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"/>
                </p:custDataLst>
              </p:nvPr>
            </p:nvSpPr>
            <p:spPr>
              <a:xfrm>
                <a:off x="5108712" y="1166933"/>
                <a:ext cx="2392017" cy="511871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Google Shape;174;p19">
                <a:extLst>
                  <a:ext uri="{FF2B5EF4-FFF2-40B4-BE49-F238E27FC236}">
                    <a16:creationId xmlns:a16="http://schemas.microsoft.com/office/drawing/2014/main" id="{6E361441-C250-3556-55EE-EE798F0B6467}"/>
                  </a:ext>
                </a:extLst>
              </p:cNvPr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8524937" y="1776444"/>
                <a:ext cx="2978025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←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/>
                        <m:sup/>
                      </m:sSubSup>
                      <m:r>
                        <a:rPr lang="en-US" sz="24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400" b="1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ar-AE" sz="24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←</m:t>
                      </m:r>
                      <m:sSubSup>
                        <m:sSubSupPr>
                          <m:ctrlPr>
                            <a:rPr lang="ar-AE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/>
                        <m:sup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ar-AE" sz="2400" dirty="0">
                  <a:solidFill>
                    <a:schemeClr val="accent1"/>
                  </a:solidFill>
                </a:endParaRPr>
              </a:p>
              <a:p>
                <a:endParaRPr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3" name="Google Shape;174;p19">
                <a:extLst>
                  <a:ext uri="{FF2B5EF4-FFF2-40B4-BE49-F238E27FC236}">
                    <a16:creationId xmlns:a16="http://schemas.microsoft.com/office/drawing/2014/main" id="{6E361441-C250-3556-55EE-EE798F0B64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8524937" y="1776444"/>
                <a:ext cx="2978025" cy="554400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Google Shape;174;p19">
                <a:extLst>
                  <a:ext uri="{FF2B5EF4-FFF2-40B4-BE49-F238E27FC236}">
                    <a16:creationId xmlns:a16="http://schemas.microsoft.com/office/drawing/2014/main" id="{B864810F-B0F9-24DC-33F5-CAED22CAD23F}"/>
                  </a:ext>
                </a:extLst>
              </p:cNvPr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7632873" y="1153030"/>
                <a:ext cx="2590520" cy="7502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·</m:t>
                    </m:r>
                    <m:r>
                      <a:rPr lang="en-US" sz="24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sz="2400" dirty="0">
                    <a:solidFill>
                      <a:srgbClr val="FFC000"/>
                    </a:solidFill>
                    <a:ea typeface="Cambria Math" panose="02040503050406030204" pitchFamily="18" charset="0"/>
                  </a:rPr>
                  <a:t>,</a:t>
                </a:r>
                <a:r>
                  <a:rPr lang="el-GR" sz="2400" dirty="0">
                    <a:solidFill>
                      <a:schemeClr val="accent1"/>
                    </a:solidFill>
                  </a:rPr>
                  <a:t> </a:t>
                </a:r>
                <a:r>
                  <a:rPr lang="el-GR" sz="2400" dirty="0">
                    <a:solidFill>
                      <a:srgbClr val="FFC000"/>
                    </a:solidFill>
                  </a:rPr>
                  <a:t>π</a:t>
                </a:r>
                <a:r>
                  <a:rPr lang="en-US" sz="2400" baseline="-25000" dirty="0">
                    <a:solidFill>
                      <a:srgbClr val="FFC000"/>
                    </a:solidFill>
                  </a:rPr>
                  <a:t>0</a:t>
                </a:r>
                <a:endParaRPr lang="el-GR" sz="2400" baseline="-25000" dirty="0">
                  <a:solidFill>
                    <a:srgbClr val="FFC000"/>
                  </a:solidFill>
                </a:endParaRPr>
              </a:p>
              <a:p>
                <a:r>
                  <a:rPr lang="en-US" sz="2400" dirty="0">
                    <a:solidFill>
                      <a:srgbClr val="FFC000"/>
                    </a:solidFill>
                    <a:ea typeface="Cambria Math" panose="02040503050406030204" pitchFamily="18" charset="0"/>
                  </a:rPr>
                  <a:t> </a:t>
                </a:r>
              </a:p>
              <a:p>
                <a:r>
                  <a:rPr lang="en-US" sz="2400" b="1" dirty="0">
                    <a:solidFill>
                      <a:srgbClr val="FFC000"/>
                    </a:solidFill>
                    <a:ea typeface="Cambria Math" panose="02040503050406030204" pitchFamily="18" charset="0"/>
                  </a:rPr>
                  <a:t>	</a:t>
                </a:r>
                <a:endParaRPr lang="el-GR" sz="2400" dirty="0">
                  <a:solidFill>
                    <a:srgbClr val="FFC000"/>
                  </a:solidFill>
                </a:endParaRPr>
              </a:p>
              <a:p>
                <a:endParaRPr lang="en-US" b="1" dirty="0">
                  <a:solidFill>
                    <a:srgbClr val="FFC000"/>
                  </a:solidFill>
                  <a:ea typeface="Cambria Math" panose="02040503050406030204" pitchFamily="18" charset="0"/>
                </a:endParaRPr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	</a:t>
                </a:r>
              </a:p>
            </p:txBody>
          </p:sp>
        </mc:Choice>
        <mc:Fallback>
          <p:sp>
            <p:nvSpPr>
              <p:cNvPr id="4" name="Google Shape;174;p19">
                <a:extLst>
                  <a:ext uri="{FF2B5EF4-FFF2-40B4-BE49-F238E27FC236}">
                    <a16:creationId xmlns:a16="http://schemas.microsoft.com/office/drawing/2014/main" id="{B864810F-B0F9-24DC-33F5-CAED22CAD2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2"/>
                </p:custDataLst>
              </p:nvPr>
            </p:nvSpPr>
            <p:spPr>
              <a:xfrm>
                <a:off x="7632873" y="1153030"/>
                <a:ext cx="2590520" cy="750211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Google Shape;174;p19">
                <a:extLst>
                  <a:ext uri="{FF2B5EF4-FFF2-40B4-BE49-F238E27FC236}">
                    <a16:creationId xmlns:a16="http://schemas.microsoft.com/office/drawing/2014/main" id="{AE3CEBE6-A4BA-6128-A201-D53CF78BAB1B}"/>
                  </a:ext>
                </a:extLst>
              </p:cNvPr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221903" y="2871766"/>
                <a:ext cx="1689154" cy="15283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r>
                  <a:rPr lang="en-US" sz="2400" i="1" dirty="0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←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2400" i="1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en-US" sz="2400" b="0" i="1" baseline="-2500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ar-AE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ar-A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/>
                        <m:sup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ar-AE" sz="2400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5" name="Google Shape;174;p19">
                <a:extLst>
                  <a:ext uri="{FF2B5EF4-FFF2-40B4-BE49-F238E27FC236}">
                    <a16:creationId xmlns:a16="http://schemas.microsoft.com/office/drawing/2014/main" id="{AE3CEBE6-A4BA-6128-A201-D53CF78BAB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3"/>
                </p:custDataLst>
              </p:nvPr>
            </p:nvSpPr>
            <p:spPr>
              <a:xfrm>
                <a:off x="221903" y="2871766"/>
                <a:ext cx="1689154" cy="1528387"/>
              </a:xfrm>
              <a:prstGeom prst="rect">
                <a:avLst/>
              </a:prstGeom>
              <a:blipFill>
                <a:blip r:embed="rId34"/>
                <a:stretch>
                  <a:fillRect l="-36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Google Shape;174;p19">
                <a:extLst>
                  <a:ext uri="{FF2B5EF4-FFF2-40B4-BE49-F238E27FC236}">
                    <a16:creationId xmlns:a16="http://schemas.microsoft.com/office/drawing/2014/main" id="{382D9C6F-81C5-DF61-B5AB-11185B8751CE}"/>
                  </a:ext>
                </a:extLst>
              </p:cNvPr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8524937" y="4465886"/>
                <a:ext cx="2978025" cy="16499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en-US" sz="2400" b="0" i="1" baseline="-2500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ar-AE" sz="24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←</m:t>
                      </m:r>
                      <m:sSubSup>
                        <m:sSubSupPr>
                          <m:ctrlPr>
                            <a:rPr lang="ar-AE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2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  <m:sub/>
                        <m:sup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en-US" sz="2400" dirty="0">
                  <a:solidFill>
                    <a:srgbClr val="FFC000"/>
                  </a:solidFill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2400" b="0" i="1" baseline="-2500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·</m:t>
                      </m:r>
                      <m:r>
                        <a:rPr lang="en-US" sz="24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en-US" sz="2400" i="1" baseline="-2500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ar-AE" sz="2400" dirty="0">
                  <a:solidFill>
                    <a:schemeClr val="accent1"/>
                  </a:solidFill>
                </a:endParaRPr>
              </a:p>
              <a:p>
                <a:endParaRPr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6" name="Google Shape;174;p19">
                <a:extLst>
                  <a:ext uri="{FF2B5EF4-FFF2-40B4-BE49-F238E27FC236}">
                    <a16:creationId xmlns:a16="http://schemas.microsoft.com/office/drawing/2014/main" id="{382D9C6F-81C5-DF61-B5AB-11185B8751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4"/>
                </p:custDataLst>
              </p:nvPr>
            </p:nvSpPr>
            <p:spPr>
              <a:xfrm>
                <a:off x="8524937" y="4465886"/>
                <a:ext cx="2978025" cy="1649992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Google Shape;177;p19">
                <a:extLst>
                  <a:ext uri="{FF2B5EF4-FFF2-40B4-BE49-F238E27FC236}">
                    <a16:creationId xmlns:a16="http://schemas.microsoft.com/office/drawing/2014/main" id="{9AC63678-CB7B-8787-F4FD-7DC3074C7594}"/>
                  </a:ext>
                </a:extLst>
              </p:cNvPr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5768011" y="3855748"/>
                <a:ext cx="1142380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ar-AE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400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ar-AE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ar-AE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l-GR" sz="2667" dirty="0">
                    <a:solidFill>
                      <a:schemeClr val="accent3"/>
                    </a:solidFill>
                  </a:rPr>
                  <a:t>π</a:t>
                </a:r>
                <a:r>
                  <a:rPr lang="en-US" sz="2667" baseline="-25000" dirty="0">
                    <a:solidFill>
                      <a:schemeClr val="accent3"/>
                    </a:solidFill>
                  </a:rPr>
                  <a:t>2</a:t>
                </a:r>
                <a:endParaRPr lang="el-GR" sz="2667" baseline="-25000" dirty="0">
                  <a:solidFill>
                    <a:schemeClr val="accent3"/>
                  </a:solidFill>
                </a:endParaRPr>
              </a:p>
            </p:txBody>
          </p:sp>
        </mc:Choice>
        <mc:Fallback>
          <p:sp>
            <p:nvSpPr>
              <p:cNvPr id="7" name="Google Shape;177;p19">
                <a:extLst>
                  <a:ext uri="{FF2B5EF4-FFF2-40B4-BE49-F238E27FC236}">
                    <a16:creationId xmlns:a16="http://schemas.microsoft.com/office/drawing/2014/main" id="{9AC63678-CB7B-8787-F4FD-7DC3074C75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5"/>
                </p:custDataLst>
              </p:nvPr>
            </p:nvSpPr>
            <p:spPr>
              <a:xfrm>
                <a:off x="5768011" y="3855748"/>
                <a:ext cx="1142380" cy="554400"/>
              </a:xfrm>
              <a:prstGeom prst="rect">
                <a:avLst/>
              </a:prstGeom>
              <a:blipFill>
                <a:blip r:embed="rId36"/>
                <a:stretch>
                  <a:fillRect b="-344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Google Shape;177;p19">
                <a:extLst>
                  <a:ext uri="{FF2B5EF4-FFF2-40B4-BE49-F238E27FC236}">
                    <a16:creationId xmlns:a16="http://schemas.microsoft.com/office/drawing/2014/main" id="{933BAA80-49FE-2116-C042-7274606AC21A}"/>
                  </a:ext>
                </a:extLst>
              </p:cNvPr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348548" y="5079782"/>
                <a:ext cx="5327161" cy="8873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⌈</m:t>
                    </m:r>
                    <m:sSub>
                      <m:sSubPr>
                        <m:ctrlPr>
                          <a:rPr lang="en-US" sz="2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·</m:t>
                    </m:r>
                    <m:r>
                      <a:rPr lang="en-US" sz="20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𝑠𝑜𝑚𝑒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𝑒𝑟𝑟𝑜𝑟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⌋</m:t>
                    </m:r>
                    <m:r>
                      <a:rPr lang="en-US" sz="2000" i="1" baseline="-2500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sz="2400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8" name="Google Shape;177;p19">
                <a:extLst>
                  <a:ext uri="{FF2B5EF4-FFF2-40B4-BE49-F238E27FC236}">
                    <a16:creationId xmlns:a16="http://schemas.microsoft.com/office/drawing/2014/main" id="{933BAA80-49FE-2116-C042-7274606AC2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6"/>
                </p:custDataLst>
              </p:nvPr>
            </p:nvSpPr>
            <p:spPr>
              <a:xfrm>
                <a:off x="348548" y="5079782"/>
                <a:ext cx="5327161" cy="887338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C3415F5-413F-52E3-2605-1D5E44DDCD48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7"/>
            </p:custDataLst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27EB05A-A908-0950-3B16-8F5F138EDBFF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8847667" y="4465886"/>
            <a:ext cx="2349166" cy="13337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81C71BC-BBF5-8862-A138-29A94DAE37F2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5613400" y="2627796"/>
            <a:ext cx="1129114" cy="4686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46397B2-0336-9114-7116-79E6CE52EAB5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-33503" y="4064144"/>
            <a:ext cx="4951023" cy="6264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95332D6-D8B3-066E-0920-E8C97615A2A4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256246" y="5079782"/>
            <a:ext cx="3292970" cy="7145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Google Shape;173;p19">
                <a:extLst>
                  <a:ext uri="{FF2B5EF4-FFF2-40B4-BE49-F238E27FC236}">
                    <a16:creationId xmlns:a16="http://schemas.microsoft.com/office/drawing/2014/main" id="{2A013B9D-20D3-D6C8-E039-6BEAAAD77395}"/>
                  </a:ext>
                </a:extLst>
              </p:cNvPr>
              <p:cNvSpPr txBox="1"/>
              <p:nvPr>
                <p:custDataLst>
                  <p:tags r:id="rId22"/>
                </p:custDataLst>
              </p:nvPr>
            </p:nvSpPr>
            <p:spPr>
              <a:xfrm>
                <a:off x="7958572" y="4313489"/>
                <a:ext cx="2590520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4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m:rPr>
                        <m:nor/>
                      </m:rPr>
                      <a:rPr lang="en-US" sz="24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…</a:t>
                </a:r>
                <a:endParaRPr lang="ar-AE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3" name="Google Shape;173;p19">
                <a:extLst>
                  <a:ext uri="{FF2B5EF4-FFF2-40B4-BE49-F238E27FC236}">
                    <a16:creationId xmlns:a16="http://schemas.microsoft.com/office/drawing/2014/main" id="{2A013B9D-20D3-D6C8-E039-6BEAAAD773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2"/>
                </p:custDataLst>
              </p:nvPr>
            </p:nvSpPr>
            <p:spPr>
              <a:xfrm>
                <a:off x="7958572" y="4313489"/>
                <a:ext cx="2590520" cy="554400"/>
              </a:xfrm>
              <a:prstGeom prst="rect">
                <a:avLst/>
              </a:prstGeom>
              <a:blipFill>
                <a:blip r:embed="rId38"/>
                <a:stretch>
                  <a:fillRect b="-2087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Google Shape;173;p19">
                <a:extLst>
                  <a:ext uri="{FF2B5EF4-FFF2-40B4-BE49-F238E27FC236}">
                    <a16:creationId xmlns:a16="http://schemas.microsoft.com/office/drawing/2014/main" id="{867063E7-B442-BF27-70C4-FDC2F609072E}"/>
                  </a:ext>
                </a:extLst>
              </p:cNvPr>
              <p:cNvSpPr txBox="1"/>
              <p:nvPr>
                <p:custDataLst>
                  <p:tags r:id="rId23"/>
                </p:custDataLst>
              </p:nvPr>
            </p:nvSpPr>
            <p:spPr>
              <a:xfrm>
                <a:off x="532985" y="5706105"/>
                <a:ext cx="2590520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≫</m:t>
                      </m:r>
                      <m:r>
                        <m:rPr>
                          <m:nor/>
                        </m:rPr>
                        <a:rPr lang="el-GR" sz="24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ar-AE" sz="24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24" name="Google Shape;173;p19">
                <a:extLst>
                  <a:ext uri="{FF2B5EF4-FFF2-40B4-BE49-F238E27FC236}">
                    <a16:creationId xmlns:a16="http://schemas.microsoft.com/office/drawing/2014/main" id="{867063E7-B442-BF27-70C4-FDC2F60907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3"/>
                </p:custDataLst>
              </p:nvPr>
            </p:nvSpPr>
            <p:spPr>
              <a:xfrm>
                <a:off x="532985" y="5706105"/>
                <a:ext cx="2590520" cy="554400"/>
              </a:xfrm>
              <a:prstGeom prst="rect">
                <a:avLst/>
              </a:prstGeom>
              <a:blipFill>
                <a:blip r:embed="rId39"/>
                <a:stretch>
                  <a:fillRect b="-461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10335539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60E262-9BE0-CB84-C474-A14D78E1F746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251398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60E262-9BE0-CB84-C474-A14D78E1F746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25679CD-939F-59C7-F8F9-6E47A89235CF}"/>
                  </a:ext>
                </a:extLst>
              </p:cNvPr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2794552" y="1535927"/>
                <a:ext cx="6602895" cy="81047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≫</m:t>
                      </m:r>
                      <m:r>
                        <m:rPr>
                          <m:nor/>
                        </m:rPr>
                        <a:rPr lang="el-GR" sz="28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≫</m:t>
                      </m:r>
                      <m:r>
                        <m:rPr>
                          <m:nor/>
                        </m:rP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max</m:t>
                      </m:r>
                      <m:r>
                        <m:rPr>
                          <m:nor/>
                        </m:rP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·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ℓ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·</m:t>
                      </m:r>
                      <m:r>
                        <m:rPr>
                          <m:sty m:val="p"/>
                        </m:rPr>
                        <a:rPr lang="el-GR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sSup>
                        <m:sSupPr>
                          <m:ctrlPr>
                            <a:rPr lang="el-GR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28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l-GR" sz="28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l-GR" sz="28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r>
                        <m:rPr>
                          <m:nor/>
                        </m:rPr>
                        <a:rPr lang="en-US" sz="2800" baseline="300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l-GR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28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25679CD-939F-59C7-F8F9-6E47A89235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2794552" y="1535927"/>
                <a:ext cx="6602895" cy="8104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30757409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60E262-9BE0-CB84-C474-A14D78E1F746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25679CD-939F-59C7-F8F9-6E47A89235CF}"/>
                  </a:ext>
                </a:extLst>
              </p:cNvPr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2794552" y="1535927"/>
                <a:ext cx="6602895" cy="81047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≫</m:t>
                      </m:r>
                      <m:r>
                        <m:rPr>
                          <m:nor/>
                        </m:rPr>
                        <a:rPr lang="el-GR" sz="28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≫</m:t>
                      </m:r>
                      <m:r>
                        <m:rPr>
                          <m:nor/>
                        </m:rP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max</m:t>
                      </m:r>
                      <m:r>
                        <m:rPr>
                          <m:nor/>
                        </m:rP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·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ℓ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·</m:t>
                      </m:r>
                      <m:r>
                        <m:rPr>
                          <m:sty m:val="p"/>
                        </m:rPr>
                        <a:rPr lang="el-GR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sSup>
                        <m:sSupPr>
                          <m:ctrlPr>
                            <a:rPr lang="el-GR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28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l-GR" sz="28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l-GR" sz="28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r>
                        <m:rPr>
                          <m:nor/>
                        </m:rPr>
                        <a:rPr lang="en-US" sz="2800" baseline="300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l-GR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28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25679CD-939F-59C7-F8F9-6E47A89235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2794552" y="1535927"/>
                <a:ext cx="6602895" cy="8104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9FC836D-5225-1586-A2CC-20BD89A62B31}"/>
                  </a:ext>
                </a:extLst>
              </p:cNvPr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4301158" y="3266661"/>
                <a:ext cx="3589682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6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6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128</m:t>
                    </m:r>
                  </m:oMath>
                </a14:m>
                <a:r>
                  <a:rPr lang="en-US" sz="60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GB!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9FC836D-5225-1586-A2CC-20BD89A62B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4301158" y="3266661"/>
                <a:ext cx="3589682" cy="923330"/>
              </a:xfrm>
              <a:prstGeom prst="rect">
                <a:avLst/>
              </a:prstGeom>
              <a:blipFill>
                <a:blip r:embed="rId7"/>
                <a:stretch>
                  <a:fillRect t="-24503" r="-6633" b="-496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2246190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B145F9-BF30-2A71-AF7B-F90FC8A200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445C5-4292-A14F-87A6-1586627FD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PQ Constructions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8D402D-7207-88F3-CD6F-9536D7854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D603689-6C7C-D534-1980-3798C6FB2D9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9838"/>
          <a:stretch/>
        </p:blipFill>
        <p:spPr>
          <a:xfrm>
            <a:off x="2420770" y="1472544"/>
            <a:ext cx="7350459" cy="44033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025394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5C47B-01C7-F24B-FE84-644E69529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r>
              <a:rPr lang="en-US" dirty="0"/>
              <a:t>Can we build somewhat practical PQ VOPRFs without </a:t>
            </a:r>
            <a:r>
              <a:rPr lang="en-US" dirty="0" err="1"/>
              <a:t>heuristical</a:t>
            </a:r>
            <a:r>
              <a:rPr lang="en-US" dirty="0"/>
              <a:t> assumptions?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5916AE-423B-9EA6-AE32-31551D55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430643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A99AA-44C5-3788-6D83-BF3C67D1B12F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Our contributions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9EA2C9-E063-539F-858E-498E097970AD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>
              <a:buSzPts val="100"/>
            </a:pPr>
            <a:r>
              <a:rPr lang="en-US" dirty="0">
                <a:noFill/>
              </a:rPr>
              <a:t>Address the three main sources of inefficiency in [ADDS21]</a:t>
            </a:r>
          </a:p>
          <a:p>
            <a:pPr lvl="1">
              <a:buSzPts val="100"/>
            </a:pPr>
            <a:r>
              <a:rPr lang="en-US" dirty="0">
                <a:noFill/>
              </a:rPr>
              <a:t>Reduce server noise</a:t>
            </a:r>
          </a:p>
          <a:p>
            <a:pPr lvl="1">
              <a:buSzPts val="100"/>
            </a:pPr>
            <a:r>
              <a:rPr lang="en-US" dirty="0">
                <a:noFill/>
              </a:rPr>
              <a:t>Remove dependence on 1D-SIS assumption</a:t>
            </a:r>
          </a:p>
          <a:p>
            <a:pPr lvl="1">
              <a:buSzPts val="100"/>
            </a:pPr>
            <a:r>
              <a:rPr lang="en-US" dirty="0">
                <a:noFill/>
              </a:rPr>
              <a:t>Improve zero-knowledge proofs</a:t>
            </a:r>
          </a:p>
          <a:p>
            <a:pPr>
              <a:buSzPts val="100"/>
            </a:pPr>
            <a:r>
              <a:rPr lang="en-US" dirty="0">
                <a:noFill/>
              </a:rPr>
              <a:t>Propose first n-out-of-n and t-out-of-n threshold VOPRFs in lattice setting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F4936C-7A90-B90F-2FB5-9641000213F4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759851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A99AA-44C5-3788-6D83-BF3C67D1B12F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Our contributions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9EA2C9-E063-539F-858E-498E097970AD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/>
              <a:t>Address the three main sources of inefficiency in [ADDS21]</a:t>
            </a:r>
          </a:p>
          <a:p>
            <a:pPr lvl="1">
              <a:buSzPts val="100"/>
            </a:pPr>
            <a:r>
              <a:rPr lang="en-US" dirty="0">
                <a:noFill/>
              </a:rPr>
              <a:t>Reduce server noise</a:t>
            </a:r>
          </a:p>
          <a:p>
            <a:pPr lvl="1">
              <a:buSzPts val="100"/>
            </a:pPr>
            <a:r>
              <a:rPr lang="en-US" dirty="0">
                <a:noFill/>
              </a:rPr>
              <a:t>Remove dependence on 1D-SIS assumption</a:t>
            </a:r>
          </a:p>
          <a:p>
            <a:pPr lvl="1">
              <a:buSzPts val="100"/>
            </a:pPr>
            <a:r>
              <a:rPr lang="en-US" dirty="0">
                <a:noFill/>
              </a:rPr>
              <a:t>Improve zero-knowledge proofs</a:t>
            </a:r>
          </a:p>
          <a:p>
            <a:pPr>
              <a:buSzPts val="100"/>
            </a:pPr>
            <a:r>
              <a:rPr lang="en-US" dirty="0">
                <a:noFill/>
              </a:rPr>
              <a:t>Propose first n-out-of-n and t-out-of-n threshold VOPRFs in lattice setting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F4936C-7A90-B90F-2FB5-9641000213F4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9888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1175CB-5797-7A16-1F55-F24725205F27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  <p:pic>
        <p:nvPicPr>
          <p:cNvPr id="6" name="Google Shape;110;p16">
            <a:extLst>
              <a:ext uri="{FF2B5EF4-FFF2-40B4-BE49-F238E27FC236}">
                <a16:creationId xmlns:a16="http://schemas.microsoft.com/office/drawing/2014/main" id="{F2833C8B-6FDE-9226-A393-95E2177CF456}"/>
              </a:ext>
            </a:extLst>
          </p:cNvPr>
          <p:cNvPicPr preferRelativeResize="0"/>
          <p:nvPr>
            <p:custDataLst>
              <p:tags r:id="rId3"/>
            </p:custDataLst>
          </p:nvPr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441096" y="2129558"/>
            <a:ext cx="2106547" cy="1378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09;p16">
            <a:extLst>
              <a:ext uri="{FF2B5EF4-FFF2-40B4-BE49-F238E27FC236}">
                <a16:creationId xmlns:a16="http://schemas.microsoft.com/office/drawing/2014/main" id="{13334C40-486C-87C6-350E-DC1A6C2409A4}"/>
              </a:ext>
            </a:extLst>
          </p:cNvPr>
          <p:cNvPicPr preferRelativeResize="0"/>
          <p:nvPr>
            <p:custDataLst>
              <p:tags r:id="rId4"/>
            </p:custDataLst>
          </p:nvPr>
        </p:nvPicPr>
        <p:blipFill>
          <a:blip r:embed="rId15">
            <a:alphaModFix/>
          </a:blip>
          <a:stretch>
            <a:fillRect/>
          </a:stretch>
        </p:blipFill>
        <p:spPr>
          <a:xfrm>
            <a:off x="3194322" y="2371112"/>
            <a:ext cx="1504148" cy="150414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11;p16">
            <a:extLst>
              <a:ext uri="{FF2B5EF4-FFF2-40B4-BE49-F238E27FC236}">
                <a16:creationId xmlns:a16="http://schemas.microsoft.com/office/drawing/2014/main" id="{B0C60597-5503-929F-F38C-7324D78B267B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833897" y="2625112"/>
            <a:ext cx="256500" cy="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C000"/>
                </a:solidFill>
              </a:rPr>
              <a:t>F</a:t>
            </a:r>
            <a:endParaRPr sz="2000" dirty="0">
              <a:solidFill>
                <a:srgbClr val="FFC000"/>
              </a:solidFill>
            </a:endParaRPr>
          </a:p>
        </p:txBody>
      </p:sp>
      <p:sp>
        <p:nvSpPr>
          <p:cNvPr id="9" name="Google Shape;112;p16">
            <a:extLst>
              <a:ext uri="{FF2B5EF4-FFF2-40B4-BE49-F238E27FC236}">
                <a16:creationId xmlns:a16="http://schemas.microsoft.com/office/drawing/2014/main" id="{966255C0-7A69-4081-4646-9C3575ABCDB6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3786947" y="4350262"/>
            <a:ext cx="3189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C000"/>
                </a:solidFill>
              </a:rPr>
              <a:t>y</a:t>
            </a:r>
            <a:endParaRPr sz="2000" dirty="0">
              <a:solidFill>
                <a:srgbClr val="FFC000"/>
              </a:solidFill>
            </a:endParaRPr>
          </a:p>
        </p:txBody>
      </p:sp>
      <p:sp>
        <p:nvSpPr>
          <p:cNvPr id="10" name="Google Shape;114;p16">
            <a:extLst>
              <a:ext uri="{FF2B5EF4-FFF2-40B4-BE49-F238E27FC236}">
                <a16:creationId xmlns:a16="http://schemas.microsoft.com/office/drawing/2014/main" id="{E90050DD-458A-8054-4D3C-6E8EF753EBD4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3807947" y="1580812"/>
            <a:ext cx="3189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C000"/>
                </a:solidFill>
              </a:rPr>
              <a:t>x</a:t>
            </a:r>
            <a:endParaRPr sz="2000" dirty="0">
              <a:solidFill>
                <a:srgbClr val="FFC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accent1"/>
              </a:solidFill>
            </a:endParaRPr>
          </a:p>
        </p:txBody>
      </p:sp>
      <p:pic>
        <p:nvPicPr>
          <p:cNvPr id="11" name="Google Shape;116;p16">
            <a:extLst>
              <a:ext uri="{FF2B5EF4-FFF2-40B4-BE49-F238E27FC236}">
                <a16:creationId xmlns:a16="http://schemas.microsoft.com/office/drawing/2014/main" id="{0F9F7624-6A76-B694-1116-339D2499807D}"/>
              </a:ext>
            </a:extLst>
          </p:cNvPr>
          <p:cNvPicPr preferRelativeResize="0"/>
          <p:nvPr>
            <p:custDataLst>
              <p:tags r:id="rId8"/>
            </p:custDataLst>
          </p:nvPr>
        </p:nvPicPr>
        <p:blipFill>
          <a:blip r:embed="rId16">
            <a:alphaModFix/>
          </a:blip>
          <a:stretch>
            <a:fillRect/>
          </a:stretch>
        </p:blipFill>
        <p:spPr>
          <a:xfrm>
            <a:off x="1603834" y="2603212"/>
            <a:ext cx="818099" cy="8180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Google Shape;119;p16">
            <a:extLst>
              <a:ext uri="{FF2B5EF4-FFF2-40B4-BE49-F238E27FC236}">
                <a16:creationId xmlns:a16="http://schemas.microsoft.com/office/drawing/2014/main" id="{9888643D-43C4-1BF5-7FDC-19A3D6C3B567}"/>
              </a:ext>
            </a:extLst>
          </p:cNvPr>
          <p:cNvCxnSpPr>
            <a:cxnSpLocks/>
          </p:cNvCxnSpPr>
          <p:nvPr>
            <p:custDataLst>
              <p:tags r:id="rId9"/>
            </p:custDataLst>
          </p:nvPr>
        </p:nvCxnSpPr>
        <p:spPr>
          <a:xfrm>
            <a:off x="3956897" y="2015887"/>
            <a:ext cx="0" cy="304800"/>
          </a:xfrm>
          <a:prstGeom prst="straightConnector1">
            <a:avLst/>
          </a:prstGeom>
          <a:noFill/>
          <a:ln w="9525" cap="flat" cmpd="sng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" name="Google Shape;120;p16">
            <a:extLst>
              <a:ext uri="{FF2B5EF4-FFF2-40B4-BE49-F238E27FC236}">
                <a16:creationId xmlns:a16="http://schemas.microsoft.com/office/drawing/2014/main" id="{FCEFB2EB-3613-A8CC-A814-0A1AD102A3C2}"/>
              </a:ext>
            </a:extLst>
          </p:cNvPr>
          <p:cNvCxnSpPr>
            <a:cxnSpLocks/>
          </p:cNvCxnSpPr>
          <p:nvPr>
            <p:custDataLst>
              <p:tags r:id="rId10"/>
            </p:custDataLst>
          </p:nvPr>
        </p:nvCxnSpPr>
        <p:spPr>
          <a:xfrm flipH="1">
            <a:off x="3951797" y="3979412"/>
            <a:ext cx="10200" cy="402000"/>
          </a:xfrm>
          <a:prstGeom prst="straightConnector1">
            <a:avLst/>
          </a:prstGeom>
          <a:noFill/>
          <a:ln w="9525" cap="flat" cmpd="sng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" name="Google Shape;121;p16">
            <a:extLst>
              <a:ext uri="{FF2B5EF4-FFF2-40B4-BE49-F238E27FC236}">
                <a16:creationId xmlns:a16="http://schemas.microsoft.com/office/drawing/2014/main" id="{E6F888FB-A9FF-C230-45BB-E2823B3BA5D9}"/>
              </a:ext>
            </a:extLst>
          </p:cNvPr>
          <p:cNvCxnSpPr>
            <a:cxnSpLocks/>
          </p:cNvCxnSpPr>
          <p:nvPr>
            <p:custDataLst>
              <p:tags r:id="rId11"/>
            </p:custDataLst>
          </p:nvPr>
        </p:nvCxnSpPr>
        <p:spPr>
          <a:xfrm rot="10800000" flipH="1">
            <a:off x="2456435" y="3011812"/>
            <a:ext cx="668700" cy="900"/>
          </a:xfrm>
          <a:prstGeom prst="straightConnector1">
            <a:avLst/>
          </a:prstGeom>
          <a:noFill/>
          <a:ln w="9525" cap="flat" cmpd="sng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" name="Google Shape;102;p15">
            <a:extLst>
              <a:ext uri="{FF2B5EF4-FFF2-40B4-BE49-F238E27FC236}">
                <a16:creationId xmlns:a16="http://schemas.microsoft.com/office/drawing/2014/main" id="{58DEF6F4-9733-898C-C272-5A7AFE214792}"/>
              </a:ext>
            </a:extLst>
          </p:cNvPr>
          <p:cNvSpPr txBox="1"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744739" y="145811"/>
            <a:ext cx="10515600" cy="1325200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Overview: P(</a:t>
            </a:r>
            <a:r>
              <a:rPr lang="en-US" dirty="0" err="1"/>
              <a:t>seudo</a:t>
            </a:r>
            <a:r>
              <a:rPr lang="en-US" dirty="0"/>
              <a:t>)R(</a:t>
            </a:r>
            <a:r>
              <a:rPr lang="en-US" dirty="0" err="1"/>
              <a:t>andom</a:t>
            </a:r>
            <a:r>
              <a:rPr lang="en-US" dirty="0"/>
              <a:t>)F(unction)</a:t>
            </a:r>
            <a:endParaRPr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252056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A99AA-44C5-3788-6D83-BF3C67D1B12F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Our contributions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9EA2C9-E063-539F-858E-498E097970AD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/>
              <a:t>Address the three main sources of inefficiency in [ADDS21]</a:t>
            </a:r>
          </a:p>
          <a:p>
            <a:pPr lvl="1"/>
            <a:r>
              <a:rPr lang="en-US" dirty="0"/>
              <a:t>Reduce server noise</a:t>
            </a:r>
          </a:p>
          <a:p>
            <a:pPr lvl="1">
              <a:buSzPts val="100"/>
            </a:pPr>
            <a:r>
              <a:rPr lang="en-US" dirty="0">
                <a:noFill/>
              </a:rPr>
              <a:t>Remove dependence on 1D-SIS assumption</a:t>
            </a:r>
          </a:p>
          <a:p>
            <a:pPr lvl="1">
              <a:buSzPts val="100"/>
            </a:pPr>
            <a:r>
              <a:rPr lang="en-US" dirty="0">
                <a:noFill/>
              </a:rPr>
              <a:t>Improve zero-knowledge proofs</a:t>
            </a:r>
          </a:p>
          <a:p>
            <a:pPr>
              <a:buSzPts val="100"/>
            </a:pPr>
            <a:r>
              <a:rPr lang="en-US" dirty="0">
                <a:noFill/>
              </a:rPr>
              <a:t>Propose first n-out-of-n and t-out-of-n threshold VOPRFs in lattice setting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F4936C-7A90-B90F-2FB5-9641000213F4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710783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A99AA-44C5-3788-6D83-BF3C67D1B12F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Our contributions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9EA2C9-E063-539F-858E-498E097970AD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/>
              <a:t>Address the three main sources of inefficiency in [ADDS21]</a:t>
            </a:r>
          </a:p>
          <a:p>
            <a:pPr lvl="1"/>
            <a:r>
              <a:rPr lang="en-US" dirty="0"/>
              <a:t>Reduce server noise</a:t>
            </a:r>
          </a:p>
          <a:p>
            <a:pPr lvl="1"/>
            <a:r>
              <a:rPr lang="en-US" dirty="0"/>
              <a:t>Remove dependence on 1D-SIS assumption</a:t>
            </a:r>
          </a:p>
          <a:p>
            <a:pPr lvl="1">
              <a:buSzPts val="100"/>
            </a:pPr>
            <a:r>
              <a:rPr lang="en-US" dirty="0">
                <a:noFill/>
              </a:rPr>
              <a:t>Improve zero-knowledge proofs</a:t>
            </a:r>
          </a:p>
          <a:p>
            <a:pPr>
              <a:buSzPts val="100"/>
            </a:pPr>
            <a:r>
              <a:rPr lang="en-US" dirty="0">
                <a:noFill/>
              </a:rPr>
              <a:t>Propose first n-out-of-n and t-out-of-n threshold VOPRFs in lattice setting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F4936C-7A90-B90F-2FB5-9641000213F4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375036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A99AA-44C5-3788-6D83-BF3C67D1B12F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Our contributions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9EA2C9-E063-539F-858E-498E097970AD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/>
              <a:t>Address the three main sources of inefficiency in [ADDS21]</a:t>
            </a:r>
          </a:p>
          <a:p>
            <a:pPr lvl="1"/>
            <a:r>
              <a:rPr lang="en-US" dirty="0"/>
              <a:t>Reduce server noise</a:t>
            </a:r>
          </a:p>
          <a:p>
            <a:pPr lvl="1"/>
            <a:r>
              <a:rPr lang="en-US" dirty="0"/>
              <a:t>Remove dependence on 1D-SIS assumption</a:t>
            </a:r>
          </a:p>
          <a:p>
            <a:pPr lvl="1"/>
            <a:r>
              <a:rPr lang="en-US" dirty="0"/>
              <a:t>Improve zero-knowledge proofs</a:t>
            </a:r>
          </a:p>
          <a:p>
            <a:pPr>
              <a:buSzPts val="100"/>
            </a:pPr>
            <a:r>
              <a:rPr lang="en-US" dirty="0">
                <a:noFill/>
              </a:rPr>
              <a:t>Propose first n-out-of-n and t-out-of-n threshold VOPRFs in lattice setting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F4936C-7A90-B90F-2FB5-9641000213F4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933286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A99AA-44C5-3788-6D83-BF3C67D1B12F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Our contributions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9EA2C9-E063-539F-858E-498E097970AD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/>
              <a:t>Address the three main sources of inefficiency in [ADDS21]</a:t>
            </a:r>
          </a:p>
          <a:p>
            <a:pPr lvl="1"/>
            <a:r>
              <a:rPr lang="en-US" dirty="0"/>
              <a:t>Reduce server noise</a:t>
            </a:r>
          </a:p>
          <a:p>
            <a:pPr lvl="1"/>
            <a:r>
              <a:rPr lang="en-US" dirty="0"/>
              <a:t>Remove dependence on 1D-SIS assumption</a:t>
            </a:r>
          </a:p>
          <a:p>
            <a:pPr lvl="1"/>
            <a:r>
              <a:rPr lang="en-US" dirty="0"/>
              <a:t>Improve zero-knowledge proofs</a:t>
            </a:r>
          </a:p>
          <a:p>
            <a:r>
              <a:rPr lang="en-US" dirty="0"/>
              <a:t>Propose first n-out-of-n and t-out-of-n threshold VOPRFs in lattice setting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F4936C-7A90-B90F-2FB5-9641000213F4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125298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7B3BD2-BCED-C0CF-EE60-881F6F6AC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3176B-EF9F-703F-D3B1-BAB031A01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contributions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9D7189-CD31-A087-DCF5-635E47E12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Address the three main sources of inefficiency in [ADDS21]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Reduce server noise</a:t>
            </a:r>
          </a:p>
          <a:p>
            <a:pPr lvl="1"/>
            <a:r>
              <a:rPr lang="en-US" dirty="0"/>
              <a:t>Remove dependence on 1D-SIS assumption</a:t>
            </a:r>
          </a:p>
          <a:p>
            <a:pPr lvl="1"/>
            <a:r>
              <a:rPr lang="en-US" dirty="0"/>
              <a:t>Improve zero-knowledge proofs</a:t>
            </a:r>
          </a:p>
          <a:p>
            <a:r>
              <a:rPr lang="en-US" dirty="0"/>
              <a:t>Propose first n-out-of-n and t-out-of-n threshold VOPRFs in lattice setting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FD22BB-62C4-D911-4F20-5FE34BEA9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651906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>
          <a:extLst>
            <a:ext uri="{FF2B5EF4-FFF2-40B4-BE49-F238E27FC236}">
              <a16:creationId xmlns:a16="http://schemas.microsoft.com/office/drawing/2014/main" id="{67821D88-97F8-2AC8-B4D8-0AB0D0B49E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9">
            <a:extLst>
              <a:ext uri="{FF2B5EF4-FFF2-40B4-BE49-F238E27FC236}">
                <a16:creationId xmlns:a16="http://schemas.microsoft.com/office/drawing/2014/main" id="{9BD6E11C-B266-136E-7B60-FD20017B11E4}"/>
              </a:ext>
            </a:extLst>
          </p:cNvPr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81233" y="61384"/>
            <a:ext cx="10515600" cy="1325200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Reducing server noise: The issue</a:t>
            </a:r>
            <a:endParaRPr dirty="0"/>
          </a:p>
        </p:txBody>
      </p:sp>
      <p:pic>
        <p:nvPicPr>
          <p:cNvPr id="170" name="Google Shape;170;p19">
            <a:extLst>
              <a:ext uri="{FF2B5EF4-FFF2-40B4-BE49-F238E27FC236}">
                <a16:creationId xmlns:a16="http://schemas.microsoft.com/office/drawing/2014/main" id="{EA4B862B-4058-7679-23FF-2E30BEE17772}"/>
              </a:ext>
            </a:extLst>
          </p:cNvPr>
          <p:cNvPicPr preferRelativeResize="0"/>
          <p:nvPr>
            <p:custDataLst>
              <p:tags r:id="rId3"/>
            </p:custDataLst>
          </p:nvPr>
        </p:nvPicPr>
        <p:blipFill>
          <a:blip r:embed="rId20">
            <a:alphaModFix/>
          </a:blip>
          <a:stretch>
            <a:fillRect/>
          </a:stretch>
        </p:blipFill>
        <p:spPr>
          <a:xfrm>
            <a:off x="8928133" y="2426233"/>
            <a:ext cx="2005531" cy="2005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9">
            <a:extLst>
              <a:ext uri="{FF2B5EF4-FFF2-40B4-BE49-F238E27FC236}">
                <a16:creationId xmlns:a16="http://schemas.microsoft.com/office/drawing/2014/main" id="{72A23BD3-B75B-DE5E-0D23-401D94F836C7}"/>
              </a:ext>
            </a:extLst>
          </p:cNvPr>
          <p:cNvPicPr preferRelativeResize="0"/>
          <p:nvPr>
            <p:custDataLst>
              <p:tags r:id="rId4"/>
            </p:custDataLst>
          </p:nvPr>
        </p:nvPicPr>
        <p:blipFill>
          <a:blip r:embed="rId21">
            <a:alphaModFix/>
          </a:blip>
          <a:stretch>
            <a:fillRect/>
          </a:stretch>
        </p:blipFill>
        <p:spPr>
          <a:xfrm>
            <a:off x="1404784" y="2356780"/>
            <a:ext cx="2144432" cy="214443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3" name="Google Shape;173;p19">
                <a:extLst>
                  <a:ext uri="{FF2B5EF4-FFF2-40B4-BE49-F238E27FC236}">
                    <a16:creationId xmlns:a16="http://schemas.microsoft.com/office/drawing/2014/main" id="{FA3FE7CA-AAA3-1C3A-F162-0031A1E6A587}"/>
                  </a:ext>
                </a:extLst>
              </p:cNvPr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1181740" y="1885143"/>
                <a:ext cx="2590520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ar-AE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ar-AE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ar-A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ar-A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ar-A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ar-A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sup>
                          <m:r>
                            <a:rPr lang="ar-AE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</m:oMath>
                  </m:oMathPara>
                </a14:m>
                <a:endParaRPr lang="ar-AE" sz="24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173" name="Google Shape;173;p19">
                <a:extLst>
                  <a:ext uri="{FF2B5EF4-FFF2-40B4-BE49-F238E27FC236}">
                    <a16:creationId xmlns:a16="http://schemas.microsoft.com/office/drawing/2014/main" id="{FA3FE7CA-AAA3-1C3A-F162-0031A1E6A5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1181740" y="1885143"/>
                <a:ext cx="2590520" cy="554400"/>
              </a:xfrm>
              <a:prstGeom prst="rect">
                <a:avLst/>
              </a:prstGeom>
              <a:blipFill>
                <a:blip r:embed="rId22"/>
                <a:stretch>
                  <a:fillRect b="-142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5" name="Google Shape;175;p19">
            <a:extLst>
              <a:ext uri="{FF2B5EF4-FFF2-40B4-BE49-F238E27FC236}">
                <a16:creationId xmlns:a16="http://schemas.microsoft.com/office/drawing/2014/main" id="{56BD7980-36AB-82D1-712F-82D80D07C275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 rot="10800000" flipH="1">
            <a:off x="4798451" y="3096467"/>
            <a:ext cx="2946800" cy="14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6" name="Google Shape;176;p19">
            <a:extLst>
              <a:ext uri="{FF2B5EF4-FFF2-40B4-BE49-F238E27FC236}">
                <a16:creationId xmlns:a16="http://schemas.microsoft.com/office/drawing/2014/main" id="{A60813DB-8BD5-A659-5931-C0DCD6C6E0DB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 flipH="1">
            <a:off x="4783851" y="3785600"/>
            <a:ext cx="2909600" cy="31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7" name="Google Shape;177;p19">
                <a:extLst>
                  <a:ext uri="{FF2B5EF4-FFF2-40B4-BE49-F238E27FC236}">
                    <a16:creationId xmlns:a16="http://schemas.microsoft.com/office/drawing/2014/main" id="{733EAE71-0811-0B22-0B86-CE36B99F77BC}"/>
                  </a:ext>
                </a:extLst>
              </p:cNvPr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348548" y="4132948"/>
                <a:ext cx="5327161" cy="8873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baseline="-2500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baseline="-2500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en-US" sz="2000" b="0" i="1" baseline="-2500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baseline="-2500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 baseline="-250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en-US" sz="2000" i="1" baseline="-250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 baseline="-250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)…))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  <m:r>
                          <a:rPr lang="en-US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·</m:t>
                        </m:r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  <m:r>
                          <a:rPr lang="en-US" sz="2000" b="0" i="1" baseline="-2500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sz="2400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77" name="Google Shape;177;p19">
                <a:extLst>
                  <a:ext uri="{FF2B5EF4-FFF2-40B4-BE49-F238E27FC236}">
                    <a16:creationId xmlns:a16="http://schemas.microsoft.com/office/drawing/2014/main" id="{733EAE71-0811-0B22-0B86-CE36B99F77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348548" y="4132948"/>
                <a:ext cx="5327161" cy="887338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Google Shape;177;p19">
                <a:extLst>
                  <a:ext uri="{FF2B5EF4-FFF2-40B4-BE49-F238E27FC236}">
                    <a16:creationId xmlns:a16="http://schemas.microsoft.com/office/drawing/2014/main" id="{84DE55B7-C574-B0FC-1834-4A3A90B7ED68}"/>
                  </a:ext>
                </a:extLst>
              </p:cNvPr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5734835" y="2507153"/>
                <a:ext cx="1007679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l-GR" sz="2667" dirty="0">
                    <a:solidFill>
                      <a:schemeClr val="accent1"/>
                    </a:solidFill>
                  </a:rPr>
                  <a:t>π</a:t>
                </a:r>
                <a:r>
                  <a:rPr lang="en-US" sz="2667" baseline="-25000" dirty="0">
                    <a:solidFill>
                      <a:schemeClr val="accent1"/>
                    </a:solidFill>
                  </a:rPr>
                  <a:t>1</a:t>
                </a:r>
                <a:endParaRPr sz="2667" baseline="-250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30" name="Google Shape;177;p19">
                <a:extLst>
                  <a:ext uri="{FF2B5EF4-FFF2-40B4-BE49-F238E27FC236}">
                    <a16:creationId xmlns:a16="http://schemas.microsoft.com/office/drawing/2014/main" id="{84DE55B7-C574-B0FC-1834-4A3A90B7ED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5734835" y="2507153"/>
                <a:ext cx="1007679" cy="554400"/>
              </a:xfrm>
              <a:prstGeom prst="rect">
                <a:avLst/>
              </a:prstGeom>
              <a:blipFill>
                <a:blip r:embed="rId24"/>
                <a:stretch>
                  <a:fillRect b="-329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FCBA093-8B45-1C72-1616-B1926E65B7F8}"/>
                  </a:ext>
                </a:extLst>
              </p:cNvPr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5108712" y="1166933"/>
                <a:ext cx="2392017" cy="511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FCBA093-8B45-1C72-1616-B1926E65B7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"/>
                </p:custDataLst>
              </p:nvPr>
            </p:nvSpPr>
            <p:spPr>
              <a:xfrm>
                <a:off x="5108712" y="1166933"/>
                <a:ext cx="2392017" cy="511871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Google Shape;174;p19">
                <a:extLst>
                  <a:ext uri="{FF2B5EF4-FFF2-40B4-BE49-F238E27FC236}">
                    <a16:creationId xmlns:a16="http://schemas.microsoft.com/office/drawing/2014/main" id="{1E84DEF2-81C2-5550-4FF8-2761E8BAD717}"/>
                  </a:ext>
                </a:extLst>
              </p:cNvPr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8524937" y="1776444"/>
                <a:ext cx="2978025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←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/>
                        <m:sup/>
                      </m:sSubSup>
                      <m:r>
                        <a:rPr lang="en-US" sz="24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400" b="1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ar-AE" sz="24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←</m:t>
                      </m:r>
                      <m:sSubSup>
                        <m:sSubSupPr>
                          <m:ctrlPr>
                            <a:rPr lang="ar-AE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/>
                        <m:sup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ar-AE" sz="2400" dirty="0">
                  <a:solidFill>
                    <a:schemeClr val="accent1"/>
                  </a:solidFill>
                </a:endParaRPr>
              </a:p>
              <a:p>
                <a:endParaRPr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3" name="Google Shape;174;p19">
                <a:extLst>
                  <a:ext uri="{FF2B5EF4-FFF2-40B4-BE49-F238E27FC236}">
                    <a16:creationId xmlns:a16="http://schemas.microsoft.com/office/drawing/2014/main" id="{1E84DEF2-81C2-5550-4FF8-2761E8BAD7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8524937" y="1776444"/>
                <a:ext cx="2978025" cy="55440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Google Shape;174;p19">
                <a:extLst>
                  <a:ext uri="{FF2B5EF4-FFF2-40B4-BE49-F238E27FC236}">
                    <a16:creationId xmlns:a16="http://schemas.microsoft.com/office/drawing/2014/main" id="{8BF9545E-E404-A3D8-3854-201EED0A45C5}"/>
                  </a:ext>
                </a:extLst>
              </p:cNvPr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7632873" y="1153030"/>
                <a:ext cx="2590520" cy="7502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·</m:t>
                    </m:r>
                    <m:r>
                      <a:rPr lang="en-US" sz="24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sz="2400" dirty="0">
                    <a:solidFill>
                      <a:srgbClr val="FFC000"/>
                    </a:solidFill>
                    <a:ea typeface="Cambria Math" panose="02040503050406030204" pitchFamily="18" charset="0"/>
                  </a:rPr>
                  <a:t>,</a:t>
                </a:r>
                <a:r>
                  <a:rPr lang="el-GR" sz="2400" dirty="0">
                    <a:solidFill>
                      <a:schemeClr val="accent1"/>
                    </a:solidFill>
                  </a:rPr>
                  <a:t> </a:t>
                </a:r>
                <a:r>
                  <a:rPr lang="el-GR" sz="2400" dirty="0">
                    <a:solidFill>
                      <a:srgbClr val="FFC000"/>
                    </a:solidFill>
                  </a:rPr>
                  <a:t>π</a:t>
                </a:r>
                <a:r>
                  <a:rPr lang="en-US" sz="2400" baseline="-25000" dirty="0">
                    <a:solidFill>
                      <a:srgbClr val="FFC000"/>
                    </a:solidFill>
                  </a:rPr>
                  <a:t>0</a:t>
                </a:r>
                <a:endParaRPr lang="el-GR" sz="2400" baseline="-25000" dirty="0">
                  <a:solidFill>
                    <a:srgbClr val="FFC000"/>
                  </a:solidFill>
                </a:endParaRPr>
              </a:p>
              <a:p>
                <a:r>
                  <a:rPr lang="en-US" sz="2400" dirty="0">
                    <a:solidFill>
                      <a:srgbClr val="FFC000"/>
                    </a:solidFill>
                    <a:ea typeface="Cambria Math" panose="02040503050406030204" pitchFamily="18" charset="0"/>
                  </a:rPr>
                  <a:t> </a:t>
                </a:r>
              </a:p>
              <a:p>
                <a:r>
                  <a:rPr lang="en-US" sz="2400" b="1" dirty="0">
                    <a:solidFill>
                      <a:srgbClr val="FFC000"/>
                    </a:solidFill>
                    <a:ea typeface="Cambria Math" panose="02040503050406030204" pitchFamily="18" charset="0"/>
                  </a:rPr>
                  <a:t>	</a:t>
                </a:r>
                <a:endParaRPr lang="el-GR" sz="2400" dirty="0">
                  <a:solidFill>
                    <a:srgbClr val="FFC000"/>
                  </a:solidFill>
                </a:endParaRPr>
              </a:p>
              <a:p>
                <a:endParaRPr lang="en-US" b="1" dirty="0">
                  <a:solidFill>
                    <a:srgbClr val="FFC000"/>
                  </a:solidFill>
                  <a:ea typeface="Cambria Math" panose="02040503050406030204" pitchFamily="18" charset="0"/>
                </a:endParaRPr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	</a:t>
                </a:r>
              </a:p>
            </p:txBody>
          </p:sp>
        </mc:Choice>
        <mc:Fallback>
          <p:sp>
            <p:nvSpPr>
              <p:cNvPr id="4" name="Google Shape;174;p19">
                <a:extLst>
                  <a:ext uri="{FF2B5EF4-FFF2-40B4-BE49-F238E27FC236}">
                    <a16:creationId xmlns:a16="http://schemas.microsoft.com/office/drawing/2014/main" id="{8BF9545E-E404-A3D8-3854-201EED0A45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2"/>
                </p:custDataLst>
              </p:nvPr>
            </p:nvSpPr>
            <p:spPr>
              <a:xfrm>
                <a:off x="7632873" y="1153030"/>
                <a:ext cx="2590520" cy="750211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Google Shape;174;p19">
                <a:extLst>
                  <a:ext uri="{FF2B5EF4-FFF2-40B4-BE49-F238E27FC236}">
                    <a16:creationId xmlns:a16="http://schemas.microsoft.com/office/drawing/2014/main" id="{0E289708-E711-7C9C-DB88-2B01DF7AF81B}"/>
                  </a:ext>
                </a:extLst>
              </p:cNvPr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221903" y="2871766"/>
                <a:ext cx="1689154" cy="15283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r>
                  <a:rPr lang="en-US" sz="2400" i="1" dirty="0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←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2400" i="1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en-US" sz="2400" b="0" i="1" baseline="-2500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ar-AE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ar-A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/>
                        <m:sup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ar-AE" sz="2400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5" name="Google Shape;174;p19">
                <a:extLst>
                  <a:ext uri="{FF2B5EF4-FFF2-40B4-BE49-F238E27FC236}">
                    <a16:creationId xmlns:a16="http://schemas.microsoft.com/office/drawing/2014/main" id="{0E289708-E711-7C9C-DB88-2B01DF7AF8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3"/>
                </p:custDataLst>
              </p:nvPr>
            </p:nvSpPr>
            <p:spPr>
              <a:xfrm>
                <a:off x="221903" y="2871766"/>
                <a:ext cx="1689154" cy="1528387"/>
              </a:xfrm>
              <a:prstGeom prst="rect">
                <a:avLst/>
              </a:prstGeom>
              <a:blipFill>
                <a:blip r:embed="rId28"/>
                <a:stretch>
                  <a:fillRect l="-36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Google Shape;174;p19">
                <a:extLst>
                  <a:ext uri="{FF2B5EF4-FFF2-40B4-BE49-F238E27FC236}">
                    <a16:creationId xmlns:a16="http://schemas.microsoft.com/office/drawing/2014/main" id="{27ECAE06-E35F-AD67-AF2E-3A1B354CBE28}"/>
                  </a:ext>
                </a:extLst>
              </p:cNvPr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8524937" y="4465886"/>
                <a:ext cx="2978025" cy="16499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en-US" sz="2400" b="0" i="1" baseline="-2500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ar-AE" sz="24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←</m:t>
                      </m:r>
                      <m:sSubSup>
                        <m:sSubSupPr>
                          <m:ctrlPr>
                            <a:rPr lang="ar-AE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2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  <m:sub/>
                        <m:sup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en-US" sz="2400" dirty="0">
                  <a:solidFill>
                    <a:srgbClr val="FFC000"/>
                  </a:solidFill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2400" b="0" i="1" baseline="-2500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·</m:t>
                      </m:r>
                      <m:r>
                        <a:rPr lang="en-US" sz="24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en-US" sz="2400" i="1" baseline="-2500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ar-AE" sz="2400" dirty="0">
                  <a:solidFill>
                    <a:schemeClr val="accent1"/>
                  </a:solidFill>
                </a:endParaRPr>
              </a:p>
              <a:p>
                <a:endParaRPr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6" name="Google Shape;174;p19">
                <a:extLst>
                  <a:ext uri="{FF2B5EF4-FFF2-40B4-BE49-F238E27FC236}">
                    <a16:creationId xmlns:a16="http://schemas.microsoft.com/office/drawing/2014/main" id="{27ECAE06-E35F-AD67-AF2E-3A1B354CBE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4"/>
                </p:custDataLst>
              </p:nvPr>
            </p:nvSpPr>
            <p:spPr>
              <a:xfrm>
                <a:off x="8524937" y="4465886"/>
                <a:ext cx="2978025" cy="1649992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Google Shape;177;p19">
                <a:extLst>
                  <a:ext uri="{FF2B5EF4-FFF2-40B4-BE49-F238E27FC236}">
                    <a16:creationId xmlns:a16="http://schemas.microsoft.com/office/drawing/2014/main" id="{6F1D292C-1CB1-BEE1-54FC-E50AD189C4E3}"/>
                  </a:ext>
                </a:extLst>
              </p:cNvPr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5768011" y="3855748"/>
                <a:ext cx="1298919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ar-AE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400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ar-AE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ar-AE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l-GR" sz="2667" dirty="0">
                    <a:solidFill>
                      <a:schemeClr val="accent3"/>
                    </a:solidFill>
                  </a:rPr>
                  <a:t>π</a:t>
                </a:r>
                <a:r>
                  <a:rPr lang="en-US" sz="2667" baseline="-25000" dirty="0">
                    <a:solidFill>
                      <a:schemeClr val="accent3"/>
                    </a:solidFill>
                  </a:rPr>
                  <a:t>2</a:t>
                </a:r>
                <a:endParaRPr lang="el-GR" sz="2667" baseline="-25000" dirty="0">
                  <a:solidFill>
                    <a:schemeClr val="accent3"/>
                  </a:solidFill>
                </a:endParaRPr>
              </a:p>
            </p:txBody>
          </p:sp>
        </mc:Choice>
        <mc:Fallback>
          <p:sp>
            <p:nvSpPr>
              <p:cNvPr id="7" name="Google Shape;177;p19">
                <a:extLst>
                  <a:ext uri="{FF2B5EF4-FFF2-40B4-BE49-F238E27FC236}">
                    <a16:creationId xmlns:a16="http://schemas.microsoft.com/office/drawing/2014/main" id="{6F1D292C-1CB1-BEE1-54FC-E50AD189C4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5"/>
                </p:custDataLst>
              </p:nvPr>
            </p:nvSpPr>
            <p:spPr>
              <a:xfrm>
                <a:off x="5768011" y="3855748"/>
                <a:ext cx="1298919" cy="554400"/>
              </a:xfrm>
              <a:prstGeom prst="rect">
                <a:avLst/>
              </a:prstGeom>
              <a:blipFill>
                <a:blip r:embed="rId30"/>
                <a:stretch>
                  <a:fillRect b="-344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Google Shape;177;p19">
                <a:extLst>
                  <a:ext uri="{FF2B5EF4-FFF2-40B4-BE49-F238E27FC236}">
                    <a16:creationId xmlns:a16="http://schemas.microsoft.com/office/drawing/2014/main" id="{C3EF7D6E-F51D-425E-B1D6-2FD78CC71CC4}"/>
                  </a:ext>
                </a:extLst>
              </p:cNvPr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348548" y="5079782"/>
                <a:ext cx="5327161" cy="8873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⌈</m:t>
                    </m:r>
                    <m:sSub>
                      <m:sSubPr>
                        <m:ctrlPr>
                          <a:rPr lang="ar-AE" sz="20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000" b="1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ar-AE" sz="20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000" b="1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·</m:t>
                    </m:r>
                    <m:r>
                      <a:rPr lang="en-US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⌋</m:t>
                    </m:r>
                    <m:r>
                      <a:rPr lang="en-US" sz="2000" i="1" baseline="-2500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sz="2400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8" name="Google Shape;177;p19">
                <a:extLst>
                  <a:ext uri="{FF2B5EF4-FFF2-40B4-BE49-F238E27FC236}">
                    <a16:creationId xmlns:a16="http://schemas.microsoft.com/office/drawing/2014/main" id="{C3EF7D6E-F51D-425E-B1D6-2FD78CC71C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6"/>
                </p:custDataLst>
              </p:nvPr>
            </p:nvSpPr>
            <p:spPr>
              <a:xfrm>
                <a:off x="348548" y="5079782"/>
                <a:ext cx="5327161" cy="887338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FEF4239C-0A99-4E32-C821-8BC70A98191D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7"/>
            </p:custDataLst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856502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>
          <a:extLst>
            <a:ext uri="{FF2B5EF4-FFF2-40B4-BE49-F238E27FC236}">
              <a16:creationId xmlns:a16="http://schemas.microsoft.com/office/drawing/2014/main" id="{67821D88-97F8-2AC8-B4D8-0AB0D0B49E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9">
            <a:extLst>
              <a:ext uri="{FF2B5EF4-FFF2-40B4-BE49-F238E27FC236}">
                <a16:creationId xmlns:a16="http://schemas.microsoft.com/office/drawing/2014/main" id="{9BD6E11C-B266-136E-7B60-FD20017B11E4}"/>
              </a:ext>
            </a:extLst>
          </p:cNvPr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81233" y="61384"/>
            <a:ext cx="10515600" cy="1325200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Reducing server noise: The issue</a:t>
            </a:r>
            <a:endParaRPr dirty="0"/>
          </a:p>
        </p:txBody>
      </p:sp>
      <p:pic>
        <p:nvPicPr>
          <p:cNvPr id="170" name="Google Shape;170;p19">
            <a:extLst>
              <a:ext uri="{FF2B5EF4-FFF2-40B4-BE49-F238E27FC236}">
                <a16:creationId xmlns:a16="http://schemas.microsoft.com/office/drawing/2014/main" id="{EA4B862B-4058-7679-23FF-2E30BEE17772}"/>
              </a:ext>
            </a:extLst>
          </p:cNvPr>
          <p:cNvPicPr preferRelativeResize="0"/>
          <p:nvPr>
            <p:custDataLst>
              <p:tags r:id="rId3"/>
            </p:custDataLst>
          </p:nvPr>
        </p:nvPicPr>
        <p:blipFill>
          <a:blip r:embed="rId21">
            <a:alphaModFix/>
          </a:blip>
          <a:stretch>
            <a:fillRect/>
          </a:stretch>
        </p:blipFill>
        <p:spPr>
          <a:xfrm>
            <a:off x="8928133" y="2426233"/>
            <a:ext cx="2005531" cy="2005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9">
            <a:extLst>
              <a:ext uri="{FF2B5EF4-FFF2-40B4-BE49-F238E27FC236}">
                <a16:creationId xmlns:a16="http://schemas.microsoft.com/office/drawing/2014/main" id="{72A23BD3-B75B-DE5E-0D23-401D94F836C7}"/>
              </a:ext>
            </a:extLst>
          </p:cNvPr>
          <p:cNvPicPr preferRelativeResize="0"/>
          <p:nvPr>
            <p:custDataLst>
              <p:tags r:id="rId4"/>
            </p:custDataLst>
          </p:nvPr>
        </p:nvPicPr>
        <p:blipFill>
          <a:blip r:embed="rId22">
            <a:alphaModFix/>
          </a:blip>
          <a:stretch>
            <a:fillRect/>
          </a:stretch>
        </p:blipFill>
        <p:spPr>
          <a:xfrm>
            <a:off x="1404784" y="2356780"/>
            <a:ext cx="2144432" cy="214443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3" name="Google Shape;173;p19">
                <a:extLst>
                  <a:ext uri="{FF2B5EF4-FFF2-40B4-BE49-F238E27FC236}">
                    <a16:creationId xmlns:a16="http://schemas.microsoft.com/office/drawing/2014/main" id="{FA3FE7CA-AAA3-1C3A-F162-0031A1E6A587}"/>
                  </a:ext>
                </a:extLst>
              </p:cNvPr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1181740" y="1885143"/>
                <a:ext cx="2590520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ar-AE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ar-AE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ar-A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ar-A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ar-A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ar-A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sup>
                          <m:r>
                            <a:rPr lang="ar-AE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</m:oMath>
                  </m:oMathPara>
                </a14:m>
                <a:endParaRPr lang="ar-AE" sz="24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173" name="Google Shape;173;p19">
                <a:extLst>
                  <a:ext uri="{FF2B5EF4-FFF2-40B4-BE49-F238E27FC236}">
                    <a16:creationId xmlns:a16="http://schemas.microsoft.com/office/drawing/2014/main" id="{FA3FE7CA-AAA3-1C3A-F162-0031A1E6A5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1181740" y="1885143"/>
                <a:ext cx="2590520" cy="554400"/>
              </a:xfrm>
              <a:prstGeom prst="rect">
                <a:avLst/>
              </a:prstGeom>
              <a:blipFill>
                <a:blip r:embed="rId23"/>
                <a:stretch>
                  <a:fillRect b="-142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5" name="Google Shape;175;p19">
            <a:extLst>
              <a:ext uri="{FF2B5EF4-FFF2-40B4-BE49-F238E27FC236}">
                <a16:creationId xmlns:a16="http://schemas.microsoft.com/office/drawing/2014/main" id="{56BD7980-36AB-82D1-712F-82D80D07C275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 rot="10800000" flipH="1">
            <a:off x="4798451" y="3096467"/>
            <a:ext cx="2946800" cy="14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6" name="Google Shape;176;p19">
            <a:extLst>
              <a:ext uri="{FF2B5EF4-FFF2-40B4-BE49-F238E27FC236}">
                <a16:creationId xmlns:a16="http://schemas.microsoft.com/office/drawing/2014/main" id="{A60813DB-8BD5-A659-5931-C0DCD6C6E0DB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 flipH="1">
            <a:off x="4783851" y="3785600"/>
            <a:ext cx="2909600" cy="31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7" name="Google Shape;177;p19">
                <a:extLst>
                  <a:ext uri="{FF2B5EF4-FFF2-40B4-BE49-F238E27FC236}">
                    <a16:creationId xmlns:a16="http://schemas.microsoft.com/office/drawing/2014/main" id="{733EAE71-0811-0B22-0B86-CE36B99F77BC}"/>
                  </a:ext>
                </a:extLst>
              </p:cNvPr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348548" y="4132948"/>
                <a:ext cx="5327161" cy="8873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baseline="-2500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baseline="-2500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en-US" sz="2000" b="0" i="1" baseline="-2500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baseline="-2500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 baseline="-250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en-US" sz="2000" i="1" baseline="-250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 baseline="-250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)…))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  <m:r>
                          <a:rPr lang="en-US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·</m:t>
                        </m:r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  <m:r>
                          <a:rPr lang="en-US" sz="2000" b="0" i="1" baseline="-2500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sz="2400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77" name="Google Shape;177;p19">
                <a:extLst>
                  <a:ext uri="{FF2B5EF4-FFF2-40B4-BE49-F238E27FC236}">
                    <a16:creationId xmlns:a16="http://schemas.microsoft.com/office/drawing/2014/main" id="{733EAE71-0811-0B22-0B86-CE36B99F77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348548" y="4132948"/>
                <a:ext cx="5327161" cy="887338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Google Shape;177;p19">
                <a:extLst>
                  <a:ext uri="{FF2B5EF4-FFF2-40B4-BE49-F238E27FC236}">
                    <a16:creationId xmlns:a16="http://schemas.microsoft.com/office/drawing/2014/main" id="{84DE55B7-C574-B0FC-1834-4A3A90B7ED68}"/>
                  </a:ext>
                </a:extLst>
              </p:cNvPr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5734835" y="2507153"/>
                <a:ext cx="1007679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l-GR" sz="2667" dirty="0">
                    <a:solidFill>
                      <a:schemeClr val="accent1"/>
                    </a:solidFill>
                  </a:rPr>
                  <a:t>π</a:t>
                </a:r>
                <a:r>
                  <a:rPr lang="en-US" sz="2667" baseline="-25000" dirty="0">
                    <a:solidFill>
                      <a:schemeClr val="accent1"/>
                    </a:solidFill>
                  </a:rPr>
                  <a:t>1</a:t>
                </a:r>
                <a:endParaRPr sz="2667" baseline="-250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30" name="Google Shape;177;p19">
                <a:extLst>
                  <a:ext uri="{FF2B5EF4-FFF2-40B4-BE49-F238E27FC236}">
                    <a16:creationId xmlns:a16="http://schemas.microsoft.com/office/drawing/2014/main" id="{84DE55B7-C574-B0FC-1834-4A3A90B7ED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5734835" y="2507153"/>
                <a:ext cx="1007679" cy="554400"/>
              </a:xfrm>
              <a:prstGeom prst="rect">
                <a:avLst/>
              </a:prstGeom>
              <a:blipFill>
                <a:blip r:embed="rId25"/>
                <a:stretch>
                  <a:fillRect b="-329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FCBA093-8B45-1C72-1616-B1926E65B7F8}"/>
                  </a:ext>
                </a:extLst>
              </p:cNvPr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5108712" y="1166933"/>
                <a:ext cx="2392017" cy="511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FCBA093-8B45-1C72-1616-B1926E65B7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"/>
                </p:custDataLst>
              </p:nvPr>
            </p:nvSpPr>
            <p:spPr>
              <a:xfrm>
                <a:off x="5108712" y="1166933"/>
                <a:ext cx="2392017" cy="511871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Google Shape;174;p19">
                <a:extLst>
                  <a:ext uri="{FF2B5EF4-FFF2-40B4-BE49-F238E27FC236}">
                    <a16:creationId xmlns:a16="http://schemas.microsoft.com/office/drawing/2014/main" id="{1E84DEF2-81C2-5550-4FF8-2761E8BAD717}"/>
                  </a:ext>
                </a:extLst>
              </p:cNvPr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8524937" y="1776444"/>
                <a:ext cx="2978025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←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/>
                        <m:sup/>
                      </m:sSubSup>
                      <m:r>
                        <a:rPr lang="en-US" sz="24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400" b="1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ar-AE" sz="24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←</m:t>
                      </m:r>
                      <m:sSubSup>
                        <m:sSubSupPr>
                          <m:ctrlPr>
                            <a:rPr lang="ar-AE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/>
                        <m:sup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ar-AE" sz="2400" dirty="0">
                  <a:solidFill>
                    <a:schemeClr val="accent1"/>
                  </a:solidFill>
                </a:endParaRPr>
              </a:p>
              <a:p>
                <a:endParaRPr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3" name="Google Shape;174;p19">
                <a:extLst>
                  <a:ext uri="{FF2B5EF4-FFF2-40B4-BE49-F238E27FC236}">
                    <a16:creationId xmlns:a16="http://schemas.microsoft.com/office/drawing/2014/main" id="{1E84DEF2-81C2-5550-4FF8-2761E8BAD7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8524937" y="1776444"/>
                <a:ext cx="2978025" cy="55440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Google Shape;174;p19">
                <a:extLst>
                  <a:ext uri="{FF2B5EF4-FFF2-40B4-BE49-F238E27FC236}">
                    <a16:creationId xmlns:a16="http://schemas.microsoft.com/office/drawing/2014/main" id="{8BF9545E-E404-A3D8-3854-201EED0A45C5}"/>
                  </a:ext>
                </a:extLst>
              </p:cNvPr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7632873" y="1153030"/>
                <a:ext cx="2590520" cy="7502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·</m:t>
                    </m:r>
                    <m:r>
                      <a:rPr lang="en-US" sz="24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sz="2400" dirty="0">
                    <a:solidFill>
                      <a:srgbClr val="FFC000"/>
                    </a:solidFill>
                    <a:ea typeface="Cambria Math" panose="02040503050406030204" pitchFamily="18" charset="0"/>
                  </a:rPr>
                  <a:t>,</a:t>
                </a:r>
                <a:r>
                  <a:rPr lang="el-GR" sz="2400" dirty="0">
                    <a:solidFill>
                      <a:schemeClr val="accent1"/>
                    </a:solidFill>
                  </a:rPr>
                  <a:t> </a:t>
                </a:r>
                <a:r>
                  <a:rPr lang="el-GR" sz="2400" dirty="0">
                    <a:solidFill>
                      <a:srgbClr val="FFC000"/>
                    </a:solidFill>
                  </a:rPr>
                  <a:t>π</a:t>
                </a:r>
                <a:r>
                  <a:rPr lang="en-US" sz="2400" baseline="-25000" dirty="0">
                    <a:solidFill>
                      <a:srgbClr val="FFC000"/>
                    </a:solidFill>
                  </a:rPr>
                  <a:t>0</a:t>
                </a:r>
                <a:endParaRPr lang="el-GR" sz="2400" baseline="-25000" dirty="0">
                  <a:solidFill>
                    <a:srgbClr val="FFC000"/>
                  </a:solidFill>
                </a:endParaRPr>
              </a:p>
              <a:p>
                <a:r>
                  <a:rPr lang="en-US" sz="2400" dirty="0">
                    <a:solidFill>
                      <a:srgbClr val="FFC000"/>
                    </a:solidFill>
                    <a:ea typeface="Cambria Math" panose="02040503050406030204" pitchFamily="18" charset="0"/>
                  </a:rPr>
                  <a:t> </a:t>
                </a:r>
              </a:p>
              <a:p>
                <a:r>
                  <a:rPr lang="en-US" sz="2400" b="1" dirty="0">
                    <a:solidFill>
                      <a:srgbClr val="FFC000"/>
                    </a:solidFill>
                    <a:ea typeface="Cambria Math" panose="02040503050406030204" pitchFamily="18" charset="0"/>
                  </a:rPr>
                  <a:t>	</a:t>
                </a:r>
                <a:endParaRPr lang="el-GR" sz="2400" dirty="0">
                  <a:solidFill>
                    <a:srgbClr val="FFC000"/>
                  </a:solidFill>
                </a:endParaRPr>
              </a:p>
              <a:p>
                <a:endParaRPr lang="en-US" b="1" dirty="0">
                  <a:solidFill>
                    <a:srgbClr val="FFC000"/>
                  </a:solidFill>
                  <a:ea typeface="Cambria Math" panose="02040503050406030204" pitchFamily="18" charset="0"/>
                </a:endParaRPr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	</a:t>
                </a:r>
              </a:p>
            </p:txBody>
          </p:sp>
        </mc:Choice>
        <mc:Fallback>
          <p:sp>
            <p:nvSpPr>
              <p:cNvPr id="4" name="Google Shape;174;p19">
                <a:extLst>
                  <a:ext uri="{FF2B5EF4-FFF2-40B4-BE49-F238E27FC236}">
                    <a16:creationId xmlns:a16="http://schemas.microsoft.com/office/drawing/2014/main" id="{8BF9545E-E404-A3D8-3854-201EED0A45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2"/>
                </p:custDataLst>
              </p:nvPr>
            </p:nvSpPr>
            <p:spPr>
              <a:xfrm>
                <a:off x="7632873" y="1153030"/>
                <a:ext cx="2590520" cy="750211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Google Shape;174;p19">
                <a:extLst>
                  <a:ext uri="{FF2B5EF4-FFF2-40B4-BE49-F238E27FC236}">
                    <a16:creationId xmlns:a16="http://schemas.microsoft.com/office/drawing/2014/main" id="{0E289708-E711-7C9C-DB88-2B01DF7AF81B}"/>
                  </a:ext>
                </a:extLst>
              </p:cNvPr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221903" y="2871766"/>
                <a:ext cx="1689154" cy="15283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r>
                  <a:rPr lang="en-US" sz="2400" i="1" dirty="0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←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2400" i="1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en-US" sz="2400" b="0" i="1" baseline="-2500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ar-AE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ar-A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/>
                        <m:sup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ar-AE" sz="2400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5" name="Google Shape;174;p19">
                <a:extLst>
                  <a:ext uri="{FF2B5EF4-FFF2-40B4-BE49-F238E27FC236}">
                    <a16:creationId xmlns:a16="http://schemas.microsoft.com/office/drawing/2014/main" id="{0E289708-E711-7C9C-DB88-2B01DF7AF8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3"/>
                </p:custDataLst>
              </p:nvPr>
            </p:nvSpPr>
            <p:spPr>
              <a:xfrm>
                <a:off x="221903" y="2871766"/>
                <a:ext cx="1689154" cy="1528387"/>
              </a:xfrm>
              <a:prstGeom prst="rect">
                <a:avLst/>
              </a:prstGeom>
              <a:blipFill>
                <a:blip r:embed="rId29"/>
                <a:stretch>
                  <a:fillRect l="-36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Google Shape;174;p19">
                <a:extLst>
                  <a:ext uri="{FF2B5EF4-FFF2-40B4-BE49-F238E27FC236}">
                    <a16:creationId xmlns:a16="http://schemas.microsoft.com/office/drawing/2014/main" id="{27ECAE06-E35F-AD67-AF2E-3A1B354CBE28}"/>
                  </a:ext>
                </a:extLst>
              </p:cNvPr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8524937" y="4465886"/>
                <a:ext cx="2978025" cy="16499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en-US" sz="2400" b="0" i="1" baseline="-2500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ar-AE" sz="24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←</m:t>
                      </m:r>
                      <m:sSubSup>
                        <m:sSubSupPr>
                          <m:ctrlPr>
                            <a:rPr lang="ar-AE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2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  <m:sub/>
                        <m:sup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en-US" sz="2400" dirty="0">
                  <a:solidFill>
                    <a:srgbClr val="FFC000"/>
                  </a:solidFill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2400" b="0" i="1" baseline="-2500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·</m:t>
                      </m:r>
                      <m:r>
                        <a:rPr lang="en-US" sz="24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en-US" sz="2400" i="1" baseline="-2500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ar-AE" sz="2400" dirty="0">
                  <a:solidFill>
                    <a:schemeClr val="accent1"/>
                  </a:solidFill>
                </a:endParaRPr>
              </a:p>
              <a:p>
                <a:endParaRPr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6" name="Google Shape;174;p19">
                <a:extLst>
                  <a:ext uri="{FF2B5EF4-FFF2-40B4-BE49-F238E27FC236}">
                    <a16:creationId xmlns:a16="http://schemas.microsoft.com/office/drawing/2014/main" id="{27ECAE06-E35F-AD67-AF2E-3A1B354CBE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4"/>
                </p:custDataLst>
              </p:nvPr>
            </p:nvSpPr>
            <p:spPr>
              <a:xfrm>
                <a:off x="8524937" y="4465886"/>
                <a:ext cx="2978025" cy="1649992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Google Shape;177;p19">
                <a:extLst>
                  <a:ext uri="{FF2B5EF4-FFF2-40B4-BE49-F238E27FC236}">
                    <a16:creationId xmlns:a16="http://schemas.microsoft.com/office/drawing/2014/main" id="{6F1D292C-1CB1-BEE1-54FC-E50AD189C4E3}"/>
                  </a:ext>
                </a:extLst>
              </p:cNvPr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5768011" y="3855748"/>
                <a:ext cx="1298919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ar-AE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400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ar-AE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ar-AE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l-GR" sz="2667" dirty="0">
                    <a:solidFill>
                      <a:schemeClr val="accent3"/>
                    </a:solidFill>
                  </a:rPr>
                  <a:t>π</a:t>
                </a:r>
                <a:r>
                  <a:rPr lang="en-US" sz="2667" baseline="-25000" dirty="0">
                    <a:solidFill>
                      <a:schemeClr val="accent3"/>
                    </a:solidFill>
                  </a:rPr>
                  <a:t>2</a:t>
                </a:r>
                <a:endParaRPr lang="el-GR" sz="2667" baseline="-25000" dirty="0">
                  <a:solidFill>
                    <a:schemeClr val="accent3"/>
                  </a:solidFill>
                </a:endParaRPr>
              </a:p>
            </p:txBody>
          </p:sp>
        </mc:Choice>
        <mc:Fallback>
          <p:sp>
            <p:nvSpPr>
              <p:cNvPr id="7" name="Google Shape;177;p19">
                <a:extLst>
                  <a:ext uri="{FF2B5EF4-FFF2-40B4-BE49-F238E27FC236}">
                    <a16:creationId xmlns:a16="http://schemas.microsoft.com/office/drawing/2014/main" id="{6F1D292C-1CB1-BEE1-54FC-E50AD189C4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5"/>
                </p:custDataLst>
              </p:nvPr>
            </p:nvSpPr>
            <p:spPr>
              <a:xfrm>
                <a:off x="5768011" y="3855748"/>
                <a:ext cx="1298919" cy="554400"/>
              </a:xfrm>
              <a:prstGeom prst="rect">
                <a:avLst/>
              </a:prstGeom>
              <a:blipFill>
                <a:blip r:embed="rId31"/>
                <a:stretch>
                  <a:fillRect b="-344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Google Shape;177;p19">
                <a:extLst>
                  <a:ext uri="{FF2B5EF4-FFF2-40B4-BE49-F238E27FC236}">
                    <a16:creationId xmlns:a16="http://schemas.microsoft.com/office/drawing/2014/main" id="{C3EF7D6E-F51D-425E-B1D6-2FD78CC71CC4}"/>
                  </a:ext>
                </a:extLst>
              </p:cNvPr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348548" y="5079782"/>
                <a:ext cx="5327161" cy="8873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⌈</m:t>
                    </m:r>
                    <m:sSub>
                      <m:sSubPr>
                        <m:ctrlPr>
                          <a:rPr lang="ar-AE" sz="20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000" b="1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ar-AE" sz="20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000" b="1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·</m:t>
                    </m:r>
                    <m:r>
                      <a:rPr lang="en-US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⌋</m:t>
                    </m:r>
                    <m:r>
                      <a:rPr lang="en-US" sz="2000" i="1" baseline="-2500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sz="2400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8" name="Google Shape;177;p19">
                <a:extLst>
                  <a:ext uri="{FF2B5EF4-FFF2-40B4-BE49-F238E27FC236}">
                    <a16:creationId xmlns:a16="http://schemas.microsoft.com/office/drawing/2014/main" id="{C3EF7D6E-F51D-425E-B1D6-2FD78CC71C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6"/>
                </p:custDataLst>
              </p:nvPr>
            </p:nvSpPr>
            <p:spPr>
              <a:xfrm>
                <a:off x="348548" y="5079782"/>
                <a:ext cx="5327161" cy="887338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69FA1ABD-6C61-1F0E-6712-5145DBE1B2F8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 flipH="1">
            <a:off x="8923534" y="5020286"/>
            <a:ext cx="455622" cy="4290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FEF4239C-0A99-4E32-C821-8BC70A98191D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8"/>
            </p:custDataLst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766358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>
          <a:extLst>
            <a:ext uri="{FF2B5EF4-FFF2-40B4-BE49-F238E27FC236}">
              <a16:creationId xmlns:a16="http://schemas.microsoft.com/office/drawing/2014/main" id="{67821D88-97F8-2AC8-B4D8-0AB0D0B49E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9">
            <a:extLst>
              <a:ext uri="{FF2B5EF4-FFF2-40B4-BE49-F238E27FC236}">
                <a16:creationId xmlns:a16="http://schemas.microsoft.com/office/drawing/2014/main" id="{9BD6E11C-B266-136E-7B60-FD20017B11E4}"/>
              </a:ext>
            </a:extLst>
          </p:cNvPr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81233" y="61384"/>
            <a:ext cx="10515600" cy="1325200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Reducing server noise: The issue</a:t>
            </a:r>
            <a:endParaRPr dirty="0"/>
          </a:p>
        </p:txBody>
      </p:sp>
      <p:pic>
        <p:nvPicPr>
          <p:cNvPr id="170" name="Google Shape;170;p19">
            <a:extLst>
              <a:ext uri="{FF2B5EF4-FFF2-40B4-BE49-F238E27FC236}">
                <a16:creationId xmlns:a16="http://schemas.microsoft.com/office/drawing/2014/main" id="{EA4B862B-4058-7679-23FF-2E30BEE17772}"/>
              </a:ext>
            </a:extLst>
          </p:cNvPr>
          <p:cNvPicPr preferRelativeResize="0"/>
          <p:nvPr>
            <p:custDataLst>
              <p:tags r:id="rId3"/>
            </p:custDataLst>
          </p:nvPr>
        </p:nvPicPr>
        <p:blipFill>
          <a:blip r:embed="rId22">
            <a:alphaModFix/>
          </a:blip>
          <a:stretch>
            <a:fillRect/>
          </a:stretch>
        </p:blipFill>
        <p:spPr>
          <a:xfrm>
            <a:off x="8928133" y="2426233"/>
            <a:ext cx="2005531" cy="2005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9">
            <a:extLst>
              <a:ext uri="{FF2B5EF4-FFF2-40B4-BE49-F238E27FC236}">
                <a16:creationId xmlns:a16="http://schemas.microsoft.com/office/drawing/2014/main" id="{72A23BD3-B75B-DE5E-0D23-401D94F836C7}"/>
              </a:ext>
            </a:extLst>
          </p:cNvPr>
          <p:cNvPicPr preferRelativeResize="0"/>
          <p:nvPr>
            <p:custDataLst>
              <p:tags r:id="rId4"/>
            </p:custDataLst>
          </p:nvPr>
        </p:nvPicPr>
        <p:blipFill>
          <a:blip r:embed="rId23">
            <a:alphaModFix/>
          </a:blip>
          <a:stretch>
            <a:fillRect/>
          </a:stretch>
        </p:blipFill>
        <p:spPr>
          <a:xfrm>
            <a:off x="1404784" y="2356780"/>
            <a:ext cx="2144432" cy="214443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3" name="Google Shape;173;p19">
                <a:extLst>
                  <a:ext uri="{FF2B5EF4-FFF2-40B4-BE49-F238E27FC236}">
                    <a16:creationId xmlns:a16="http://schemas.microsoft.com/office/drawing/2014/main" id="{FA3FE7CA-AAA3-1C3A-F162-0031A1E6A587}"/>
                  </a:ext>
                </a:extLst>
              </p:cNvPr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1181740" y="1885143"/>
                <a:ext cx="2590520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ar-AE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ar-AE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ar-A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ar-A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ar-A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ar-A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sup>
                          <m:r>
                            <a:rPr lang="ar-AE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</m:oMath>
                  </m:oMathPara>
                </a14:m>
                <a:endParaRPr lang="ar-AE" sz="24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173" name="Google Shape;173;p19">
                <a:extLst>
                  <a:ext uri="{FF2B5EF4-FFF2-40B4-BE49-F238E27FC236}">
                    <a16:creationId xmlns:a16="http://schemas.microsoft.com/office/drawing/2014/main" id="{FA3FE7CA-AAA3-1C3A-F162-0031A1E6A5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1181740" y="1885143"/>
                <a:ext cx="2590520" cy="554400"/>
              </a:xfrm>
              <a:prstGeom prst="rect">
                <a:avLst/>
              </a:prstGeom>
              <a:blipFill>
                <a:blip r:embed="rId24"/>
                <a:stretch>
                  <a:fillRect b="-142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5" name="Google Shape;175;p19">
            <a:extLst>
              <a:ext uri="{FF2B5EF4-FFF2-40B4-BE49-F238E27FC236}">
                <a16:creationId xmlns:a16="http://schemas.microsoft.com/office/drawing/2014/main" id="{56BD7980-36AB-82D1-712F-82D80D07C275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 rot="10800000" flipH="1">
            <a:off x="4798451" y="3096467"/>
            <a:ext cx="2946800" cy="14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6" name="Google Shape;176;p19">
            <a:extLst>
              <a:ext uri="{FF2B5EF4-FFF2-40B4-BE49-F238E27FC236}">
                <a16:creationId xmlns:a16="http://schemas.microsoft.com/office/drawing/2014/main" id="{A60813DB-8BD5-A659-5931-C0DCD6C6E0DB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 flipH="1">
            <a:off x="4783851" y="3785600"/>
            <a:ext cx="2909600" cy="31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7" name="Google Shape;177;p19">
                <a:extLst>
                  <a:ext uri="{FF2B5EF4-FFF2-40B4-BE49-F238E27FC236}">
                    <a16:creationId xmlns:a16="http://schemas.microsoft.com/office/drawing/2014/main" id="{733EAE71-0811-0B22-0B86-CE36B99F77BC}"/>
                  </a:ext>
                </a:extLst>
              </p:cNvPr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348548" y="4132948"/>
                <a:ext cx="5327161" cy="8873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baseline="-2500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baseline="-2500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en-US" sz="2000" b="0" i="1" baseline="-2500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baseline="-2500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 baseline="-250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en-US" sz="2000" i="1" baseline="-250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 baseline="-250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)…))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  <m:r>
                          <a:rPr lang="en-US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·</m:t>
                        </m:r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  <m:r>
                          <a:rPr lang="en-US" sz="2000" b="0" i="1" baseline="-2500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sz="2400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77" name="Google Shape;177;p19">
                <a:extLst>
                  <a:ext uri="{FF2B5EF4-FFF2-40B4-BE49-F238E27FC236}">
                    <a16:creationId xmlns:a16="http://schemas.microsoft.com/office/drawing/2014/main" id="{733EAE71-0811-0B22-0B86-CE36B99F77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348548" y="4132948"/>
                <a:ext cx="5327161" cy="887338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Google Shape;177;p19">
                <a:extLst>
                  <a:ext uri="{FF2B5EF4-FFF2-40B4-BE49-F238E27FC236}">
                    <a16:creationId xmlns:a16="http://schemas.microsoft.com/office/drawing/2014/main" id="{84DE55B7-C574-B0FC-1834-4A3A90B7ED68}"/>
                  </a:ext>
                </a:extLst>
              </p:cNvPr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5734835" y="2507153"/>
                <a:ext cx="1007679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l-GR" sz="2667" dirty="0">
                    <a:solidFill>
                      <a:schemeClr val="accent1"/>
                    </a:solidFill>
                  </a:rPr>
                  <a:t>π</a:t>
                </a:r>
                <a:r>
                  <a:rPr lang="en-US" sz="2667" baseline="-25000" dirty="0">
                    <a:solidFill>
                      <a:schemeClr val="accent1"/>
                    </a:solidFill>
                  </a:rPr>
                  <a:t>1</a:t>
                </a:r>
                <a:endParaRPr sz="2667" baseline="-250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30" name="Google Shape;177;p19">
                <a:extLst>
                  <a:ext uri="{FF2B5EF4-FFF2-40B4-BE49-F238E27FC236}">
                    <a16:creationId xmlns:a16="http://schemas.microsoft.com/office/drawing/2014/main" id="{84DE55B7-C574-B0FC-1834-4A3A90B7ED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5734835" y="2507153"/>
                <a:ext cx="1007679" cy="554400"/>
              </a:xfrm>
              <a:prstGeom prst="rect">
                <a:avLst/>
              </a:prstGeom>
              <a:blipFill>
                <a:blip r:embed="rId26"/>
                <a:stretch>
                  <a:fillRect b="-329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FCBA093-8B45-1C72-1616-B1926E65B7F8}"/>
                  </a:ext>
                </a:extLst>
              </p:cNvPr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5108712" y="1166933"/>
                <a:ext cx="2392017" cy="511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FCBA093-8B45-1C72-1616-B1926E65B7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"/>
                </p:custDataLst>
              </p:nvPr>
            </p:nvSpPr>
            <p:spPr>
              <a:xfrm>
                <a:off x="5108712" y="1166933"/>
                <a:ext cx="2392017" cy="511871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Google Shape;174;p19">
                <a:extLst>
                  <a:ext uri="{FF2B5EF4-FFF2-40B4-BE49-F238E27FC236}">
                    <a16:creationId xmlns:a16="http://schemas.microsoft.com/office/drawing/2014/main" id="{1E84DEF2-81C2-5550-4FF8-2761E8BAD717}"/>
                  </a:ext>
                </a:extLst>
              </p:cNvPr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8524937" y="1776444"/>
                <a:ext cx="2978025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←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/>
                        <m:sup/>
                      </m:sSubSup>
                      <m:r>
                        <a:rPr lang="en-US" sz="24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400" b="1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ar-AE" sz="24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←</m:t>
                      </m:r>
                      <m:sSubSup>
                        <m:sSubSupPr>
                          <m:ctrlPr>
                            <a:rPr lang="ar-AE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/>
                        <m:sup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ar-AE" sz="2400" dirty="0">
                  <a:solidFill>
                    <a:schemeClr val="accent1"/>
                  </a:solidFill>
                </a:endParaRPr>
              </a:p>
              <a:p>
                <a:endParaRPr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3" name="Google Shape;174;p19">
                <a:extLst>
                  <a:ext uri="{FF2B5EF4-FFF2-40B4-BE49-F238E27FC236}">
                    <a16:creationId xmlns:a16="http://schemas.microsoft.com/office/drawing/2014/main" id="{1E84DEF2-81C2-5550-4FF8-2761E8BAD7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8524937" y="1776444"/>
                <a:ext cx="2978025" cy="55440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Google Shape;174;p19">
                <a:extLst>
                  <a:ext uri="{FF2B5EF4-FFF2-40B4-BE49-F238E27FC236}">
                    <a16:creationId xmlns:a16="http://schemas.microsoft.com/office/drawing/2014/main" id="{8BF9545E-E404-A3D8-3854-201EED0A45C5}"/>
                  </a:ext>
                </a:extLst>
              </p:cNvPr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7632873" y="1153030"/>
                <a:ext cx="2590520" cy="7502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·</m:t>
                    </m:r>
                    <m:r>
                      <a:rPr lang="en-US" sz="24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sz="2400" dirty="0">
                    <a:solidFill>
                      <a:srgbClr val="FFC000"/>
                    </a:solidFill>
                    <a:ea typeface="Cambria Math" panose="02040503050406030204" pitchFamily="18" charset="0"/>
                  </a:rPr>
                  <a:t>,</a:t>
                </a:r>
                <a:r>
                  <a:rPr lang="el-GR" sz="2400" dirty="0">
                    <a:solidFill>
                      <a:schemeClr val="accent1"/>
                    </a:solidFill>
                  </a:rPr>
                  <a:t> </a:t>
                </a:r>
                <a:r>
                  <a:rPr lang="el-GR" sz="2400" dirty="0">
                    <a:solidFill>
                      <a:srgbClr val="FFC000"/>
                    </a:solidFill>
                  </a:rPr>
                  <a:t>π</a:t>
                </a:r>
                <a:r>
                  <a:rPr lang="en-US" sz="2400" baseline="-25000" dirty="0">
                    <a:solidFill>
                      <a:srgbClr val="FFC000"/>
                    </a:solidFill>
                  </a:rPr>
                  <a:t>0</a:t>
                </a:r>
                <a:endParaRPr lang="el-GR" sz="2400" baseline="-25000" dirty="0">
                  <a:solidFill>
                    <a:srgbClr val="FFC000"/>
                  </a:solidFill>
                </a:endParaRPr>
              </a:p>
              <a:p>
                <a:r>
                  <a:rPr lang="en-US" sz="2400" dirty="0">
                    <a:solidFill>
                      <a:srgbClr val="FFC000"/>
                    </a:solidFill>
                    <a:ea typeface="Cambria Math" panose="02040503050406030204" pitchFamily="18" charset="0"/>
                  </a:rPr>
                  <a:t> </a:t>
                </a:r>
              </a:p>
              <a:p>
                <a:r>
                  <a:rPr lang="en-US" sz="2400" b="1" dirty="0">
                    <a:solidFill>
                      <a:srgbClr val="FFC000"/>
                    </a:solidFill>
                    <a:ea typeface="Cambria Math" panose="02040503050406030204" pitchFamily="18" charset="0"/>
                  </a:rPr>
                  <a:t>	</a:t>
                </a:r>
                <a:endParaRPr lang="el-GR" sz="2400" dirty="0">
                  <a:solidFill>
                    <a:srgbClr val="FFC000"/>
                  </a:solidFill>
                </a:endParaRPr>
              </a:p>
              <a:p>
                <a:endParaRPr lang="en-US" b="1" dirty="0">
                  <a:solidFill>
                    <a:srgbClr val="FFC000"/>
                  </a:solidFill>
                  <a:ea typeface="Cambria Math" panose="02040503050406030204" pitchFamily="18" charset="0"/>
                </a:endParaRPr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	</a:t>
                </a:r>
              </a:p>
            </p:txBody>
          </p:sp>
        </mc:Choice>
        <mc:Fallback>
          <p:sp>
            <p:nvSpPr>
              <p:cNvPr id="4" name="Google Shape;174;p19">
                <a:extLst>
                  <a:ext uri="{FF2B5EF4-FFF2-40B4-BE49-F238E27FC236}">
                    <a16:creationId xmlns:a16="http://schemas.microsoft.com/office/drawing/2014/main" id="{8BF9545E-E404-A3D8-3854-201EED0A45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2"/>
                </p:custDataLst>
              </p:nvPr>
            </p:nvSpPr>
            <p:spPr>
              <a:xfrm>
                <a:off x="7632873" y="1153030"/>
                <a:ext cx="2590520" cy="750211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Google Shape;174;p19">
                <a:extLst>
                  <a:ext uri="{FF2B5EF4-FFF2-40B4-BE49-F238E27FC236}">
                    <a16:creationId xmlns:a16="http://schemas.microsoft.com/office/drawing/2014/main" id="{0E289708-E711-7C9C-DB88-2B01DF7AF81B}"/>
                  </a:ext>
                </a:extLst>
              </p:cNvPr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221903" y="2871766"/>
                <a:ext cx="1689154" cy="15283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r>
                  <a:rPr lang="en-US" sz="2400" i="1" dirty="0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←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2400" i="1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en-US" sz="2400" b="0" i="1" baseline="-2500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ar-AE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ar-A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/>
                        <m:sup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ar-AE" sz="2400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5" name="Google Shape;174;p19">
                <a:extLst>
                  <a:ext uri="{FF2B5EF4-FFF2-40B4-BE49-F238E27FC236}">
                    <a16:creationId xmlns:a16="http://schemas.microsoft.com/office/drawing/2014/main" id="{0E289708-E711-7C9C-DB88-2B01DF7AF8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3"/>
                </p:custDataLst>
              </p:nvPr>
            </p:nvSpPr>
            <p:spPr>
              <a:xfrm>
                <a:off x="221903" y="2871766"/>
                <a:ext cx="1689154" cy="1528387"/>
              </a:xfrm>
              <a:prstGeom prst="rect">
                <a:avLst/>
              </a:prstGeom>
              <a:blipFill>
                <a:blip r:embed="rId30"/>
                <a:stretch>
                  <a:fillRect l="-36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Google Shape;174;p19">
                <a:extLst>
                  <a:ext uri="{FF2B5EF4-FFF2-40B4-BE49-F238E27FC236}">
                    <a16:creationId xmlns:a16="http://schemas.microsoft.com/office/drawing/2014/main" id="{27ECAE06-E35F-AD67-AF2E-3A1B354CBE28}"/>
                  </a:ext>
                </a:extLst>
              </p:cNvPr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8524937" y="4465886"/>
                <a:ext cx="2978025" cy="16499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en-US" sz="2400" b="0" i="1" baseline="-2500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ar-AE" sz="24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←</m:t>
                      </m:r>
                      <m:sSubSup>
                        <m:sSubSupPr>
                          <m:ctrlPr>
                            <a:rPr lang="ar-AE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2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  <m:sub/>
                        <m:sup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en-US" sz="2400" dirty="0">
                  <a:solidFill>
                    <a:srgbClr val="FFC000"/>
                  </a:solidFill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2400" b="0" i="1" baseline="-2500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·</m:t>
                      </m:r>
                      <m:r>
                        <a:rPr lang="en-US" sz="24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en-US" sz="2400" i="1" baseline="-2500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ar-AE" sz="2400" dirty="0">
                  <a:solidFill>
                    <a:schemeClr val="accent1"/>
                  </a:solidFill>
                </a:endParaRPr>
              </a:p>
              <a:p>
                <a:endParaRPr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6" name="Google Shape;174;p19">
                <a:extLst>
                  <a:ext uri="{FF2B5EF4-FFF2-40B4-BE49-F238E27FC236}">
                    <a16:creationId xmlns:a16="http://schemas.microsoft.com/office/drawing/2014/main" id="{27ECAE06-E35F-AD67-AF2E-3A1B354CBE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4"/>
                </p:custDataLst>
              </p:nvPr>
            </p:nvSpPr>
            <p:spPr>
              <a:xfrm>
                <a:off x="8524937" y="4465886"/>
                <a:ext cx="2978025" cy="1649992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Google Shape;177;p19">
                <a:extLst>
                  <a:ext uri="{FF2B5EF4-FFF2-40B4-BE49-F238E27FC236}">
                    <a16:creationId xmlns:a16="http://schemas.microsoft.com/office/drawing/2014/main" id="{6F1D292C-1CB1-BEE1-54FC-E50AD189C4E3}"/>
                  </a:ext>
                </a:extLst>
              </p:cNvPr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5768011" y="3855748"/>
                <a:ext cx="1298919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ar-AE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400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ar-AE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ar-AE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l-GR" sz="2667" dirty="0">
                    <a:solidFill>
                      <a:schemeClr val="accent3"/>
                    </a:solidFill>
                  </a:rPr>
                  <a:t>π</a:t>
                </a:r>
                <a:r>
                  <a:rPr lang="en-US" sz="2667" baseline="-25000" dirty="0">
                    <a:solidFill>
                      <a:schemeClr val="accent3"/>
                    </a:solidFill>
                  </a:rPr>
                  <a:t>2</a:t>
                </a:r>
                <a:endParaRPr lang="el-GR" sz="2667" baseline="-25000" dirty="0">
                  <a:solidFill>
                    <a:schemeClr val="accent3"/>
                  </a:solidFill>
                </a:endParaRPr>
              </a:p>
            </p:txBody>
          </p:sp>
        </mc:Choice>
        <mc:Fallback>
          <p:sp>
            <p:nvSpPr>
              <p:cNvPr id="7" name="Google Shape;177;p19">
                <a:extLst>
                  <a:ext uri="{FF2B5EF4-FFF2-40B4-BE49-F238E27FC236}">
                    <a16:creationId xmlns:a16="http://schemas.microsoft.com/office/drawing/2014/main" id="{6F1D292C-1CB1-BEE1-54FC-E50AD189C4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5"/>
                </p:custDataLst>
              </p:nvPr>
            </p:nvSpPr>
            <p:spPr>
              <a:xfrm>
                <a:off x="5768011" y="3855748"/>
                <a:ext cx="1298919" cy="554400"/>
              </a:xfrm>
              <a:prstGeom prst="rect">
                <a:avLst/>
              </a:prstGeom>
              <a:blipFill>
                <a:blip r:embed="rId32"/>
                <a:stretch>
                  <a:fillRect b="-344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Google Shape;177;p19">
                <a:extLst>
                  <a:ext uri="{FF2B5EF4-FFF2-40B4-BE49-F238E27FC236}">
                    <a16:creationId xmlns:a16="http://schemas.microsoft.com/office/drawing/2014/main" id="{C3EF7D6E-F51D-425E-B1D6-2FD78CC71CC4}"/>
                  </a:ext>
                </a:extLst>
              </p:cNvPr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348548" y="5079782"/>
                <a:ext cx="5327161" cy="8873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⌈</m:t>
                    </m:r>
                    <m:sSub>
                      <m:sSubPr>
                        <m:ctrlPr>
                          <a:rPr lang="ar-AE" sz="20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000" b="1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ar-AE" sz="20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000" b="1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·</m:t>
                    </m:r>
                    <m:r>
                      <a:rPr lang="en-US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⌋</m:t>
                    </m:r>
                    <m:r>
                      <a:rPr lang="en-US" sz="2000" i="1" baseline="-2500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sz="2400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8" name="Google Shape;177;p19">
                <a:extLst>
                  <a:ext uri="{FF2B5EF4-FFF2-40B4-BE49-F238E27FC236}">
                    <a16:creationId xmlns:a16="http://schemas.microsoft.com/office/drawing/2014/main" id="{C3EF7D6E-F51D-425E-B1D6-2FD78CC71C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6"/>
                </p:custDataLst>
              </p:nvPr>
            </p:nvSpPr>
            <p:spPr>
              <a:xfrm>
                <a:off x="348548" y="5079782"/>
                <a:ext cx="5327161" cy="887338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69FA1ABD-6C61-1F0E-6712-5145DBE1B2F8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 flipH="1">
            <a:off x="8923534" y="5020286"/>
            <a:ext cx="455622" cy="4290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CA033D4-720F-21C5-5D85-72413CC5332B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9631043" y="5079782"/>
            <a:ext cx="433983" cy="3695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FEF4239C-0A99-4E32-C821-8BC70A98191D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9"/>
            </p:custDataLst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080746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>
          <a:extLst>
            <a:ext uri="{FF2B5EF4-FFF2-40B4-BE49-F238E27FC236}">
              <a16:creationId xmlns:a16="http://schemas.microsoft.com/office/drawing/2014/main" id="{67821D88-97F8-2AC8-B4D8-0AB0D0B49E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9">
            <a:extLst>
              <a:ext uri="{FF2B5EF4-FFF2-40B4-BE49-F238E27FC236}">
                <a16:creationId xmlns:a16="http://schemas.microsoft.com/office/drawing/2014/main" id="{9BD6E11C-B266-136E-7B60-FD20017B11E4}"/>
              </a:ext>
            </a:extLst>
          </p:cNvPr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81233" y="61384"/>
            <a:ext cx="10515600" cy="1325200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Reducing server noise: The issue</a:t>
            </a:r>
            <a:endParaRPr dirty="0"/>
          </a:p>
        </p:txBody>
      </p:sp>
      <p:pic>
        <p:nvPicPr>
          <p:cNvPr id="170" name="Google Shape;170;p19">
            <a:extLst>
              <a:ext uri="{FF2B5EF4-FFF2-40B4-BE49-F238E27FC236}">
                <a16:creationId xmlns:a16="http://schemas.microsoft.com/office/drawing/2014/main" id="{EA4B862B-4058-7679-23FF-2E30BEE17772}"/>
              </a:ext>
            </a:extLst>
          </p:cNvPr>
          <p:cNvPicPr preferRelativeResize="0"/>
          <p:nvPr>
            <p:custDataLst>
              <p:tags r:id="rId3"/>
            </p:custDataLst>
          </p:nvPr>
        </p:nvPicPr>
        <p:blipFill>
          <a:blip r:embed="rId24">
            <a:alphaModFix/>
          </a:blip>
          <a:stretch>
            <a:fillRect/>
          </a:stretch>
        </p:blipFill>
        <p:spPr>
          <a:xfrm>
            <a:off x="8928133" y="2426233"/>
            <a:ext cx="2005531" cy="2005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9">
            <a:extLst>
              <a:ext uri="{FF2B5EF4-FFF2-40B4-BE49-F238E27FC236}">
                <a16:creationId xmlns:a16="http://schemas.microsoft.com/office/drawing/2014/main" id="{72A23BD3-B75B-DE5E-0D23-401D94F836C7}"/>
              </a:ext>
            </a:extLst>
          </p:cNvPr>
          <p:cNvPicPr preferRelativeResize="0"/>
          <p:nvPr>
            <p:custDataLst>
              <p:tags r:id="rId4"/>
            </p:custDataLst>
          </p:nvPr>
        </p:nvPicPr>
        <p:blipFill>
          <a:blip r:embed="rId25">
            <a:alphaModFix/>
          </a:blip>
          <a:stretch>
            <a:fillRect/>
          </a:stretch>
        </p:blipFill>
        <p:spPr>
          <a:xfrm>
            <a:off x="1404784" y="2356780"/>
            <a:ext cx="2144432" cy="214443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3" name="Google Shape;173;p19">
                <a:extLst>
                  <a:ext uri="{FF2B5EF4-FFF2-40B4-BE49-F238E27FC236}">
                    <a16:creationId xmlns:a16="http://schemas.microsoft.com/office/drawing/2014/main" id="{FA3FE7CA-AAA3-1C3A-F162-0031A1E6A587}"/>
                  </a:ext>
                </a:extLst>
              </p:cNvPr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1181740" y="1885143"/>
                <a:ext cx="2590520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ar-AE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ar-AE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ar-A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ar-A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ar-A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ar-A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sup>
                          <m:r>
                            <a:rPr lang="ar-AE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</m:oMath>
                  </m:oMathPara>
                </a14:m>
                <a:endParaRPr lang="ar-AE" sz="24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173" name="Google Shape;173;p19">
                <a:extLst>
                  <a:ext uri="{FF2B5EF4-FFF2-40B4-BE49-F238E27FC236}">
                    <a16:creationId xmlns:a16="http://schemas.microsoft.com/office/drawing/2014/main" id="{FA3FE7CA-AAA3-1C3A-F162-0031A1E6A5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1181740" y="1885143"/>
                <a:ext cx="2590520" cy="554400"/>
              </a:xfrm>
              <a:prstGeom prst="rect">
                <a:avLst/>
              </a:prstGeom>
              <a:blipFill>
                <a:blip r:embed="rId26"/>
                <a:stretch>
                  <a:fillRect b="-142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5" name="Google Shape;175;p19">
            <a:extLst>
              <a:ext uri="{FF2B5EF4-FFF2-40B4-BE49-F238E27FC236}">
                <a16:creationId xmlns:a16="http://schemas.microsoft.com/office/drawing/2014/main" id="{56BD7980-36AB-82D1-712F-82D80D07C275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 rot="10800000" flipH="1">
            <a:off x="4798451" y="3096467"/>
            <a:ext cx="2946800" cy="14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6" name="Google Shape;176;p19">
            <a:extLst>
              <a:ext uri="{FF2B5EF4-FFF2-40B4-BE49-F238E27FC236}">
                <a16:creationId xmlns:a16="http://schemas.microsoft.com/office/drawing/2014/main" id="{A60813DB-8BD5-A659-5931-C0DCD6C6E0DB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 flipH="1">
            <a:off x="4783851" y="3785600"/>
            <a:ext cx="2909600" cy="31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7" name="Google Shape;177;p19">
                <a:extLst>
                  <a:ext uri="{FF2B5EF4-FFF2-40B4-BE49-F238E27FC236}">
                    <a16:creationId xmlns:a16="http://schemas.microsoft.com/office/drawing/2014/main" id="{733EAE71-0811-0B22-0B86-CE36B99F77BC}"/>
                  </a:ext>
                </a:extLst>
              </p:cNvPr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348548" y="4132948"/>
                <a:ext cx="5327161" cy="8873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baseline="-2500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baseline="-2500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en-US" sz="2000" b="0" i="1" baseline="-2500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baseline="-2500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 baseline="-250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en-US" sz="2000" i="1" baseline="-250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 baseline="-250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)…))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  <m:r>
                          <a:rPr lang="en-US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·</m:t>
                        </m:r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  <m:r>
                          <a:rPr lang="en-US" sz="2000" b="0" i="1" baseline="-2500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sz="2400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77" name="Google Shape;177;p19">
                <a:extLst>
                  <a:ext uri="{FF2B5EF4-FFF2-40B4-BE49-F238E27FC236}">
                    <a16:creationId xmlns:a16="http://schemas.microsoft.com/office/drawing/2014/main" id="{733EAE71-0811-0B22-0B86-CE36B99F77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348548" y="4132948"/>
                <a:ext cx="5327161" cy="887338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Google Shape;177;p19">
                <a:extLst>
                  <a:ext uri="{FF2B5EF4-FFF2-40B4-BE49-F238E27FC236}">
                    <a16:creationId xmlns:a16="http://schemas.microsoft.com/office/drawing/2014/main" id="{84DE55B7-C574-B0FC-1834-4A3A90B7ED68}"/>
                  </a:ext>
                </a:extLst>
              </p:cNvPr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5734835" y="2507153"/>
                <a:ext cx="1007679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l-GR" sz="2667" dirty="0">
                    <a:solidFill>
                      <a:schemeClr val="accent1"/>
                    </a:solidFill>
                  </a:rPr>
                  <a:t>π</a:t>
                </a:r>
                <a:r>
                  <a:rPr lang="en-US" sz="2667" baseline="-25000" dirty="0">
                    <a:solidFill>
                      <a:schemeClr val="accent1"/>
                    </a:solidFill>
                  </a:rPr>
                  <a:t>1</a:t>
                </a:r>
                <a:endParaRPr sz="2667" baseline="-250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30" name="Google Shape;177;p19">
                <a:extLst>
                  <a:ext uri="{FF2B5EF4-FFF2-40B4-BE49-F238E27FC236}">
                    <a16:creationId xmlns:a16="http://schemas.microsoft.com/office/drawing/2014/main" id="{84DE55B7-C574-B0FC-1834-4A3A90B7ED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5734835" y="2507153"/>
                <a:ext cx="1007679" cy="554400"/>
              </a:xfrm>
              <a:prstGeom prst="rect">
                <a:avLst/>
              </a:prstGeom>
              <a:blipFill>
                <a:blip r:embed="rId28"/>
                <a:stretch>
                  <a:fillRect b="-329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FCBA093-8B45-1C72-1616-B1926E65B7F8}"/>
                  </a:ext>
                </a:extLst>
              </p:cNvPr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5108712" y="1166933"/>
                <a:ext cx="2392017" cy="511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FCBA093-8B45-1C72-1616-B1926E65B7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"/>
                </p:custDataLst>
              </p:nvPr>
            </p:nvSpPr>
            <p:spPr>
              <a:xfrm>
                <a:off x="5108712" y="1166933"/>
                <a:ext cx="2392017" cy="511871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Google Shape;174;p19">
                <a:extLst>
                  <a:ext uri="{FF2B5EF4-FFF2-40B4-BE49-F238E27FC236}">
                    <a16:creationId xmlns:a16="http://schemas.microsoft.com/office/drawing/2014/main" id="{1E84DEF2-81C2-5550-4FF8-2761E8BAD717}"/>
                  </a:ext>
                </a:extLst>
              </p:cNvPr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8524937" y="1776444"/>
                <a:ext cx="2978025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←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/>
                        <m:sup/>
                      </m:sSubSup>
                      <m:r>
                        <a:rPr lang="en-US" sz="24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400" b="1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ar-AE" sz="24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←</m:t>
                      </m:r>
                      <m:sSubSup>
                        <m:sSubSupPr>
                          <m:ctrlPr>
                            <a:rPr lang="ar-AE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/>
                        <m:sup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ar-AE" sz="2400" dirty="0">
                  <a:solidFill>
                    <a:schemeClr val="accent1"/>
                  </a:solidFill>
                </a:endParaRPr>
              </a:p>
              <a:p>
                <a:endParaRPr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3" name="Google Shape;174;p19">
                <a:extLst>
                  <a:ext uri="{FF2B5EF4-FFF2-40B4-BE49-F238E27FC236}">
                    <a16:creationId xmlns:a16="http://schemas.microsoft.com/office/drawing/2014/main" id="{1E84DEF2-81C2-5550-4FF8-2761E8BAD7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8524937" y="1776444"/>
                <a:ext cx="2978025" cy="554400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Google Shape;174;p19">
                <a:extLst>
                  <a:ext uri="{FF2B5EF4-FFF2-40B4-BE49-F238E27FC236}">
                    <a16:creationId xmlns:a16="http://schemas.microsoft.com/office/drawing/2014/main" id="{8BF9545E-E404-A3D8-3854-201EED0A45C5}"/>
                  </a:ext>
                </a:extLst>
              </p:cNvPr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7632873" y="1153030"/>
                <a:ext cx="2590520" cy="7502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·</m:t>
                    </m:r>
                    <m:r>
                      <a:rPr lang="en-US" sz="24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sz="2400" dirty="0">
                    <a:solidFill>
                      <a:srgbClr val="FFC000"/>
                    </a:solidFill>
                    <a:ea typeface="Cambria Math" panose="02040503050406030204" pitchFamily="18" charset="0"/>
                  </a:rPr>
                  <a:t>,</a:t>
                </a:r>
                <a:r>
                  <a:rPr lang="el-GR" sz="2400" dirty="0">
                    <a:solidFill>
                      <a:schemeClr val="accent1"/>
                    </a:solidFill>
                  </a:rPr>
                  <a:t> </a:t>
                </a:r>
                <a:r>
                  <a:rPr lang="el-GR" sz="2400" dirty="0">
                    <a:solidFill>
                      <a:srgbClr val="FFC000"/>
                    </a:solidFill>
                  </a:rPr>
                  <a:t>π</a:t>
                </a:r>
                <a:r>
                  <a:rPr lang="en-US" sz="2400" baseline="-25000" dirty="0">
                    <a:solidFill>
                      <a:srgbClr val="FFC000"/>
                    </a:solidFill>
                  </a:rPr>
                  <a:t>0</a:t>
                </a:r>
                <a:endParaRPr lang="el-GR" sz="2400" baseline="-25000" dirty="0">
                  <a:solidFill>
                    <a:srgbClr val="FFC000"/>
                  </a:solidFill>
                </a:endParaRPr>
              </a:p>
              <a:p>
                <a:r>
                  <a:rPr lang="en-US" sz="2400" dirty="0">
                    <a:solidFill>
                      <a:srgbClr val="FFC000"/>
                    </a:solidFill>
                    <a:ea typeface="Cambria Math" panose="02040503050406030204" pitchFamily="18" charset="0"/>
                  </a:rPr>
                  <a:t> </a:t>
                </a:r>
              </a:p>
              <a:p>
                <a:r>
                  <a:rPr lang="en-US" sz="2400" b="1" dirty="0">
                    <a:solidFill>
                      <a:srgbClr val="FFC000"/>
                    </a:solidFill>
                    <a:ea typeface="Cambria Math" panose="02040503050406030204" pitchFamily="18" charset="0"/>
                  </a:rPr>
                  <a:t>	</a:t>
                </a:r>
                <a:endParaRPr lang="el-GR" sz="2400" dirty="0">
                  <a:solidFill>
                    <a:srgbClr val="FFC000"/>
                  </a:solidFill>
                </a:endParaRPr>
              </a:p>
              <a:p>
                <a:endParaRPr lang="en-US" b="1" dirty="0">
                  <a:solidFill>
                    <a:srgbClr val="FFC000"/>
                  </a:solidFill>
                  <a:ea typeface="Cambria Math" panose="02040503050406030204" pitchFamily="18" charset="0"/>
                </a:endParaRPr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	</a:t>
                </a:r>
              </a:p>
            </p:txBody>
          </p:sp>
        </mc:Choice>
        <mc:Fallback>
          <p:sp>
            <p:nvSpPr>
              <p:cNvPr id="4" name="Google Shape;174;p19">
                <a:extLst>
                  <a:ext uri="{FF2B5EF4-FFF2-40B4-BE49-F238E27FC236}">
                    <a16:creationId xmlns:a16="http://schemas.microsoft.com/office/drawing/2014/main" id="{8BF9545E-E404-A3D8-3854-201EED0A45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2"/>
                </p:custDataLst>
              </p:nvPr>
            </p:nvSpPr>
            <p:spPr>
              <a:xfrm>
                <a:off x="7632873" y="1153030"/>
                <a:ext cx="2590520" cy="750211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Google Shape;174;p19">
                <a:extLst>
                  <a:ext uri="{FF2B5EF4-FFF2-40B4-BE49-F238E27FC236}">
                    <a16:creationId xmlns:a16="http://schemas.microsoft.com/office/drawing/2014/main" id="{0E289708-E711-7C9C-DB88-2B01DF7AF81B}"/>
                  </a:ext>
                </a:extLst>
              </p:cNvPr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221903" y="2871766"/>
                <a:ext cx="1689154" cy="15283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r>
                  <a:rPr lang="en-US" sz="2400" i="1" dirty="0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←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2400" i="1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en-US" sz="2400" b="0" i="1" baseline="-2500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ar-AE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ar-A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/>
                        <m:sup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ar-AE" sz="2400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5" name="Google Shape;174;p19">
                <a:extLst>
                  <a:ext uri="{FF2B5EF4-FFF2-40B4-BE49-F238E27FC236}">
                    <a16:creationId xmlns:a16="http://schemas.microsoft.com/office/drawing/2014/main" id="{0E289708-E711-7C9C-DB88-2B01DF7AF8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3"/>
                </p:custDataLst>
              </p:nvPr>
            </p:nvSpPr>
            <p:spPr>
              <a:xfrm>
                <a:off x="221903" y="2871766"/>
                <a:ext cx="1689154" cy="1528387"/>
              </a:xfrm>
              <a:prstGeom prst="rect">
                <a:avLst/>
              </a:prstGeom>
              <a:blipFill>
                <a:blip r:embed="rId32"/>
                <a:stretch>
                  <a:fillRect l="-36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Google Shape;174;p19">
                <a:extLst>
                  <a:ext uri="{FF2B5EF4-FFF2-40B4-BE49-F238E27FC236}">
                    <a16:creationId xmlns:a16="http://schemas.microsoft.com/office/drawing/2014/main" id="{27ECAE06-E35F-AD67-AF2E-3A1B354CBE28}"/>
                  </a:ext>
                </a:extLst>
              </p:cNvPr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8524937" y="4465886"/>
                <a:ext cx="2978025" cy="16499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en-US" sz="2400" b="0" i="1" baseline="-2500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ar-AE" sz="24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←</m:t>
                      </m:r>
                      <m:sSubSup>
                        <m:sSubSupPr>
                          <m:ctrlPr>
                            <a:rPr lang="ar-AE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2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  <m:sub/>
                        <m:sup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en-US" sz="2400" dirty="0">
                  <a:solidFill>
                    <a:srgbClr val="FFC000"/>
                  </a:solidFill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2400" b="0" i="1" baseline="-2500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·</m:t>
                      </m:r>
                      <m:r>
                        <a:rPr lang="en-US" sz="24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en-US" sz="2400" i="1" baseline="-2500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ar-AE" sz="2400" dirty="0">
                  <a:solidFill>
                    <a:schemeClr val="accent1"/>
                  </a:solidFill>
                </a:endParaRPr>
              </a:p>
              <a:p>
                <a:endParaRPr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6" name="Google Shape;174;p19">
                <a:extLst>
                  <a:ext uri="{FF2B5EF4-FFF2-40B4-BE49-F238E27FC236}">
                    <a16:creationId xmlns:a16="http://schemas.microsoft.com/office/drawing/2014/main" id="{27ECAE06-E35F-AD67-AF2E-3A1B354CBE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4"/>
                </p:custDataLst>
              </p:nvPr>
            </p:nvSpPr>
            <p:spPr>
              <a:xfrm>
                <a:off x="8524937" y="4465886"/>
                <a:ext cx="2978025" cy="1649992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Google Shape;177;p19">
                <a:extLst>
                  <a:ext uri="{FF2B5EF4-FFF2-40B4-BE49-F238E27FC236}">
                    <a16:creationId xmlns:a16="http://schemas.microsoft.com/office/drawing/2014/main" id="{6F1D292C-1CB1-BEE1-54FC-E50AD189C4E3}"/>
                  </a:ext>
                </a:extLst>
              </p:cNvPr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5768011" y="3855748"/>
                <a:ext cx="1298919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ar-AE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400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ar-AE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ar-AE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l-GR" sz="2667" dirty="0">
                    <a:solidFill>
                      <a:schemeClr val="accent3"/>
                    </a:solidFill>
                  </a:rPr>
                  <a:t>π</a:t>
                </a:r>
                <a:r>
                  <a:rPr lang="en-US" sz="2667" baseline="-25000" dirty="0">
                    <a:solidFill>
                      <a:schemeClr val="accent3"/>
                    </a:solidFill>
                  </a:rPr>
                  <a:t>2</a:t>
                </a:r>
                <a:endParaRPr lang="el-GR" sz="2667" baseline="-25000" dirty="0">
                  <a:solidFill>
                    <a:schemeClr val="accent3"/>
                  </a:solidFill>
                </a:endParaRPr>
              </a:p>
            </p:txBody>
          </p:sp>
        </mc:Choice>
        <mc:Fallback>
          <p:sp>
            <p:nvSpPr>
              <p:cNvPr id="7" name="Google Shape;177;p19">
                <a:extLst>
                  <a:ext uri="{FF2B5EF4-FFF2-40B4-BE49-F238E27FC236}">
                    <a16:creationId xmlns:a16="http://schemas.microsoft.com/office/drawing/2014/main" id="{6F1D292C-1CB1-BEE1-54FC-E50AD189C4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5"/>
                </p:custDataLst>
              </p:nvPr>
            </p:nvSpPr>
            <p:spPr>
              <a:xfrm>
                <a:off x="5768011" y="3855748"/>
                <a:ext cx="1298919" cy="554400"/>
              </a:xfrm>
              <a:prstGeom prst="rect">
                <a:avLst/>
              </a:prstGeom>
              <a:blipFill>
                <a:blip r:embed="rId34"/>
                <a:stretch>
                  <a:fillRect b="-344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Google Shape;177;p19">
                <a:extLst>
                  <a:ext uri="{FF2B5EF4-FFF2-40B4-BE49-F238E27FC236}">
                    <a16:creationId xmlns:a16="http://schemas.microsoft.com/office/drawing/2014/main" id="{C3EF7D6E-F51D-425E-B1D6-2FD78CC71CC4}"/>
                  </a:ext>
                </a:extLst>
              </p:cNvPr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348548" y="5079782"/>
                <a:ext cx="5327161" cy="8873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⌈</m:t>
                    </m:r>
                    <m:sSub>
                      <m:sSubPr>
                        <m:ctrlPr>
                          <a:rPr lang="ar-AE" sz="20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000" b="1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ar-AE" sz="20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000" b="1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·</m:t>
                    </m:r>
                    <m:r>
                      <a:rPr lang="en-US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⌋</m:t>
                    </m:r>
                    <m:r>
                      <a:rPr lang="en-US" sz="2000" i="1" baseline="-2500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sz="2400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8" name="Google Shape;177;p19">
                <a:extLst>
                  <a:ext uri="{FF2B5EF4-FFF2-40B4-BE49-F238E27FC236}">
                    <a16:creationId xmlns:a16="http://schemas.microsoft.com/office/drawing/2014/main" id="{C3EF7D6E-F51D-425E-B1D6-2FD78CC71C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6"/>
                </p:custDataLst>
              </p:nvPr>
            </p:nvSpPr>
            <p:spPr>
              <a:xfrm>
                <a:off x="348548" y="5079782"/>
                <a:ext cx="5327161" cy="887338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69FA1ABD-6C61-1F0E-6712-5145DBE1B2F8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 flipH="1">
            <a:off x="8923534" y="5020286"/>
            <a:ext cx="455622" cy="4290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CA033D4-720F-21C5-5D85-72413CC5332B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9631043" y="5079782"/>
            <a:ext cx="433983" cy="3695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9B9CF4D-3CC2-1413-FC5A-C7BDCDAD60EE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 flipH="1">
            <a:off x="9066381" y="4545065"/>
            <a:ext cx="1997289" cy="5005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FEF4239C-0A99-4E32-C821-8BC70A98191D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0"/>
            </p:custDataLst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  <p:pic>
        <p:nvPicPr>
          <p:cNvPr id="14" name="Picture 13" descr="A hand reaching out to the water&#10;&#10;Description automatically generated">
            <a:extLst>
              <a:ext uri="{FF2B5EF4-FFF2-40B4-BE49-F238E27FC236}">
                <a16:creationId xmlns:a16="http://schemas.microsoft.com/office/drawing/2014/main" id="{EAC6ECA9-2733-BD42-45F2-F078E33C05F5}"/>
              </a:ext>
            </a:extLst>
          </p:cNvPr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3670" y="4492236"/>
            <a:ext cx="882924" cy="5875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900438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E0E53-FB2D-0797-6F8D-682DF4981A88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Reducing the server noise: </a:t>
            </a:r>
            <a:r>
              <a:rPr lang="en-US" dirty="0" err="1"/>
              <a:t>Rényi</a:t>
            </a:r>
            <a:r>
              <a:rPr lang="en-US" dirty="0"/>
              <a:t> Divergence[BLR+18]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FAB4B7-C94B-31DB-A541-54FA10CCC35D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5671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1175CB-5797-7A16-1F55-F24725205F27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  <p:pic>
        <p:nvPicPr>
          <p:cNvPr id="6" name="Google Shape;110;p16">
            <a:extLst>
              <a:ext uri="{FF2B5EF4-FFF2-40B4-BE49-F238E27FC236}">
                <a16:creationId xmlns:a16="http://schemas.microsoft.com/office/drawing/2014/main" id="{F2833C8B-6FDE-9226-A393-95E2177CF456}"/>
              </a:ext>
            </a:extLst>
          </p:cNvPr>
          <p:cNvPicPr preferRelativeResize="0"/>
          <p:nvPr>
            <p:custDataLst>
              <p:tags r:id="rId3"/>
            </p:custDataLst>
          </p:nvPr>
        </p:nvPicPr>
        <p:blipFill>
          <a:blip r:embed="rId16">
            <a:alphaModFix/>
          </a:blip>
          <a:stretch>
            <a:fillRect/>
          </a:stretch>
        </p:blipFill>
        <p:spPr>
          <a:xfrm>
            <a:off x="7441096" y="2129558"/>
            <a:ext cx="2106547" cy="1378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09;p16">
            <a:extLst>
              <a:ext uri="{FF2B5EF4-FFF2-40B4-BE49-F238E27FC236}">
                <a16:creationId xmlns:a16="http://schemas.microsoft.com/office/drawing/2014/main" id="{13334C40-486C-87C6-350E-DC1A6C2409A4}"/>
              </a:ext>
            </a:extLst>
          </p:cNvPr>
          <p:cNvPicPr preferRelativeResize="0"/>
          <p:nvPr>
            <p:custDataLst>
              <p:tags r:id="rId4"/>
            </p:custDataLst>
          </p:nvPr>
        </p:nvPicPr>
        <p:blipFill>
          <a:blip r:embed="rId17">
            <a:alphaModFix/>
          </a:blip>
          <a:stretch>
            <a:fillRect/>
          </a:stretch>
        </p:blipFill>
        <p:spPr>
          <a:xfrm>
            <a:off x="3194322" y="2371112"/>
            <a:ext cx="1504148" cy="150414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11;p16">
            <a:extLst>
              <a:ext uri="{FF2B5EF4-FFF2-40B4-BE49-F238E27FC236}">
                <a16:creationId xmlns:a16="http://schemas.microsoft.com/office/drawing/2014/main" id="{B0C60597-5503-929F-F38C-7324D78B267B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833897" y="2625112"/>
            <a:ext cx="256500" cy="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C000"/>
                </a:solidFill>
              </a:rPr>
              <a:t>F</a:t>
            </a:r>
            <a:endParaRPr sz="2000" dirty="0">
              <a:solidFill>
                <a:srgbClr val="FFC000"/>
              </a:solidFill>
            </a:endParaRPr>
          </a:p>
        </p:txBody>
      </p:sp>
      <p:sp>
        <p:nvSpPr>
          <p:cNvPr id="9" name="Google Shape;112;p16">
            <a:extLst>
              <a:ext uri="{FF2B5EF4-FFF2-40B4-BE49-F238E27FC236}">
                <a16:creationId xmlns:a16="http://schemas.microsoft.com/office/drawing/2014/main" id="{966255C0-7A69-4081-4646-9C3575ABCDB6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3786947" y="4350262"/>
            <a:ext cx="3189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C000"/>
                </a:solidFill>
              </a:rPr>
              <a:t>y</a:t>
            </a:r>
            <a:endParaRPr sz="2000" dirty="0">
              <a:solidFill>
                <a:srgbClr val="FFC000"/>
              </a:solidFill>
            </a:endParaRPr>
          </a:p>
        </p:txBody>
      </p:sp>
      <p:sp>
        <p:nvSpPr>
          <p:cNvPr id="10" name="Google Shape;114;p16">
            <a:extLst>
              <a:ext uri="{FF2B5EF4-FFF2-40B4-BE49-F238E27FC236}">
                <a16:creationId xmlns:a16="http://schemas.microsoft.com/office/drawing/2014/main" id="{E90050DD-458A-8054-4D3C-6E8EF753EBD4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3807947" y="1580812"/>
            <a:ext cx="3189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C000"/>
                </a:solidFill>
              </a:rPr>
              <a:t>x</a:t>
            </a:r>
            <a:endParaRPr sz="2000" dirty="0">
              <a:solidFill>
                <a:srgbClr val="FFC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accent1"/>
              </a:solidFill>
            </a:endParaRPr>
          </a:p>
        </p:txBody>
      </p:sp>
      <p:pic>
        <p:nvPicPr>
          <p:cNvPr id="11" name="Google Shape;116;p16">
            <a:extLst>
              <a:ext uri="{FF2B5EF4-FFF2-40B4-BE49-F238E27FC236}">
                <a16:creationId xmlns:a16="http://schemas.microsoft.com/office/drawing/2014/main" id="{0F9F7624-6A76-B694-1116-339D2499807D}"/>
              </a:ext>
            </a:extLst>
          </p:cNvPr>
          <p:cNvPicPr preferRelativeResize="0"/>
          <p:nvPr>
            <p:custDataLst>
              <p:tags r:id="rId8"/>
            </p:custDataLst>
          </p:nvPr>
        </p:nvPicPr>
        <p:blipFill>
          <a:blip r:embed="rId18">
            <a:alphaModFix/>
          </a:blip>
          <a:stretch>
            <a:fillRect/>
          </a:stretch>
        </p:blipFill>
        <p:spPr>
          <a:xfrm>
            <a:off x="1603834" y="2603212"/>
            <a:ext cx="818099" cy="8180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Google Shape;119;p16">
            <a:extLst>
              <a:ext uri="{FF2B5EF4-FFF2-40B4-BE49-F238E27FC236}">
                <a16:creationId xmlns:a16="http://schemas.microsoft.com/office/drawing/2014/main" id="{9888643D-43C4-1BF5-7FDC-19A3D6C3B567}"/>
              </a:ext>
            </a:extLst>
          </p:cNvPr>
          <p:cNvCxnSpPr>
            <a:cxnSpLocks/>
          </p:cNvCxnSpPr>
          <p:nvPr>
            <p:custDataLst>
              <p:tags r:id="rId9"/>
            </p:custDataLst>
          </p:nvPr>
        </p:nvCxnSpPr>
        <p:spPr>
          <a:xfrm>
            <a:off x="3956897" y="2015887"/>
            <a:ext cx="0" cy="304800"/>
          </a:xfrm>
          <a:prstGeom prst="straightConnector1">
            <a:avLst/>
          </a:prstGeom>
          <a:noFill/>
          <a:ln w="9525" cap="flat" cmpd="sng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" name="Google Shape;120;p16">
            <a:extLst>
              <a:ext uri="{FF2B5EF4-FFF2-40B4-BE49-F238E27FC236}">
                <a16:creationId xmlns:a16="http://schemas.microsoft.com/office/drawing/2014/main" id="{FCEFB2EB-3613-A8CC-A814-0A1AD102A3C2}"/>
              </a:ext>
            </a:extLst>
          </p:cNvPr>
          <p:cNvCxnSpPr>
            <a:cxnSpLocks/>
          </p:cNvCxnSpPr>
          <p:nvPr>
            <p:custDataLst>
              <p:tags r:id="rId10"/>
            </p:custDataLst>
          </p:nvPr>
        </p:nvCxnSpPr>
        <p:spPr>
          <a:xfrm flipH="1">
            <a:off x="3951797" y="3979412"/>
            <a:ext cx="10200" cy="402000"/>
          </a:xfrm>
          <a:prstGeom prst="straightConnector1">
            <a:avLst/>
          </a:prstGeom>
          <a:noFill/>
          <a:ln w="9525" cap="flat" cmpd="sng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" name="Google Shape;121;p16">
            <a:extLst>
              <a:ext uri="{FF2B5EF4-FFF2-40B4-BE49-F238E27FC236}">
                <a16:creationId xmlns:a16="http://schemas.microsoft.com/office/drawing/2014/main" id="{E6F888FB-A9FF-C230-45BB-E2823B3BA5D9}"/>
              </a:ext>
            </a:extLst>
          </p:cNvPr>
          <p:cNvCxnSpPr>
            <a:cxnSpLocks/>
          </p:cNvCxnSpPr>
          <p:nvPr>
            <p:custDataLst>
              <p:tags r:id="rId11"/>
            </p:custDataLst>
          </p:nvPr>
        </p:nvCxnSpPr>
        <p:spPr>
          <a:xfrm rot="10800000" flipH="1">
            <a:off x="2456435" y="3011812"/>
            <a:ext cx="668700" cy="900"/>
          </a:xfrm>
          <a:prstGeom prst="straightConnector1">
            <a:avLst/>
          </a:prstGeom>
          <a:noFill/>
          <a:ln w="9525" cap="flat" cmpd="sng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" name="Google Shape;112;p16">
            <a:extLst>
              <a:ext uri="{FF2B5EF4-FFF2-40B4-BE49-F238E27FC236}">
                <a16:creationId xmlns:a16="http://schemas.microsoft.com/office/drawing/2014/main" id="{F6EACEF6-74B0-7147-AEB3-2E63E463F798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8358947" y="4350262"/>
            <a:ext cx="3189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C000"/>
                </a:solidFill>
              </a:rPr>
              <a:t>y</a:t>
            </a:r>
            <a:endParaRPr sz="2000" dirty="0">
              <a:solidFill>
                <a:srgbClr val="FFC000"/>
              </a:solidFill>
            </a:endParaRPr>
          </a:p>
        </p:txBody>
      </p:sp>
      <p:cxnSp>
        <p:nvCxnSpPr>
          <p:cNvPr id="21" name="Google Shape;120;p16">
            <a:extLst>
              <a:ext uri="{FF2B5EF4-FFF2-40B4-BE49-F238E27FC236}">
                <a16:creationId xmlns:a16="http://schemas.microsoft.com/office/drawing/2014/main" id="{FE006C18-793C-4F80-8B62-5F35AEF53BD5}"/>
              </a:ext>
            </a:extLst>
          </p:cNvPr>
          <p:cNvCxnSpPr>
            <a:cxnSpLocks/>
          </p:cNvCxnSpPr>
          <p:nvPr>
            <p:custDataLst>
              <p:tags r:id="rId13"/>
            </p:custDataLst>
          </p:nvPr>
        </p:nvCxnSpPr>
        <p:spPr>
          <a:xfrm flipH="1">
            <a:off x="8523797" y="3979412"/>
            <a:ext cx="10200" cy="402000"/>
          </a:xfrm>
          <a:prstGeom prst="straightConnector1">
            <a:avLst/>
          </a:prstGeom>
          <a:noFill/>
          <a:ln w="9525" cap="flat" cmpd="sng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" name="Google Shape;102;p15">
            <a:extLst>
              <a:ext uri="{FF2B5EF4-FFF2-40B4-BE49-F238E27FC236}">
                <a16:creationId xmlns:a16="http://schemas.microsoft.com/office/drawing/2014/main" id="{58DEF6F4-9733-898C-C272-5A7AFE214792}"/>
              </a:ext>
            </a:extLst>
          </p:cNvPr>
          <p:cNvSpPr txBox="1"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744739" y="145811"/>
            <a:ext cx="10515600" cy="1325200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Overview: P(</a:t>
            </a:r>
            <a:r>
              <a:rPr lang="en-US" dirty="0" err="1"/>
              <a:t>seudo</a:t>
            </a:r>
            <a:r>
              <a:rPr lang="en-US" dirty="0"/>
              <a:t>)R(</a:t>
            </a:r>
            <a:r>
              <a:rPr lang="en-US" dirty="0" err="1"/>
              <a:t>andom</a:t>
            </a:r>
            <a:r>
              <a:rPr lang="en-US" dirty="0"/>
              <a:t>)F(unction)</a:t>
            </a:r>
            <a:endParaRPr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571831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E0E53-FB2D-0797-6F8D-682DF4981A88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Reducing the server noise: </a:t>
            </a:r>
            <a:r>
              <a:rPr lang="en-US" dirty="0" err="1"/>
              <a:t>Rényi</a:t>
            </a:r>
            <a:r>
              <a:rPr lang="en-US" dirty="0"/>
              <a:t> Divergence[BLR+18]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FAB4B7-C94B-31DB-A541-54FA10CCC35D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432C37-89F8-6673-AE34-D00C6DCC813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14539" y="1690688"/>
            <a:ext cx="10162922" cy="29540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503290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50FDA4-73C9-5A27-C239-88210C6634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7AF9C-D01C-A897-B0B1-A40C3EF85D55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Reducing the server noise: </a:t>
            </a:r>
            <a:r>
              <a:rPr lang="en-US" dirty="0" err="1"/>
              <a:t>Rényi</a:t>
            </a:r>
            <a:r>
              <a:rPr lang="en-US" dirty="0"/>
              <a:t> Divergence[BLR+18]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FFB32A-C1DE-61DD-AD6E-CF465B89D13C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081755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50FDA4-73C9-5A27-C239-88210C6634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7AF9C-D01C-A897-B0B1-A40C3EF85D55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Reducing the server noise: </a:t>
            </a:r>
            <a:r>
              <a:rPr lang="en-US" dirty="0" err="1"/>
              <a:t>Rényi</a:t>
            </a:r>
            <a:r>
              <a:rPr lang="en-US" dirty="0"/>
              <a:t> Divergence[BLR+18]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FFB32A-C1DE-61DD-AD6E-CF465B89D13C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  <p:pic>
        <p:nvPicPr>
          <p:cNvPr id="6" name="Picture 5" descr="A graph of a truck">
            <a:extLst>
              <a:ext uri="{FF2B5EF4-FFF2-40B4-BE49-F238E27FC236}">
                <a16:creationId xmlns:a16="http://schemas.microsoft.com/office/drawing/2014/main" id="{3B08DECB-148A-C275-7BB1-89714100CFB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6" b="69469"/>
          <a:stretch/>
        </p:blipFill>
        <p:spPr>
          <a:xfrm>
            <a:off x="1172818" y="1848678"/>
            <a:ext cx="9470970" cy="2093843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3153A8A-AA2C-319E-FDE9-F345C9D029FE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4903304" y="2888974"/>
            <a:ext cx="192819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67318697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50FDA4-73C9-5A27-C239-88210C6634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7AF9C-D01C-A897-B0B1-A40C3EF85D55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Reducing the server noise: </a:t>
            </a:r>
            <a:r>
              <a:rPr lang="en-US" dirty="0" err="1"/>
              <a:t>Rényi</a:t>
            </a:r>
            <a:r>
              <a:rPr lang="en-US" dirty="0"/>
              <a:t> Divergence[BLR+18]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FFB32A-C1DE-61DD-AD6E-CF465B89D13C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  <p:pic>
        <p:nvPicPr>
          <p:cNvPr id="6" name="Picture 5" descr="A graph of a truck">
            <a:extLst>
              <a:ext uri="{FF2B5EF4-FFF2-40B4-BE49-F238E27FC236}">
                <a16:creationId xmlns:a16="http://schemas.microsoft.com/office/drawing/2014/main" id="{3B08DECB-148A-C275-7BB1-89714100CFB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6" b="69469"/>
          <a:stretch/>
        </p:blipFill>
        <p:spPr>
          <a:xfrm>
            <a:off x="1172818" y="1848678"/>
            <a:ext cx="9470970" cy="2093843"/>
          </a:xfrm>
          <a:prstGeom prst="rect">
            <a:avLst/>
          </a:prstGeom>
        </p:spPr>
      </p:pic>
      <p:pic>
        <p:nvPicPr>
          <p:cNvPr id="7" name="Picture 6" descr="A graph of a truck">
            <a:extLst>
              <a:ext uri="{FF2B5EF4-FFF2-40B4-BE49-F238E27FC236}">
                <a16:creationId xmlns:a16="http://schemas.microsoft.com/office/drawing/2014/main" id="{78C5CF34-73CE-F293-5F44-45D8B5849D4F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6" b="69469"/>
          <a:stretch/>
        </p:blipFill>
        <p:spPr>
          <a:xfrm>
            <a:off x="1172818" y="4262507"/>
            <a:ext cx="9470970" cy="2093843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3153A8A-AA2C-319E-FDE9-F345C9D029FE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4903304" y="2888974"/>
            <a:ext cx="192819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7C4AE85-C3EA-3CA4-F669-20CAEC7150E9}"/>
              </a:ext>
            </a:extLst>
          </p:cNvPr>
          <p:cNvCxnSpPr>
            <a:cxnSpLocks/>
          </p:cNvCxnSpPr>
          <p:nvPr>
            <p:custDataLst>
              <p:tags r:id="rId7"/>
            </p:custDataLst>
          </p:nvPr>
        </p:nvCxnSpPr>
        <p:spPr>
          <a:xfrm>
            <a:off x="4903304" y="5300869"/>
            <a:ext cx="192819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6956902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40FF2-7A17-44FA-DF10-84556AD3C475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Reducing the server noise: </a:t>
            </a:r>
            <a:r>
              <a:rPr lang="en-US" dirty="0" err="1"/>
              <a:t>Rényi</a:t>
            </a:r>
            <a:r>
              <a:rPr lang="en-US" dirty="0"/>
              <a:t> Divergence[BLR+18]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77815-198B-3718-C659-AD9F70B4111B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pPr>
              <a:buSzPts val="100"/>
            </a:pPr>
            <a:r>
              <a:rPr lang="en-US" dirty="0">
                <a:noFill/>
              </a:rPr>
              <a:t>RD can be a suitable replacement for lattice proofs[BLR+18]</a:t>
            </a:r>
          </a:p>
          <a:p>
            <a:pPr>
              <a:buSzPts val="100"/>
            </a:pPr>
            <a:r>
              <a:rPr lang="en-US" b="1" dirty="0">
                <a:noFill/>
              </a:rPr>
              <a:t>Good news:</a:t>
            </a:r>
            <a:r>
              <a:rPr lang="en-US" dirty="0">
                <a:noFill/>
              </a:rPr>
              <a:t> Smaller parameters</a:t>
            </a:r>
          </a:p>
          <a:p>
            <a:pPr>
              <a:buSzPts val="100"/>
            </a:pPr>
            <a:r>
              <a:rPr lang="en-US" b="1" dirty="0">
                <a:noFill/>
              </a:rPr>
              <a:t>Bad news:</a:t>
            </a:r>
            <a:r>
              <a:rPr lang="en-US" dirty="0">
                <a:noFill/>
              </a:rPr>
              <a:t> Highly non-trivial, can only be applied to </a:t>
            </a:r>
            <a:r>
              <a:rPr lang="en-US" u="sng" dirty="0">
                <a:noFill/>
              </a:rPr>
              <a:t>search</a:t>
            </a:r>
            <a:r>
              <a:rPr lang="en-US" dirty="0">
                <a:noFill/>
              </a:rPr>
              <a:t> problems*</a:t>
            </a:r>
            <a:endParaRPr lang="en-US" u="sng" dirty="0">
              <a:noFill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04F18E-A0CB-53C2-051F-7488228C1B9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  <p:pic>
        <p:nvPicPr>
          <p:cNvPr id="13" name="Picture 12" descr="A collage of a person and a child&#10;&#10;Description automatically generated">
            <a:extLst>
              <a:ext uri="{FF2B5EF4-FFF2-40B4-BE49-F238E27FC236}">
                <a16:creationId xmlns:a16="http://schemas.microsoft.com/office/drawing/2014/main" id="{8115039E-8F1D-48A1-7434-61C5A04877D1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974" y="2067339"/>
            <a:ext cx="4944826" cy="33320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952686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40FF2-7A17-44FA-DF10-84556AD3C475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Reducing the server noise: </a:t>
            </a:r>
            <a:r>
              <a:rPr lang="en-US" dirty="0" err="1"/>
              <a:t>Rényi</a:t>
            </a:r>
            <a:r>
              <a:rPr lang="en-US" dirty="0"/>
              <a:t> Divergence[BLR+18]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77815-198B-3718-C659-AD9F70B4111B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US" dirty="0"/>
              <a:t>RD can be a suitable replacement for lattice proofs[BLR+18]</a:t>
            </a:r>
          </a:p>
          <a:p>
            <a:pPr>
              <a:buSzPts val="100"/>
            </a:pPr>
            <a:r>
              <a:rPr lang="en-US" b="1" dirty="0">
                <a:noFill/>
              </a:rPr>
              <a:t>Good news:</a:t>
            </a:r>
            <a:r>
              <a:rPr lang="en-US" dirty="0">
                <a:noFill/>
              </a:rPr>
              <a:t> Smaller parameters</a:t>
            </a:r>
          </a:p>
          <a:p>
            <a:pPr>
              <a:buSzPts val="100"/>
            </a:pPr>
            <a:r>
              <a:rPr lang="en-US" b="1" dirty="0">
                <a:noFill/>
              </a:rPr>
              <a:t>Bad news:</a:t>
            </a:r>
            <a:r>
              <a:rPr lang="en-US" dirty="0">
                <a:noFill/>
              </a:rPr>
              <a:t> Highly non-trivial, can only be applied to </a:t>
            </a:r>
            <a:r>
              <a:rPr lang="en-US" u="sng" dirty="0">
                <a:noFill/>
              </a:rPr>
              <a:t>search</a:t>
            </a:r>
            <a:r>
              <a:rPr lang="en-US" dirty="0">
                <a:noFill/>
              </a:rPr>
              <a:t> problems*</a:t>
            </a:r>
            <a:endParaRPr lang="en-US" u="sng" dirty="0">
              <a:noFill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04F18E-A0CB-53C2-051F-7488228C1B9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  <p:pic>
        <p:nvPicPr>
          <p:cNvPr id="13" name="Picture 12" descr="A collage of a person and a child&#10;&#10;Description automatically generated">
            <a:extLst>
              <a:ext uri="{FF2B5EF4-FFF2-40B4-BE49-F238E27FC236}">
                <a16:creationId xmlns:a16="http://schemas.microsoft.com/office/drawing/2014/main" id="{8115039E-8F1D-48A1-7434-61C5A04877D1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974" y="2067339"/>
            <a:ext cx="4944826" cy="33320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9104525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40FF2-7A17-44FA-DF10-84556AD3C475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Reducing the server noise: </a:t>
            </a:r>
            <a:r>
              <a:rPr lang="en-US" dirty="0" err="1"/>
              <a:t>Rényi</a:t>
            </a:r>
            <a:r>
              <a:rPr lang="en-US" dirty="0"/>
              <a:t> Divergence[BLR+18]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77815-198B-3718-C659-AD9F70B4111B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US" dirty="0"/>
              <a:t>RD can be a suitable replacement for lattice proofs[BLR+18]</a:t>
            </a:r>
          </a:p>
          <a:p>
            <a:r>
              <a:rPr lang="en-US" b="1" dirty="0">
                <a:solidFill>
                  <a:schemeClr val="accent3"/>
                </a:solidFill>
              </a:rPr>
              <a:t>Good news:</a:t>
            </a:r>
            <a:r>
              <a:rPr lang="en-US" dirty="0">
                <a:solidFill>
                  <a:schemeClr val="accent3"/>
                </a:solidFill>
              </a:rPr>
              <a:t> Smaller parameters</a:t>
            </a:r>
          </a:p>
          <a:p>
            <a:pPr>
              <a:buSzPts val="100"/>
            </a:pPr>
            <a:r>
              <a:rPr lang="en-US" b="1" dirty="0">
                <a:noFill/>
              </a:rPr>
              <a:t>Bad news:</a:t>
            </a:r>
            <a:r>
              <a:rPr lang="en-US" dirty="0">
                <a:noFill/>
              </a:rPr>
              <a:t> Highly non-trivial, can only be applied to </a:t>
            </a:r>
            <a:r>
              <a:rPr lang="en-US" u="sng" dirty="0">
                <a:noFill/>
              </a:rPr>
              <a:t>search</a:t>
            </a:r>
            <a:r>
              <a:rPr lang="en-US" dirty="0">
                <a:noFill/>
              </a:rPr>
              <a:t> problems*</a:t>
            </a:r>
            <a:endParaRPr lang="en-US" u="sng" dirty="0">
              <a:noFill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04F18E-A0CB-53C2-051F-7488228C1B9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  <p:pic>
        <p:nvPicPr>
          <p:cNvPr id="13" name="Picture 12" descr="A collage of a person and a child&#10;&#10;Description automatically generated">
            <a:extLst>
              <a:ext uri="{FF2B5EF4-FFF2-40B4-BE49-F238E27FC236}">
                <a16:creationId xmlns:a16="http://schemas.microsoft.com/office/drawing/2014/main" id="{8115039E-8F1D-48A1-7434-61C5A04877D1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974" y="2067339"/>
            <a:ext cx="4944826" cy="33320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166903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40FF2-7A17-44FA-DF10-84556AD3C475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Reducing the server noise: </a:t>
            </a:r>
            <a:r>
              <a:rPr lang="en-US" dirty="0" err="1"/>
              <a:t>Rényi</a:t>
            </a:r>
            <a:r>
              <a:rPr lang="en-US" dirty="0"/>
              <a:t> Divergence[BLR+18]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77815-198B-3718-C659-AD9F70B4111B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US" dirty="0"/>
              <a:t>RD can be a suitable replacement for lattice proofs[BLR+18]</a:t>
            </a:r>
          </a:p>
          <a:p>
            <a:r>
              <a:rPr lang="en-US" b="1" dirty="0">
                <a:solidFill>
                  <a:schemeClr val="accent3"/>
                </a:solidFill>
              </a:rPr>
              <a:t>Good news:</a:t>
            </a:r>
            <a:r>
              <a:rPr lang="en-US" dirty="0">
                <a:solidFill>
                  <a:schemeClr val="accent3"/>
                </a:solidFill>
              </a:rPr>
              <a:t> Smaller parameters</a:t>
            </a:r>
          </a:p>
          <a:p>
            <a:r>
              <a:rPr lang="en-US" b="1" dirty="0">
                <a:solidFill>
                  <a:srgbClr val="FF0000"/>
                </a:solidFill>
              </a:rPr>
              <a:t>Bad news:</a:t>
            </a:r>
            <a:r>
              <a:rPr lang="en-US" dirty="0">
                <a:solidFill>
                  <a:srgbClr val="FF0000"/>
                </a:solidFill>
              </a:rPr>
              <a:t> Highly non-trivial, can only be applied to </a:t>
            </a:r>
            <a:r>
              <a:rPr lang="en-US" u="sng" dirty="0">
                <a:solidFill>
                  <a:srgbClr val="FF0000"/>
                </a:solidFill>
              </a:rPr>
              <a:t>search</a:t>
            </a:r>
            <a:r>
              <a:rPr lang="en-US" dirty="0">
                <a:solidFill>
                  <a:srgbClr val="FF0000"/>
                </a:solidFill>
              </a:rPr>
              <a:t> problems*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04F18E-A0CB-53C2-051F-7488228C1B9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  <p:pic>
        <p:nvPicPr>
          <p:cNvPr id="13" name="Picture 12" descr="A collage of a person and a child&#10;&#10;Description automatically generated">
            <a:extLst>
              <a:ext uri="{FF2B5EF4-FFF2-40B4-BE49-F238E27FC236}">
                <a16:creationId xmlns:a16="http://schemas.microsoft.com/office/drawing/2014/main" id="{8115039E-8F1D-48A1-7434-61C5A04877D1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974" y="2067339"/>
            <a:ext cx="4944826" cy="33320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1D82DF4-D901-4549-9933-11EBDA4DB5A7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7335445" y="5987018"/>
            <a:ext cx="40183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*: unless very specific set of conditions are met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555417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948D8E-8C22-24D0-F63F-53C21B3009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17CC76-8ED7-A90E-8102-BFF85AA9B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  <p:pic>
        <p:nvPicPr>
          <p:cNvPr id="6" name="Google Shape;110;p16">
            <a:extLst>
              <a:ext uri="{FF2B5EF4-FFF2-40B4-BE49-F238E27FC236}">
                <a16:creationId xmlns:a16="http://schemas.microsoft.com/office/drawing/2014/main" id="{31C11C53-62AF-2467-72F1-6976FA966D8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41096" y="2129558"/>
            <a:ext cx="2106547" cy="1378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09;p16">
            <a:extLst>
              <a:ext uri="{FF2B5EF4-FFF2-40B4-BE49-F238E27FC236}">
                <a16:creationId xmlns:a16="http://schemas.microsoft.com/office/drawing/2014/main" id="{5A73DA4C-858E-DF21-2DF8-39B949D8A288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94322" y="2371112"/>
            <a:ext cx="1504148" cy="150414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11;p16">
            <a:extLst>
              <a:ext uri="{FF2B5EF4-FFF2-40B4-BE49-F238E27FC236}">
                <a16:creationId xmlns:a16="http://schemas.microsoft.com/office/drawing/2014/main" id="{754C3A5E-D069-5B08-6F37-47F2E1FA1407}"/>
              </a:ext>
            </a:extLst>
          </p:cNvPr>
          <p:cNvSpPr txBox="1"/>
          <p:nvPr/>
        </p:nvSpPr>
        <p:spPr>
          <a:xfrm>
            <a:off x="3833897" y="2625112"/>
            <a:ext cx="256500" cy="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C000"/>
                </a:solidFill>
              </a:rPr>
              <a:t>F</a:t>
            </a:r>
            <a:endParaRPr sz="2000" dirty="0">
              <a:solidFill>
                <a:srgbClr val="FFC000"/>
              </a:solidFill>
            </a:endParaRPr>
          </a:p>
        </p:txBody>
      </p:sp>
      <p:sp>
        <p:nvSpPr>
          <p:cNvPr id="9" name="Google Shape;112;p16">
            <a:extLst>
              <a:ext uri="{FF2B5EF4-FFF2-40B4-BE49-F238E27FC236}">
                <a16:creationId xmlns:a16="http://schemas.microsoft.com/office/drawing/2014/main" id="{FD75FD3E-17A4-113C-5DB3-C5EE52857390}"/>
              </a:ext>
            </a:extLst>
          </p:cNvPr>
          <p:cNvSpPr txBox="1"/>
          <p:nvPr/>
        </p:nvSpPr>
        <p:spPr>
          <a:xfrm>
            <a:off x="3786947" y="4350262"/>
            <a:ext cx="3189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C000"/>
                </a:solidFill>
              </a:rPr>
              <a:t>y</a:t>
            </a:r>
            <a:endParaRPr sz="2000" dirty="0">
              <a:solidFill>
                <a:srgbClr val="FFC000"/>
              </a:solidFill>
            </a:endParaRPr>
          </a:p>
        </p:txBody>
      </p:sp>
      <p:sp>
        <p:nvSpPr>
          <p:cNvPr id="10" name="Google Shape;114;p16">
            <a:extLst>
              <a:ext uri="{FF2B5EF4-FFF2-40B4-BE49-F238E27FC236}">
                <a16:creationId xmlns:a16="http://schemas.microsoft.com/office/drawing/2014/main" id="{AE094D98-1DDB-D68E-E3FD-0CD8D1686C4A}"/>
              </a:ext>
            </a:extLst>
          </p:cNvPr>
          <p:cNvSpPr txBox="1"/>
          <p:nvPr/>
        </p:nvSpPr>
        <p:spPr>
          <a:xfrm>
            <a:off x="3807947" y="1580812"/>
            <a:ext cx="3189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C000"/>
                </a:solidFill>
              </a:rPr>
              <a:t>x</a:t>
            </a:r>
            <a:endParaRPr sz="2000" dirty="0">
              <a:solidFill>
                <a:srgbClr val="FFC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accent1"/>
              </a:solidFill>
            </a:endParaRPr>
          </a:p>
        </p:txBody>
      </p:sp>
      <p:pic>
        <p:nvPicPr>
          <p:cNvPr id="11" name="Google Shape;116;p16">
            <a:extLst>
              <a:ext uri="{FF2B5EF4-FFF2-40B4-BE49-F238E27FC236}">
                <a16:creationId xmlns:a16="http://schemas.microsoft.com/office/drawing/2014/main" id="{845305BA-E0D1-F86C-15C0-2548D74E6CBD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03834" y="2603212"/>
            <a:ext cx="818099" cy="8180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Google Shape;118;p16">
            <a:extLst>
              <a:ext uri="{FF2B5EF4-FFF2-40B4-BE49-F238E27FC236}">
                <a16:creationId xmlns:a16="http://schemas.microsoft.com/office/drawing/2014/main" id="{D93C3E72-4002-7A60-AA54-B7AB33B92513}"/>
              </a:ext>
            </a:extLst>
          </p:cNvPr>
          <p:cNvCxnSpPr>
            <a:cxnSpLocks/>
          </p:cNvCxnSpPr>
          <p:nvPr/>
        </p:nvCxnSpPr>
        <p:spPr>
          <a:xfrm>
            <a:off x="3956897" y="1965462"/>
            <a:ext cx="10500" cy="301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Google Shape;119;p16">
            <a:extLst>
              <a:ext uri="{FF2B5EF4-FFF2-40B4-BE49-F238E27FC236}">
                <a16:creationId xmlns:a16="http://schemas.microsoft.com/office/drawing/2014/main" id="{83C7C69D-7D0E-E26C-CA44-33DBE5B7E5A0}"/>
              </a:ext>
            </a:extLst>
          </p:cNvPr>
          <p:cNvCxnSpPr>
            <a:cxnSpLocks/>
          </p:cNvCxnSpPr>
          <p:nvPr/>
        </p:nvCxnSpPr>
        <p:spPr>
          <a:xfrm>
            <a:off x="3956897" y="2015887"/>
            <a:ext cx="0" cy="304800"/>
          </a:xfrm>
          <a:prstGeom prst="straightConnector1">
            <a:avLst/>
          </a:prstGeom>
          <a:noFill/>
          <a:ln w="9525" cap="flat" cmpd="sng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" name="Google Shape;120;p16">
            <a:extLst>
              <a:ext uri="{FF2B5EF4-FFF2-40B4-BE49-F238E27FC236}">
                <a16:creationId xmlns:a16="http://schemas.microsoft.com/office/drawing/2014/main" id="{F0A1070E-DF9E-2D13-D253-91A5754A0754}"/>
              </a:ext>
            </a:extLst>
          </p:cNvPr>
          <p:cNvCxnSpPr>
            <a:cxnSpLocks/>
          </p:cNvCxnSpPr>
          <p:nvPr/>
        </p:nvCxnSpPr>
        <p:spPr>
          <a:xfrm flipH="1">
            <a:off x="3951797" y="3979412"/>
            <a:ext cx="10200" cy="402000"/>
          </a:xfrm>
          <a:prstGeom prst="straightConnector1">
            <a:avLst/>
          </a:prstGeom>
          <a:noFill/>
          <a:ln w="9525" cap="flat" cmpd="sng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" name="Google Shape;121;p16">
            <a:extLst>
              <a:ext uri="{FF2B5EF4-FFF2-40B4-BE49-F238E27FC236}">
                <a16:creationId xmlns:a16="http://schemas.microsoft.com/office/drawing/2014/main" id="{056A4A7D-8FD7-C800-5039-F4E2E09F2A0A}"/>
              </a:ext>
            </a:extLst>
          </p:cNvPr>
          <p:cNvCxnSpPr>
            <a:cxnSpLocks/>
          </p:cNvCxnSpPr>
          <p:nvPr/>
        </p:nvCxnSpPr>
        <p:spPr>
          <a:xfrm rot="10800000" flipH="1">
            <a:off x="2456435" y="3011812"/>
            <a:ext cx="668700" cy="900"/>
          </a:xfrm>
          <a:prstGeom prst="straightConnector1">
            <a:avLst/>
          </a:prstGeom>
          <a:noFill/>
          <a:ln w="9525" cap="flat" cmpd="sng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" name="Google Shape;112;p16">
            <a:extLst>
              <a:ext uri="{FF2B5EF4-FFF2-40B4-BE49-F238E27FC236}">
                <a16:creationId xmlns:a16="http://schemas.microsoft.com/office/drawing/2014/main" id="{DD2E4FFD-6156-757D-0A09-7C111B0054FC}"/>
              </a:ext>
            </a:extLst>
          </p:cNvPr>
          <p:cNvSpPr txBox="1"/>
          <p:nvPr/>
        </p:nvSpPr>
        <p:spPr>
          <a:xfrm>
            <a:off x="8358947" y="4350262"/>
            <a:ext cx="3189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C000"/>
                </a:solidFill>
              </a:rPr>
              <a:t>y</a:t>
            </a:r>
            <a:endParaRPr sz="2000" dirty="0">
              <a:solidFill>
                <a:srgbClr val="FFC000"/>
              </a:solidFill>
            </a:endParaRPr>
          </a:p>
        </p:txBody>
      </p:sp>
      <p:cxnSp>
        <p:nvCxnSpPr>
          <p:cNvPr id="21" name="Google Shape;120;p16">
            <a:extLst>
              <a:ext uri="{FF2B5EF4-FFF2-40B4-BE49-F238E27FC236}">
                <a16:creationId xmlns:a16="http://schemas.microsoft.com/office/drawing/2014/main" id="{F6FCD2B8-80C2-D1FC-0154-AA349C327AEF}"/>
              </a:ext>
            </a:extLst>
          </p:cNvPr>
          <p:cNvCxnSpPr>
            <a:cxnSpLocks/>
          </p:cNvCxnSpPr>
          <p:nvPr/>
        </p:nvCxnSpPr>
        <p:spPr>
          <a:xfrm flipH="1">
            <a:off x="8523797" y="3979412"/>
            <a:ext cx="10200" cy="402000"/>
          </a:xfrm>
          <a:prstGeom prst="straightConnector1">
            <a:avLst/>
          </a:prstGeom>
          <a:noFill/>
          <a:ln w="9525" cap="flat" cmpd="sng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67E68D3-7603-8A73-5FAE-2C64676C10C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375425" y="4641828"/>
            <a:ext cx="3441150" cy="1414414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Pseudorandomness</a:t>
            </a:r>
            <a:r>
              <a:rPr lang="en-US" b="1" dirty="0">
                <a:solidFill>
                  <a:schemeClr val="tx1"/>
                </a:solidFill>
              </a:rPr>
              <a:t>:</a:t>
            </a:r>
            <a:r>
              <a:rPr lang="en-US" dirty="0">
                <a:solidFill>
                  <a:schemeClr val="tx1"/>
                </a:solidFill>
              </a:rPr>
              <a:t> Given (</a:t>
            </a:r>
            <a:r>
              <a:rPr lang="en-US" dirty="0" err="1">
                <a:solidFill>
                  <a:schemeClr val="tx1"/>
                </a:solidFill>
              </a:rPr>
              <a:t>x,y</a:t>
            </a:r>
            <a:r>
              <a:rPr lang="en-US" dirty="0">
                <a:solidFill>
                  <a:schemeClr val="tx1"/>
                </a:solidFill>
              </a:rPr>
              <a:t>) no one can determine if y came from       or        .</a:t>
            </a:r>
          </a:p>
        </p:txBody>
      </p:sp>
      <p:pic>
        <p:nvPicPr>
          <p:cNvPr id="23" name="Google Shape;109;p16">
            <a:extLst>
              <a:ext uri="{FF2B5EF4-FFF2-40B4-BE49-F238E27FC236}">
                <a16:creationId xmlns:a16="http://schemas.microsoft.com/office/drawing/2014/main" id="{A16ED230-C3C7-B7B1-69B2-A9E687298837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81607" y="5535751"/>
            <a:ext cx="241865" cy="241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10;p16">
            <a:extLst>
              <a:ext uri="{FF2B5EF4-FFF2-40B4-BE49-F238E27FC236}">
                <a16:creationId xmlns:a16="http://schemas.microsoft.com/office/drawing/2014/main" id="{9E3D3F2E-4B01-9FDB-C7A2-D2A80486D4BA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93050" y="5535751"/>
            <a:ext cx="309899" cy="20282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4522152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3"/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35000" y="61384"/>
            <a:ext cx="10515600" cy="1325200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Reducing server noise: Redefining security</a:t>
            </a:r>
            <a:endParaRPr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F327DE2-AEF8-94A7-A468-EA79C1B98039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4275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1175CB-5797-7A16-1F55-F24725205F27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  <p:pic>
        <p:nvPicPr>
          <p:cNvPr id="6" name="Google Shape;110;p16">
            <a:extLst>
              <a:ext uri="{FF2B5EF4-FFF2-40B4-BE49-F238E27FC236}">
                <a16:creationId xmlns:a16="http://schemas.microsoft.com/office/drawing/2014/main" id="{F2833C8B-6FDE-9226-A393-95E2177CF456}"/>
              </a:ext>
            </a:extLst>
          </p:cNvPr>
          <p:cNvPicPr preferRelativeResize="0"/>
          <p:nvPr>
            <p:custDataLst>
              <p:tags r:id="rId3"/>
            </p:custDataLst>
          </p:nvPr>
        </p:nvPicPr>
        <p:blipFill>
          <a:blip r:embed="rId19">
            <a:alphaModFix/>
          </a:blip>
          <a:stretch>
            <a:fillRect/>
          </a:stretch>
        </p:blipFill>
        <p:spPr>
          <a:xfrm>
            <a:off x="7441096" y="2129558"/>
            <a:ext cx="2106547" cy="1378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09;p16">
            <a:extLst>
              <a:ext uri="{FF2B5EF4-FFF2-40B4-BE49-F238E27FC236}">
                <a16:creationId xmlns:a16="http://schemas.microsoft.com/office/drawing/2014/main" id="{13334C40-486C-87C6-350E-DC1A6C2409A4}"/>
              </a:ext>
            </a:extLst>
          </p:cNvPr>
          <p:cNvPicPr preferRelativeResize="0"/>
          <p:nvPr>
            <p:custDataLst>
              <p:tags r:id="rId4"/>
            </p:custDataLst>
          </p:nvPr>
        </p:nvPicPr>
        <p:blipFill>
          <a:blip r:embed="rId20">
            <a:alphaModFix/>
          </a:blip>
          <a:stretch>
            <a:fillRect/>
          </a:stretch>
        </p:blipFill>
        <p:spPr>
          <a:xfrm>
            <a:off x="3194322" y="2371112"/>
            <a:ext cx="1504148" cy="150414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11;p16">
            <a:extLst>
              <a:ext uri="{FF2B5EF4-FFF2-40B4-BE49-F238E27FC236}">
                <a16:creationId xmlns:a16="http://schemas.microsoft.com/office/drawing/2014/main" id="{B0C60597-5503-929F-F38C-7324D78B267B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833897" y="2625112"/>
            <a:ext cx="256500" cy="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C000"/>
                </a:solidFill>
              </a:rPr>
              <a:t>F</a:t>
            </a:r>
            <a:endParaRPr sz="2000" dirty="0">
              <a:solidFill>
                <a:srgbClr val="FFC000"/>
              </a:solidFill>
            </a:endParaRPr>
          </a:p>
        </p:txBody>
      </p:sp>
      <p:sp>
        <p:nvSpPr>
          <p:cNvPr id="9" name="Google Shape;112;p16">
            <a:extLst>
              <a:ext uri="{FF2B5EF4-FFF2-40B4-BE49-F238E27FC236}">
                <a16:creationId xmlns:a16="http://schemas.microsoft.com/office/drawing/2014/main" id="{966255C0-7A69-4081-4646-9C3575ABCDB6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3786947" y="4350262"/>
            <a:ext cx="3189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C000"/>
                </a:solidFill>
              </a:rPr>
              <a:t>y</a:t>
            </a:r>
            <a:endParaRPr sz="2000" dirty="0">
              <a:solidFill>
                <a:srgbClr val="FFC000"/>
              </a:solidFill>
            </a:endParaRPr>
          </a:p>
        </p:txBody>
      </p:sp>
      <p:sp>
        <p:nvSpPr>
          <p:cNvPr id="10" name="Google Shape;114;p16">
            <a:extLst>
              <a:ext uri="{FF2B5EF4-FFF2-40B4-BE49-F238E27FC236}">
                <a16:creationId xmlns:a16="http://schemas.microsoft.com/office/drawing/2014/main" id="{E90050DD-458A-8054-4D3C-6E8EF753EBD4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3807947" y="1580812"/>
            <a:ext cx="3189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C000"/>
                </a:solidFill>
              </a:rPr>
              <a:t>x</a:t>
            </a:r>
            <a:endParaRPr sz="2000" dirty="0">
              <a:solidFill>
                <a:srgbClr val="FFC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accent1"/>
              </a:solidFill>
            </a:endParaRPr>
          </a:p>
        </p:txBody>
      </p:sp>
      <p:pic>
        <p:nvPicPr>
          <p:cNvPr id="11" name="Google Shape;116;p16">
            <a:extLst>
              <a:ext uri="{FF2B5EF4-FFF2-40B4-BE49-F238E27FC236}">
                <a16:creationId xmlns:a16="http://schemas.microsoft.com/office/drawing/2014/main" id="{0F9F7624-6A76-B694-1116-339D2499807D}"/>
              </a:ext>
            </a:extLst>
          </p:cNvPr>
          <p:cNvPicPr preferRelativeResize="0"/>
          <p:nvPr>
            <p:custDataLst>
              <p:tags r:id="rId8"/>
            </p:custDataLst>
          </p:nvPr>
        </p:nvPicPr>
        <p:blipFill>
          <a:blip r:embed="rId21">
            <a:alphaModFix/>
          </a:blip>
          <a:stretch>
            <a:fillRect/>
          </a:stretch>
        </p:blipFill>
        <p:spPr>
          <a:xfrm>
            <a:off x="1603834" y="2603212"/>
            <a:ext cx="818099" cy="8180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Google Shape;119;p16">
            <a:extLst>
              <a:ext uri="{FF2B5EF4-FFF2-40B4-BE49-F238E27FC236}">
                <a16:creationId xmlns:a16="http://schemas.microsoft.com/office/drawing/2014/main" id="{9888643D-43C4-1BF5-7FDC-19A3D6C3B567}"/>
              </a:ext>
            </a:extLst>
          </p:cNvPr>
          <p:cNvCxnSpPr>
            <a:cxnSpLocks/>
          </p:cNvCxnSpPr>
          <p:nvPr>
            <p:custDataLst>
              <p:tags r:id="rId9"/>
            </p:custDataLst>
          </p:nvPr>
        </p:nvCxnSpPr>
        <p:spPr>
          <a:xfrm>
            <a:off x="3956897" y="2015887"/>
            <a:ext cx="0" cy="304800"/>
          </a:xfrm>
          <a:prstGeom prst="straightConnector1">
            <a:avLst/>
          </a:prstGeom>
          <a:noFill/>
          <a:ln w="9525" cap="flat" cmpd="sng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" name="Google Shape;120;p16">
            <a:extLst>
              <a:ext uri="{FF2B5EF4-FFF2-40B4-BE49-F238E27FC236}">
                <a16:creationId xmlns:a16="http://schemas.microsoft.com/office/drawing/2014/main" id="{FCEFB2EB-3613-A8CC-A814-0A1AD102A3C2}"/>
              </a:ext>
            </a:extLst>
          </p:cNvPr>
          <p:cNvCxnSpPr>
            <a:cxnSpLocks/>
          </p:cNvCxnSpPr>
          <p:nvPr>
            <p:custDataLst>
              <p:tags r:id="rId10"/>
            </p:custDataLst>
          </p:nvPr>
        </p:nvCxnSpPr>
        <p:spPr>
          <a:xfrm flipH="1">
            <a:off x="3951797" y="3979412"/>
            <a:ext cx="10200" cy="402000"/>
          </a:xfrm>
          <a:prstGeom prst="straightConnector1">
            <a:avLst/>
          </a:prstGeom>
          <a:noFill/>
          <a:ln w="9525" cap="flat" cmpd="sng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" name="Google Shape;121;p16">
            <a:extLst>
              <a:ext uri="{FF2B5EF4-FFF2-40B4-BE49-F238E27FC236}">
                <a16:creationId xmlns:a16="http://schemas.microsoft.com/office/drawing/2014/main" id="{E6F888FB-A9FF-C230-45BB-E2823B3BA5D9}"/>
              </a:ext>
            </a:extLst>
          </p:cNvPr>
          <p:cNvCxnSpPr>
            <a:cxnSpLocks/>
          </p:cNvCxnSpPr>
          <p:nvPr>
            <p:custDataLst>
              <p:tags r:id="rId11"/>
            </p:custDataLst>
          </p:nvPr>
        </p:nvCxnSpPr>
        <p:spPr>
          <a:xfrm rot="10800000" flipH="1">
            <a:off x="2456435" y="3011812"/>
            <a:ext cx="668700" cy="900"/>
          </a:xfrm>
          <a:prstGeom prst="straightConnector1">
            <a:avLst/>
          </a:prstGeom>
          <a:noFill/>
          <a:ln w="9525" cap="flat" cmpd="sng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" name="Google Shape;112;p16">
            <a:extLst>
              <a:ext uri="{FF2B5EF4-FFF2-40B4-BE49-F238E27FC236}">
                <a16:creationId xmlns:a16="http://schemas.microsoft.com/office/drawing/2014/main" id="{F6EACEF6-74B0-7147-AEB3-2E63E463F798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8358947" y="4350262"/>
            <a:ext cx="3189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C000"/>
                </a:solidFill>
              </a:rPr>
              <a:t>y</a:t>
            </a:r>
            <a:endParaRPr sz="2000" dirty="0">
              <a:solidFill>
                <a:srgbClr val="FFC000"/>
              </a:solidFill>
            </a:endParaRPr>
          </a:p>
        </p:txBody>
      </p:sp>
      <p:cxnSp>
        <p:nvCxnSpPr>
          <p:cNvPr id="21" name="Google Shape;120;p16">
            <a:extLst>
              <a:ext uri="{FF2B5EF4-FFF2-40B4-BE49-F238E27FC236}">
                <a16:creationId xmlns:a16="http://schemas.microsoft.com/office/drawing/2014/main" id="{FE006C18-793C-4F80-8B62-5F35AEF53BD5}"/>
              </a:ext>
            </a:extLst>
          </p:cNvPr>
          <p:cNvCxnSpPr>
            <a:cxnSpLocks/>
          </p:cNvCxnSpPr>
          <p:nvPr>
            <p:custDataLst>
              <p:tags r:id="rId13"/>
            </p:custDataLst>
          </p:nvPr>
        </p:nvCxnSpPr>
        <p:spPr>
          <a:xfrm flipH="1">
            <a:off x="8523797" y="3979412"/>
            <a:ext cx="10200" cy="402000"/>
          </a:xfrm>
          <a:prstGeom prst="straightConnector1">
            <a:avLst/>
          </a:prstGeom>
          <a:noFill/>
          <a:ln w="9525" cap="flat" cmpd="sng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887074A-ABAE-B67E-C853-BC7D5BAB472D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4375425" y="4641828"/>
            <a:ext cx="3441150" cy="1414414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Pseudorandomness</a:t>
            </a:r>
            <a:r>
              <a:rPr lang="en-US" b="1" dirty="0">
                <a:solidFill>
                  <a:schemeClr val="tx1"/>
                </a:solidFill>
              </a:rPr>
              <a:t>:</a:t>
            </a:r>
            <a:r>
              <a:rPr lang="en-US" dirty="0">
                <a:solidFill>
                  <a:schemeClr val="tx1"/>
                </a:solidFill>
              </a:rPr>
              <a:t> Given (</a:t>
            </a:r>
            <a:r>
              <a:rPr lang="en-US" dirty="0" err="1">
                <a:solidFill>
                  <a:schemeClr val="tx1"/>
                </a:solidFill>
              </a:rPr>
              <a:t>x,y</a:t>
            </a:r>
            <a:r>
              <a:rPr lang="en-US" dirty="0">
                <a:solidFill>
                  <a:schemeClr val="tx1"/>
                </a:solidFill>
              </a:rPr>
              <a:t>) no one can determine if y came from       or        .</a:t>
            </a:r>
          </a:p>
        </p:txBody>
      </p:sp>
      <p:pic>
        <p:nvPicPr>
          <p:cNvPr id="23" name="Google Shape;109;p16">
            <a:extLst>
              <a:ext uri="{FF2B5EF4-FFF2-40B4-BE49-F238E27FC236}">
                <a16:creationId xmlns:a16="http://schemas.microsoft.com/office/drawing/2014/main" id="{330BA916-9C29-8094-006E-CEAE036540EC}"/>
              </a:ext>
            </a:extLst>
          </p:cNvPr>
          <p:cNvPicPr preferRelativeResize="0"/>
          <p:nvPr>
            <p:custDataLst>
              <p:tags r:id="rId15"/>
            </p:custDataLst>
          </p:nvPr>
        </p:nvPicPr>
        <p:blipFill>
          <a:blip r:embed="rId20">
            <a:alphaModFix/>
          </a:blip>
          <a:stretch>
            <a:fillRect/>
          </a:stretch>
        </p:blipFill>
        <p:spPr>
          <a:xfrm>
            <a:off x="5881607" y="5535751"/>
            <a:ext cx="241865" cy="241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10;p16">
            <a:extLst>
              <a:ext uri="{FF2B5EF4-FFF2-40B4-BE49-F238E27FC236}">
                <a16:creationId xmlns:a16="http://schemas.microsoft.com/office/drawing/2014/main" id="{7BFC0213-28ED-904C-AA2D-F4819355A51E}"/>
              </a:ext>
            </a:extLst>
          </p:cNvPr>
          <p:cNvPicPr preferRelativeResize="0"/>
          <p:nvPr>
            <p:custDataLst>
              <p:tags r:id="rId16"/>
            </p:custDataLst>
          </p:nvPr>
        </p:nvPicPr>
        <p:blipFill>
          <a:blip r:embed="rId19">
            <a:alphaModFix/>
          </a:blip>
          <a:stretch>
            <a:fillRect/>
          </a:stretch>
        </p:blipFill>
        <p:spPr>
          <a:xfrm>
            <a:off x="6393050" y="5535751"/>
            <a:ext cx="309899" cy="2028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02;p15">
            <a:extLst>
              <a:ext uri="{FF2B5EF4-FFF2-40B4-BE49-F238E27FC236}">
                <a16:creationId xmlns:a16="http://schemas.microsoft.com/office/drawing/2014/main" id="{58DEF6F4-9733-898C-C272-5A7AFE214792}"/>
              </a:ext>
            </a:extLst>
          </p:cNvPr>
          <p:cNvSpPr txBox="1">
            <a:spLocks noGrp="1"/>
          </p:cNvSpPr>
          <p:nvPr>
            <p:ph type="title"/>
            <p:custDataLst>
              <p:tags r:id="rId17"/>
            </p:custDataLst>
          </p:nvPr>
        </p:nvSpPr>
        <p:spPr>
          <a:xfrm>
            <a:off x="744739" y="145811"/>
            <a:ext cx="10515600" cy="1325200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Overview: P(</a:t>
            </a:r>
            <a:r>
              <a:rPr lang="en-US" dirty="0" err="1"/>
              <a:t>seudo</a:t>
            </a:r>
            <a:r>
              <a:rPr lang="en-US" dirty="0"/>
              <a:t>)R(</a:t>
            </a:r>
            <a:r>
              <a:rPr lang="en-US" dirty="0" err="1"/>
              <a:t>andom</a:t>
            </a:r>
            <a:r>
              <a:rPr lang="en-US" dirty="0"/>
              <a:t>)F(unction)</a:t>
            </a:r>
            <a:endParaRPr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690195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3"/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35000" y="61384"/>
            <a:ext cx="10515600" cy="1325200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Reducing server noise: Redefining security</a:t>
            </a:r>
            <a:endParaRPr dirty="0"/>
          </a:p>
        </p:txBody>
      </p:sp>
      <p:pic>
        <p:nvPicPr>
          <p:cNvPr id="414" name="Google Shape;414;p43"/>
          <p:cNvPicPr preferRelativeResize="0"/>
          <p:nvPr>
            <p:custDataLst>
              <p:tags r:id="rId3"/>
            </p:custDataLst>
          </p:nvPr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921819" y="2281341"/>
            <a:ext cx="431975" cy="431977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43"/>
          <p:cNvSpPr txBox="1"/>
          <p:nvPr>
            <p:custDataLst>
              <p:tags r:id="rId4"/>
            </p:custDataLst>
          </p:nvPr>
        </p:nvSpPr>
        <p:spPr>
          <a:xfrm>
            <a:off x="11203605" y="1969899"/>
            <a:ext cx="244000" cy="3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>
                <a:solidFill>
                  <a:schemeClr val="accent1"/>
                </a:solidFill>
              </a:rPr>
              <a:t>k</a:t>
            </a:r>
            <a:endParaRPr sz="2667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51D5269E-C86C-5F80-3DDE-F9C3351D015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496841" y="2041030"/>
            <a:ext cx="2358074" cy="2358074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F327DE2-AEF8-94A7-A468-EA79C1B98039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314991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3"/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35000" y="61384"/>
            <a:ext cx="10515600" cy="1325200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Reducing server noise: Redefining security</a:t>
            </a:r>
            <a:endParaRPr dirty="0"/>
          </a:p>
        </p:txBody>
      </p:sp>
      <p:pic>
        <p:nvPicPr>
          <p:cNvPr id="414" name="Google Shape;414;p43"/>
          <p:cNvPicPr preferRelativeResize="0"/>
          <p:nvPr>
            <p:custDataLst>
              <p:tags r:id="rId3"/>
            </p:custDataLst>
          </p:nvPr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21819" y="2281341"/>
            <a:ext cx="431975" cy="431977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43"/>
          <p:cNvSpPr txBox="1"/>
          <p:nvPr>
            <p:custDataLst>
              <p:tags r:id="rId4"/>
            </p:custDataLst>
          </p:nvPr>
        </p:nvSpPr>
        <p:spPr>
          <a:xfrm>
            <a:off x="11203605" y="1969899"/>
            <a:ext cx="244000" cy="3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>
                <a:solidFill>
                  <a:schemeClr val="accent1"/>
                </a:solidFill>
              </a:rPr>
              <a:t>k</a:t>
            </a:r>
            <a:endParaRPr sz="2667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pic>
        <p:nvPicPr>
          <p:cNvPr id="12" name="Graphic 11" descr="Devil face with solid fill with solid fill">
            <a:extLst>
              <a:ext uri="{FF2B5EF4-FFF2-40B4-BE49-F238E27FC236}">
                <a16:creationId xmlns:a16="http://schemas.microsoft.com/office/drawing/2014/main" id="{7E57CF59-6022-D7F6-5FBE-CC676D0C7F32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236182" y="2103149"/>
            <a:ext cx="2651701" cy="2651701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51D5269E-C86C-5F80-3DDE-F9C3351D0156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496841" y="2041030"/>
            <a:ext cx="2358074" cy="2358074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F327DE2-AEF8-94A7-A468-EA79C1B98039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691072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3"/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35000" y="61384"/>
            <a:ext cx="10515600" cy="1325200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Reducing server noise: Redefining security</a:t>
            </a:r>
            <a:endParaRPr dirty="0"/>
          </a:p>
        </p:txBody>
      </p:sp>
      <p:pic>
        <p:nvPicPr>
          <p:cNvPr id="414" name="Google Shape;414;p43"/>
          <p:cNvPicPr preferRelativeResize="0"/>
          <p:nvPr>
            <p:custDataLst>
              <p:tags r:id="rId3"/>
            </p:custDataLst>
          </p:nvPr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0921819" y="2281341"/>
            <a:ext cx="431975" cy="431977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43"/>
          <p:cNvSpPr txBox="1"/>
          <p:nvPr>
            <p:custDataLst>
              <p:tags r:id="rId4"/>
            </p:custDataLst>
          </p:nvPr>
        </p:nvSpPr>
        <p:spPr>
          <a:xfrm>
            <a:off x="11203605" y="1969899"/>
            <a:ext cx="244000" cy="3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>
                <a:solidFill>
                  <a:schemeClr val="accent1"/>
                </a:solidFill>
              </a:rPr>
              <a:t>k</a:t>
            </a:r>
            <a:endParaRPr sz="2667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cxnSp>
        <p:nvCxnSpPr>
          <p:cNvPr id="419" name="Google Shape;419;p43"/>
          <p:cNvCxnSpPr/>
          <p:nvPr>
            <p:custDataLst>
              <p:tags r:id="rId5"/>
            </p:custDataLst>
          </p:nvPr>
        </p:nvCxnSpPr>
        <p:spPr>
          <a:xfrm rot="10800000" flipH="1">
            <a:off x="4866511" y="1889158"/>
            <a:ext cx="2364800" cy="11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20" name="Google Shape;420;p43"/>
          <p:cNvCxnSpPr/>
          <p:nvPr>
            <p:custDataLst>
              <p:tags r:id="rId6"/>
            </p:custDataLst>
          </p:nvPr>
        </p:nvCxnSpPr>
        <p:spPr>
          <a:xfrm flipH="1">
            <a:off x="4881473" y="2041030"/>
            <a:ext cx="2335200" cy="252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21" name="Google Shape;421;p43"/>
          <p:cNvSpPr txBox="1"/>
          <p:nvPr>
            <p:custDataLst>
              <p:tags r:id="rId7"/>
            </p:custDataLst>
          </p:nvPr>
        </p:nvSpPr>
        <p:spPr>
          <a:xfrm>
            <a:off x="5851731" y="1386584"/>
            <a:ext cx="478800" cy="4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000">
                <a:solidFill>
                  <a:schemeClr val="accent1"/>
                </a:solidFill>
              </a:rPr>
              <a:t>x</a:t>
            </a:r>
            <a:r>
              <a:rPr lang="en-US" sz="2000" baseline="-25000">
                <a:solidFill>
                  <a:schemeClr val="accent1"/>
                </a:solidFill>
              </a:rPr>
              <a:t>1</a:t>
            </a:r>
            <a:endParaRPr sz="2000" baseline="-25000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sp>
        <p:nvSpPr>
          <p:cNvPr id="422" name="Google Shape;422;p43"/>
          <p:cNvSpPr txBox="1"/>
          <p:nvPr>
            <p:custDataLst>
              <p:tags r:id="rId8"/>
            </p:custDataLst>
          </p:nvPr>
        </p:nvSpPr>
        <p:spPr>
          <a:xfrm>
            <a:off x="5646325" y="2085217"/>
            <a:ext cx="889600" cy="4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000" dirty="0" err="1">
                <a:solidFill>
                  <a:schemeClr val="accent1"/>
                </a:solidFill>
              </a:rPr>
              <a:t>F</a:t>
            </a:r>
            <a:r>
              <a:rPr lang="en-US" sz="2000" baseline="-25000" dirty="0" err="1">
                <a:solidFill>
                  <a:schemeClr val="accent1"/>
                </a:solidFill>
              </a:rPr>
              <a:t>k</a:t>
            </a:r>
            <a:r>
              <a:rPr lang="en-US" sz="2000" dirty="0">
                <a:solidFill>
                  <a:schemeClr val="accent1"/>
                </a:solidFill>
              </a:rPr>
              <a:t>(x</a:t>
            </a:r>
            <a:r>
              <a:rPr lang="en-US" sz="2000" baseline="-25000" dirty="0">
                <a:solidFill>
                  <a:schemeClr val="accent1"/>
                </a:solidFill>
              </a:rPr>
              <a:t>1</a:t>
            </a:r>
            <a:r>
              <a:rPr lang="en-US" sz="2000" dirty="0">
                <a:solidFill>
                  <a:schemeClr val="accent1"/>
                </a:solidFill>
              </a:rPr>
              <a:t>)</a:t>
            </a:r>
            <a:endParaRPr sz="2000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pic>
        <p:nvPicPr>
          <p:cNvPr id="12" name="Graphic 11" descr="Devil face with solid fill with solid fill">
            <a:extLst>
              <a:ext uri="{FF2B5EF4-FFF2-40B4-BE49-F238E27FC236}">
                <a16:creationId xmlns:a16="http://schemas.microsoft.com/office/drawing/2014/main" id="{7E57CF59-6022-D7F6-5FBE-CC676D0C7F32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236182" y="2103149"/>
            <a:ext cx="2651701" cy="2651701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51D5269E-C86C-5F80-3DDE-F9C3351D0156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496841" y="2041030"/>
            <a:ext cx="2358074" cy="2358074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F327DE2-AEF8-94A7-A468-EA79C1B98039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741851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3"/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35000" y="61384"/>
            <a:ext cx="10515600" cy="1325200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Reducing server noise: Redefining security</a:t>
            </a:r>
            <a:endParaRPr dirty="0"/>
          </a:p>
        </p:txBody>
      </p:sp>
      <p:pic>
        <p:nvPicPr>
          <p:cNvPr id="414" name="Google Shape;414;p43"/>
          <p:cNvPicPr preferRelativeResize="0"/>
          <p:nvPr>
            <p:custDataLst>
              <p:tags r:id="rId3"/>
            </p:custDataLst>
          </p:nvPr>
        </p:nvPicPr>
        <p:blipFill>
          <a:blip r:embed="rId18">
            <a:alphaModFix/>
          </a:blip>
          <a:stretch>
            <a:fillRect/>
          </a:stretch>
        </p:blipFill>
        <p:spPr>
          <a:xfrm>
            <a:off x="10921819" y="2281341"/>
            <a:ext cx="431975" cy="431977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43"/>
          <p:cNvSpPr txBox="1"/>
          <p:nvPr>
            <p:custDataLst>
              <p:tags r:id="rId4"/>
            </p:custDataLst>
          </p:nvPr>
        </p:nvSpPr>
        <p:spPr>
          <a:xfrm>
            <a:off x="11203605" y="1969899"/>
            <a:ext cx="244000" cy="3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>
                <a:solidFill>
                  <a:schemeClr val="accent1"/>
                </a:solidFill>
              </a:rPr>
              <a:t>k</a:t>
            </a:r>
            <a:endParaRPr sz="2667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cxnSp>
        <p:nvCxnSpPr>
          <p:cNvPr id="419" name="Google Shape;419;p43"/>
          <p:cNvCxnSpPr/>
          <p:nvPr>
            <p:custDataLst>
              <p:tags r:id="rId5"/>
            </p:custDataLst>
          </p:nvPr>
        </p:nvCxnSpPr>
        <p:spPr>
          <a:xfrm rot="10800000" flipH="1">
            <a:off x="4866511" y="1889158"/>
            <a:ext cx="2364800" cy="11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20" name="Google Shape;420;p43"/>
          <p:cNvCxnSpPr/>
          <p:nvPr>
            <p:custDataLst>
              <p:tags r:id="rId6"/>
            </p:custDataLst>
          </p:nvPr>
        </p:nvCxnSpPr>
        <p:spPr>
          <a:xfrm flipH="1">
            <a:off x="4881473" y="2041030"/>
            <a:ext cx="2335200" cy="252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21" name="Google Shape;421;p43"/>
          <p:cNvSpPr txBox="1"/>
          <p:nvPr>
            <p:custDataLst>
              <p:tags r:id="rId7"/>
            </p:custDataLst>
          </p:nvPr>
        </p:nvSpPr>
        <p:spPr>
          <a:xfrm>
            <a:off x="5851731" y="1386584"/>
            <a:ext cx="478800" cy="4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000">
                <a:solidFill>
                  <a:schemeClr val="accent1"/>
                </a:solidFill>
              </a:rPr>
              <a:t>x</a:t>
            </a:r>
            <a:r>
              <a:rPr lang="en-US" sz="2000" baseline="-25000">
                <a:solidFill>
                  <a:schemeClr val="accent1"/>
                </a:solidFill>
              </a:rPr>
              <a:t>1</a:t>
            </a:r>
            <a:endParaRPr sz="2000" baseline="-25000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sp>
        <p:nvSpPr>
          <p:cNvPr id="422" name="Google Shape;422;p43"/>
          <p:cNvSpPr txBox="1"/>
          <p:nvPr>
            <p:custDataLst>
              <p:tags r:id="rId8"/>
            </p:custDataLst>
          </p:nvPr>
        </p:nvSpPr>
        <p:spPr>
          <a:xfrm>
            <a:off x="5646325" y="2085217"/>
            <a:ext cx="889600" cy="4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000" dirty="0" err="1">
                <a:solidFill>
                  <a:schemeClr val="accent1"/>
                </a:solidFill>
              </a:rPr>
              <a:t>F</a:t>
            </a:r>
            <a:r>
              <a:rPr lang="en-US" sz="2000" baseline="-25000" dirty="0" err="1">
                <a:solidFill>
                  <a:schemeClr val="accent1"/>
                </a:solidFill>
              </a:rPr>
              <a:t>k</a:t>
            </a:r>
            <a:r>
              <a:rPr lang="en-US" sz="2000" dirty="0">
                <a:solidFill>
                  <a:schemeClr val="accent1"/>
                </a:solidFill>
              </a:rPr>
              <a:t>(x</a:t>
            </a:r>
            <a:r>
              <a:rPr lang="en-US" sz="2000" baseline="-25000" dirty="0">
                <a:solidFill>
                  <a:schemeClr val="accent1"/>
                </a:solidFill>
              </a:rPr>
              <a:t>1</a:t>
            </a:r>
            <a:r>
              <a:rPr lang="en-US" sz="2000" dirty="0">
                <a:solidFill>
                  <a:schemeClr val="accent1"/>
                </a:solidFill>
              </a:rPr>
              <a:t>)</a:t>
            </a:r>
            <a:endParaRPr sz="2000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cxnSp>
        <p:nvCxnSpPr>
          <p:cNvPr id="423" name="Google Shape;423;p43"/>
          <p:cNvCxnSpPr/>
          <p:nvPr>
            <p:custDataLst>
              <p:tags r:id="rId9"/>
            </p:custDataLst>
          </p:nvPr>
        </p:nvCxnSpPr>
        <p:spPr>
          <a:xfrm rot="10800000" flipH="1">
            <a:off x="4866511" y="3183658"/>
            <a:ext cx="2364800" cy="11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24" name="Google Shape;424;p43"/>
          <p:cNvCxnSpPr/>
          <p:nvPr>
            <p:custDataLst>
              <p:tags r:id="rId10"/>
            </p:custDataLst>
          </p:nvPr>
        </p:nvCxnSpPr>
        <p:spPr>
          <a:xfrm flipH="1">
            <a:off x="4881473" y="3335530"/>
            <a:ext cx="2335200" cy="252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26" name="Google Shape;426;p43"/>
          <p:cNvSpPr txBox="1"/>
          <p:nvPr>
            <p:custDataLst>
              <p:tags r:id="rId11"/>
            </p:custDataLst>
          </p:nvPr>
        </p:nvSpPr>
        <p:spPr>
          <a:xfrm>
            <a:off x="5646325" y="3379717"/>
            <a:ext cx="889600" cy="4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000" dirty="0" err="1">
                <a:solidFill>
                  <a:schemeClr val="accent1"/>
                </a:solidFill>
              </a:rPr>
              <a:t>F</a:t>
            </a:r>
            <a:r>
              <a:rPr lang="en-US" sz="2000" baseline="-25000" dirty="0" err="1">
                <a:solidFill>
                  <a:schemeClr val="accent1"/>
                </a:solidFill>
              </a:rPr>
              <a:t>k</a:t>
            </a:r>
            <a:r>
              <a:rPr lang="en-US" sz="2000" dirty="0">
                <a:solidFill>
                  <a:schemeClr val="accent1"/>
                </a:solidFill>
              </a:rPr>
              <a:t>(x</a:t>
            </a:r>
            <a:r>
              <a:rPr lang="en-US" sz="2000" baseline="-25000" dirty="0">
                <a:solidFill>
                  <a:schemeClr val="accent1"/>
                </a:solidFill>
              </a:rPr>
              <a:t>2</a:t>
            </a:r>
            <a:r>
              <a:rPr lang="en-US" sz="2000" dirty="0">
                <a:solidFill>
                  <a:schemeClr val="accent1"/>
                </a:solidFill>
              </a:rPr>
              <a:t>)</a:t>
            </a:r>
            <a:endParaRPr sz="2000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sp>
        <p:nvSpPr>
          <p:cNvPr id="11" name="Google Shape;425;p43">
            <a:extLst>
              <a:ext uri="{FF2B5EF4-FFF2-40B4-BE49-F238E27FC236}">
                <a16:creationId xmlns:a16="http://schemas.microsoft.com/office/drawing/2014/main" id="{36CE43C2-3BF2-1C1A-4DD8-E24800693BE3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5834061" y="2706989"/>
            <a:ext cx="478800" cy="4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x</a:t>
            </a:r>
            <a:r>
              <a:rPr lang="en-US" sz="2000" baseline="-25000" dirty="0">
                <a:solidFill>
                  <a:schemeClr val="accent1"/>
                </a:solidFill>
              </a:rPr>
              <a:t>2</a:t>
            </a:r>
            <a:endParaRPr sz="2667" dirty="0">
              <a:solidFill>
                <a:schemeClr val="accent1"/>
              </a:solidFill>
            </a:endParaRPr>
          </a:p>
        </p:txBody>
      </p:sp>
      <p:pic>
        <p:nvPicPr>
          <p:cNvPr id="12" name="Graphic 11" descr="Devil face with solid fill with solid fill">
            <a:extLst>
              <a:ext uri="{FF2B5EF4-FFF2-40B4-BE49-F238E27FC236}">
                <a16:creationId xmlns:a16="http://schemas.microsoft.com/office/drawing/2014/main" id="{7E57CF59-6022-D7F6-5FBE-CC676D0C7F32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236182" y="2103149"/>
            <a:ext cx="2651701" cy="2651701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51D5269E-C86C-5F80-3DDE-F9C3351D0156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496841" y="2041030"/>
            <a:ext cx="2358074" cy="2358074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F327DE2-AEF8-94A7-A468-EA79C1B98039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329891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3"/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35000" y="61384"/>
            <a:ext cx="10515600" cy="1325200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Reducing server noise: Redefining security</a:t>
            </a:r>
            <a:endParaRPr dirty="0"/>
          </a:p>
        </p:txBody>
      </p:sp>
      <p:pic>
        <p:nvPicPr>
          <p:cNvPr id="414" name="Google Shape;414;p43"/>
          <p:cNvPicPr preferRelativeResize="0"/>
          <p:nvPr>
            <p:custDataLst>
              <p:tags r:id="rId3"/>
            </p:custDataLst>
          </p:nvPr>
        </p:nvPicPr>
        <p:blipFill>
          <a:blip r:embed="rId19">
            <a:alphaModFix/>
          </a:blip>
          <a:stretch>
            <a:fillRect/>
          </a:stretch>
        </p:blipFill>
        <p:spPr>
          <a:xfrm>
            <a:off x="10921819" y="2281341"/>
            <a:ext cx="431975" cy="431977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43"/>
          <p:cNvSpPr txBox="1"/>
          <p:nvPr>
            <p:custDataLst>
              <p:tags r:id="rId4"/>
            </p:custDataLst>
          </p:nvPr>
        </p:nvSpPr>
        <p:spPr>
          <a:xfrm>
            <a:off x="11203605" y="1969899"/>
            <a:ext cx="244000" cy="3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>
                <a:solidFill>
                  <a:schemeClr val="accent1"/>
                </a:solidFill>
              </a:rPr>
              <a:t>k</a:t>
            </a:r>
            <a:endParaRPr sz="2667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cxnSp>
        <p:nvCxnSpPr>
          <p:cNvPr id="419" name="Google Shape;419;p43"/>
          <p:cNvCxnSpPr/>
          <p:nvPr>
            <p:custDataLst>
              <p:tags r:id="rId5"/>
            </p:custDataLst>
          </p:nvPr>
        </p:nvCxnSpPr>
        <p:spPr>
          <a:xfrm rot="10800000" flipH="1">
            <a:off x="4866511" y="1889158"/>
            <a:ext cx="2364800" cy="11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20" name="Google Shape;420;p43"/>
          <p:cNvCxnSpPr/>
          <p:nvPr>
            <p:custDataLst>
              <p:tags r:id="rId6"/>
            </p:custDataLst>
          </p:nvPr>
        </p:nvCxnSpPr>
        <p:spPr>
          <a:xfrm flipH="1">
            <a:off x="4881473" y="2041030"/>
            <a:ext cx="2335200" cy="252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21" name="Google Shape;421;p43"/>
          <p:cNvSpPr txBox="1"/>
          <p:nvPr>
            <p:custDataLst>
              <p:tags r:id="rId7"/>
            </p:custDataLst>
          </p:nvPr>
        </p:nvSpPr>
        <p:spPr>
          <a:xfrm>
            <a:off x="5851731" y="1386584"/>
            <a:ext cx="478800" cy="4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000">
                <a:solidFill>
                  <a:schemeClr val="accent1"/>
                </a:solidFill>
              </a:rPr>
              <a:t>x</a:t>
            </a:r>
            <a:r>
              <a:rPr lang="en-US" sz="2000" baseline="-25000">
                <a:solidFill>
                  <a:schemeClr val="accent1"/>
                </a:solidFill>
              </a:rPr>
              <a:t>1</a:t>
            </a:r>
            <a:endParaRPr sz="2000" baseline="-25000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sp>
        <p:nvSpPr>
          <p:cNvPr id="422" name="Google Shape;422;p43"/>
          <p:cNvSpPr txBox="1"/>
          <p:nvPr>
            <p:custDataLst>
              <p:tags r:id="rId8"/>
            </p:custDataLst>
          </p:nvPr>
        </p:nvSpPr>
        <p:spPr>
          <a:xfrm>
            <a:off x="5646325" y="2085217"/>
            <a:ext cx="889600" cy="4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000" dirty="0" err="1">
                <a:solidFill>
                  <a:schemeClr val="accent1"/>
                </a:solidFill>
              </a:rPr>
              <a:t>F</a:t>
            </a:r>
            <a:r>
              <a:rPr lang="en-US" sz="2000" baseline="-25000" dirty="0" err="1">
                <a:solidFill>
                  <a:schemeClr val="accent1"/>
                </a:solidFill>
              </a:rPr>
              <a:t>k</a:t>
            </a:r>
            <a:r>
              <a:rPr lang="en-US" sz="2000" dirty="0">
                <a:solidFill>
                  <a:schemeClr val="accent1"/>
                </a:solidFill>
              </a:rPr>
              <a:t>(x</a:t>
            </a:r>
            <a:r>
              <a:rPr lang="en-US" sz="2000" baseline="-25000" dirty="0">
                <a:solidFill>
                  <a:schemeClr val="accent1"/>
                </a:solidFill>
              </a:rPr>
              <a:t>1</a:t>
            </a:r>
            <a:r>
              <a:rPr lang="en-US" sz="2000" dirty="0">
                <a:solidFill>
                  <a:schemeClr val="accent1"/>
                </a:solidFill>
              </a:rPr>
              <a:t>)</a:t>
            </a:r>
            <a:endParaRPr sz="2000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cxnSp>
        <p:nvCxnSpPr>
          <p:cNvPr id="423" name="Google Shape;423;p43"/>
          <p:cNvCxnSpPr/>
          <p:nvPr>
            <p:custDataLst>
              <p:tags r:id="rId9"/>
            </p:custDataLst>
          </p:nvPr>
        </p:nvCxnSpPr>
        <p:spPr>
          <a:xfrm rot="10800000" flipH="1">
            <a:off x="4866511" y="3183658"/>
            <a:ext cx="2364800" cy="11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24" name="Google Shape;424;p43"/>
          <p:cNvCxnSpPr/>
          <p:nvPr>
            <p:custDataLst>
              <p:tags r:id="rId10"/>
            </p:custDataLst>
          </p:nvPr>
        </p:nvCxnSpPr>
        <p:spPr>
          <a:xfrm flipH="1">
            <a:off x="4881473" y="3335530"/>
            <a:ext cx="2335200" cy="252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26" name="Google Shape;426;p43"/>
          <p:cNvSpPr txBox="1"/>
          <p:nvPr>
            <p:custDataLst>
              <p:tags r:id="rId11"/>
            </p:custDataLst>
          </p:nvPr>
        </p:nvSpPr>
        <p:spPr>
          <a:xfrm>
            <a:off x="5646325" y="3379717"/>
            <a:ext cx="889600" cy="4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000" dirty="0" err="1">
                <a:solidFill>
                  <a:schemeClr val="accent1"/>
                </a:solidFill>
              </a:rPr>
              <a:t>F</a:t>
            </a:r>
            <a:r>
              <a:rPr lang="en-US" sz="2000" baseline="-25000" dirty="0" err="1">
                <a:solidFill>
                  <a:schemeClr val="accent1"/>
                </a:solidFill>
              </a:rPr>
              <a:t>k</a:t>
            </a:r>
            <a:r>
              <a:rPr lang="en-US" sz="2000" dirty="0">
                <a:solidFill>
                  <a:schemeClr val="accent1"/>
                </a:solidFill>
              </a:rPr>
              <a:t>(x</a:t>
            </a:r>
            <a:r>
              <a:rPr lang="en-US" sz="2000" baseline="-25000" dirty="0">
                <a:solidFill>
                  <a:schemeClr val="accent1"/>
                </a:solidFill>
              </a:rPr>
              <a:t>2</a:t>
            </a:r>
            <a:r>
              <a:rPr lang="en-US" sz="2000" dirty="0">
                <a:solidFill>
                  <a:schemeClr val="accent1"/>
                </a:solidFill>
              </a:rPr>
              <a:t>)</a:t>
            </a:r>
            <a:endParaRPr sz="2000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sp>
        <p:nvSpPr>
          <p:cNvPr id="427" name="Google Shape;427;p43"/>
          <p:cNvSpPr txBox="1"/>
          <p:nvPr>
            <p:custDataLst>
              <p:tags r:id="rId12"/>
            </p:custDataLst>
          </p:nvPr>
        </p:nvSpPr>
        <p:spPr>
          <a:xfrm>
            <a:off x="5851731" y="3867885"/>
            <a:ext cx="478800" cy="4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 .</a:t>
            </a:r>
            <a:endParaRPr sz="2000" baseline="-25000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sp>
        <p:nvSpPr>
          <p:cNvPr id="11" name="Google Shape;425;p43">
            <a:extLst>
              <a:ext uri="{FF2B5EF4-FFF2-40B4-BE49-F238E27FC236}">
                <a16:creationId xmlns:a16="http://schemas.microsoft.com/office/drawing/2014/main" id="{36CE43C2-3BF2-1C1A-4DD8-E24800693BE3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5834061" y="2706989"/>
            <a:ext cx="478800" cy="4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x</a:t>
            </a:r>
            <a:r>
              <a:rPr lang="en-US" sz="2000" baseline="-25000" dirty="0">
                <a:solidFill>
                  <a:schemeClr val="accent1"/>
                </a:solidFill>
              </a:rPr>
              <a:t>2</a:t>
            </a:r>
            <a:endParaRPr sz="2667" dirty="0">
              <a:solidFill>
                <a:schemeClr val="accent1"/>
              </a:solidFill>
            </a:endParaRPr>
          </a:p>
        </p:txBody>
      </p:sp>
      <p:pic>
        <p:nvPicPr>
          <p:cNvPr id="12" name="Graphic 11" descr="Devil face with solid fill with solid fill">
            <a:extLst>
              <a:ext uri="{FF2B5EF4-FFF2-40B4-BE49-F238E27FC236}">
                <a16:creationId xmlns:a16="http://schemas.microsoft.com/office/drawing/2014/main" id="{7E57CF59-6022-D7F6-5FBE-CC676D0C7F32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236182" y="2103149"/>
            <a:ext cx="2651701" cy="2651701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51D5269E-C86C-5F80-3DDE-F9C3351D0156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8496841" y="2041030"/>
            <a:ext cx="2358074" cy="2358074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F327DE2-AEF8-94A7-A468-EA79C1B98039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6"/>
            </p:custDataLst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179963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3"/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35000" y="61384"/>
            <a:ext cx="10515600" cy="1325200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Reducing server noise: Redefining security</a:t>
            </a:r>
            <a:endParaRPr dirty="0"/>
          </a:p>
        </p:txBody>
      </p:sp>
      <p:pic>
        <p:nvPicPr>
          <p:cNvPr id="414" name="Google Shape;414;p43"/>
          <p:cNvPicPr preferRelativeResize="0"/>
          <p:nvPr>
            <p:custDataLst>
              <p:tags r:id="rId3"/>
            </p:custDataLst>
          </p:nvPr>
        </p:nvPicPr>
        <p:blipFill>
          <a:blip r:embed="rId20">
            <a:alphaModFix/>
          </a:blip>
          <a:stretch>
            <a:fillRect/>
          </a:stretch>
        </p:blipFill>
        <p:spPr>
          <a:xfrm>
            <a:off x="10921819" y="2281341"/>
            <a:ext cx="431975" cy="431977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43"/>
          <p:cNvSpPr txBox="1"/>
          <p:nvPr>
            <p:custDataLst>
              <p:tags r:id="rId4"/>
            </p:custDataLst>
          </p:nvPr>
        </p:nvSpPr>
        <p:spPr>
          <a:xfrm>
            <a:off x="11203605" y="1969899"/>
            <a:ext cx="244000" cy="3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>
                <a:solidFill>
                  <a:schemeClr val="accent1"/>
                </a:solidFill>
              </a:rPr>
              <a:t>k</a:t>
            </a:r>
            <a:endParaRPr sz="2667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cxnSp>
        <p:nvCxnSpPr>
          <p:cNvPr id="419" name="Google Shape;419;p43"/>
          <p:cNvCxnSpPr/>
          <p:nvPr>
            <p:custDataLst>
              <p:tags r:id="rId5"/>
            </p:custDataLst>
          </p:nvPr>
        </p:nvCxnSpPr>
        <p:spPr>
          <a:xfrm rot="10800000" flipH="1">
            <a:off x="4866511" y="1889158"/>
            <a:ext cx="2364800" cy="11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20" name="Google Shape;420;p43"/>
          <p:cNvCxnSpPr/>
          <p:nvPr>
            <p:custDataLst>
              <p:tags r:id="rId6"/>
            </p:custDataLst>
          </p:nvPr>
        </p:nvCxnSpPr>
        <p:spPr>
          <a:xfrm flipH="1">
            <a:off x="4881473" y="2041030"/>
            <a:ext cx="2335200" cy="252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21" name="Google Shape;421;p43"/>
          <p:cNvSpPr txBox="1"/>
          <p:nvPr>
            <p:custDataLst>
              <p:tags r:id="rId7"/>
            </p:custDataLst>
          </p:nvPr>
        </p:nvSpPr>
        <p:spPr>
          <a:xfrm>
            <a:off x="5851731" y="1386584"/>
            <a:ext cx="478800" cy="4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000">
                <a:solidFill>
                  <a:schemeClr val="accent1"/>
                </a:solidFill>
              </a:rPr>
              <a:t>x</a:t>
            </a:r>
            <a:r>
              <a:rPr lang="en-US" sz="2000" baseline="-25000">
                <a:solidFill>
                  <a:schemeClr val="accent1"/>
                </a:solidFill>
              </a:rPr>
              <a:t>1</a:t>
            </a:r>
            <a:endParaRPr sz="2000" baseline="-25000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sp>
        <p:nvSpPr>
          <p:cNvPr id="422" name="Google Shape;422;p43"/>
          <p:cNvSpPr txBox="1"/>
          <p:nvPr>
            <p:custDataLst>
              <p:tags r:id="rId8"/>
            </p:custDataLst>
          </p:nvPr>
        </p:nvSpPr>
        <p:spPr>
          <a:xfrm>
            <a:off x="5646325" y="2085217"/>
            <a:ext cx="889600" cy="4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000" dirty="0" err="1">
                <a:solidFill>
                  <a:schemeClr val="accent1"/>
                </a:solidFill>
              </a:rPr>
              <a:t>F</a:t>
            </a:r>
            <a:r>
              <a:rPr lang="en-US" sz="2000" baseline="-25000" dirty="0" err="1">
                <a:solidFill>
                  <a:schemeClr val="accent1"/>
                </a:solidFill>
              </a:rPr>
              <a:t>k</a:t>
            </a:r>
            <a:r>
              <a:rPr lang="en-US" sz="2000" dirty="0">
                <a:solidFill>
                  <a:schemeClr val="accent1"/>
                </a:solidFill>
              </a:rPr>
              <a:t>(x</a:t>
            </a:r>
            <a:r>
              <a:rPr lang="en-US" sz="2000" baseline="-25000" dirty="0">
                <a:solidFill>
                  <a:schemeClr val="accent1"/>
                </a:solidFill>
              </a:rPr>
              <a:t>1</a:t>
            </a:r>
            <a:r>
              <a:rPr lang="en-US" sz="2000" dirty="0">
                <a:solidFill>
                  <a:schemeClr val="accent1"/>
                </a:solidFill>
              </a:rPr>
              <a:t>)</a:t>
            </a:r>
            <a:endParaRPr sz="2000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cxnSp>
        <p:nvCxnSpPr>
          <p:cNvPr id="423" name="Google Shape;423;p43"/>
          <p:cNvCxnSpPr/>
          <p:nvPr>
            <p:custDataLst>
              <p:tags r:id="rId9"/>
            </p:custDataLst>
          </p:nvPr>
        </p:nvCxnSpPr>
        <p:spPr>
          <a:xfrm rot="10800000" flipH="1">
            <a:off x="4866511" y="3183658"/>
            <a:ext cx="2364800" cy="11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24" name="Google Shape;424;p43"/>
          <p:cNvCxnSpPr/>
          <p:nvPr>
            <p:custDataLst>
              <p:tags r:id="rId10"/>
            </p:custDataLst>
          </p:nvPr>
        </p:nvCxnSpPr>
        <p:spPr>
          <a:xfrm flipH="1">
            <a:off x="4881473" y="3335530"/>
            <a:ext cx="2335200" cy="252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26" name="Google Shape;426;p43"/>
          <p:cNvSpPr txBox="1"/>
          <p:nvPr>
            <p:custDataLst>
              <p:tags r:id="rId11"/>
            </p:custDataLst>
          </p:nvPr>
        </p:nvSpPr>
        <p:spPr>
          <a:xfrm>
            <a:off x="5646325" y="3379717"/>
            <a:ext cx="889600" cy="4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000" dirty="0" err="1">
                <a:solidFill>
                  <a:schemeClr val="accent1"/>
                </a:solidFill>
              </a:rPr>
              <a:t>F</a:t>
            </a:r>
            <a:r>
              <a:rPr lang="en-US" sz="2000" baseline="-25000" dirty="0" err="1">
                <a:solidFill>
                  <a:schemeClr val="accent1"/>
                </a:solidFill>
              </a:rPr>
              <a:t>k</a:t>
            </a:r>
            <a:r>
              <a:rPr lang="en-US" sz="2000" dirty="0">
                <a:solidFill>
                  <a:schemeClr val="accent1"/>
                </a:solidFill>
              </a:rPr>
              <a:t>(x</a:t>
            </a:r>
            <a:r>
              <a:rPr lang="en-US" sz="2000" baseline="-25000" dirty="0">
                <a:solidFill>
                  <a:schemeClr val="accent1"/>
                </a:solidFill>
              </a:rPr>
              <a:t>2</a:t>
            </a:r>
            <a:r>
              <a:rPr lang="en-US" sz="2000" dirty="0">
                <a:solidFill>
                  <a:schemeClr val="accent1"/>
                </a:solidFill>
              </a:rPr>
              <a:t>)</a:t>
            </a:r>
            <a:endParaRPr sz="2000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sp>
        <p:nvSpPr>
          <p:cNvPr id="427" name="Google Shape;427;p43"/>
          <p:cNvSpPr txBox="1"/>
          <p:nvPr>
            <p:custDataLst>
              <p:tags r:id="rId12"/>
            </p:custDataLst>
          </p:nvPr>
        </p:nvSpPr>
        <p:spPr>
          <a:xfrm>
            <a:off x="5851731" y="3867885"/>
            <a:ext cx="478800" cy="4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 .</a:t>
            </a:r>
            <a:endParaRPr sz="2000" baseline="-25000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sp>
        <p:nvSpPr>
          <p:cNvPr id="428" name="Google Shape;428;p43"/>
          <p:cNvSpPr txBox="1"/>
          <p:nvPr>
            <p:custDataLst>
              <p:tags r:id="rId13"/>
            </p:custDataLst>
          </p:nvPr>
        </p:nvSpPr>
        <p:spPr>
          <a:xfrm>
            <a:off x="5851731" y="4356053"/>
            <a:ext cx="478800" cy="4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 .</a:t>
            </a:r>
            <a:endParaRPr sz="2000" baseline="-25000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sp>
        <p:nvSpPr>
          <p:cNvPr id="11" name="Google Shape;425;p43">
            <a:extLst>
              <a:ext uri="{FF2B5EF4-FFF2-40B4-BE49-F238E27FC236}">
                <a16:creationId xmlns:a16="http://schemas.microsoft.com/office/drawing/2014/main" id="{36CE43C2-3BF2-1C1A-4DD8-E24800693BE3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5834061" y="2706989"/>
            <a:ext cx="478800" cy="4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x</a:t>
            </a:r>
            <a:r>
              <a:rPr lang="en-US" sz="2000" baseline="-25000" dirty="0">
                <a:solidFill>
                  <a:schemeClr val="accent1"/>
                </a:solidFill>
              </a:rPr>
              <a:t>2</a:t>
            </a:r>
            <a:endParaRPr sz="2667" dirty="0">
              <a:solidFill>
                <a:schemeClr val="accent1"/>
              </a:solidFill>
            </a:endParaRPr>
          </a:p>
        </p:txBody>
      </p:sp>
      <p:pic>
        <p:nvPicPr>
          <p:cNvPr id="12" name="Graphic 11" descr="Devil face with solid fill with solid fill">
            <a:extLst>
              <a:ext uri="{FF2B5EF4-FFF2-40B4-BE49-F238E27FC236}">
                <a16:creationId xmlns:a16="http://schemas.microsoft.com/office/drawing/2014/main" id="{7E57CF59-6022-D7F6-5FBE-CC676D0C7F32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236182" y="2103149"/>
            <a:ext cx="2651701" cy="2651701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51D5269E-C86C-5F80-3DDE-F9C3351D0156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8496841" y="2041030"/>
            <a:ext cx="2358074" cy="2358074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F327DE2-AEF8-94A7-A468-EA79C1B98039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7"/>
            </p:custDataLst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505526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3"/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35000" y="61384"/>
            <a:ext cx="10515600" cy="1325200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Reducing server noise: Redefining security</a:t>
            </a:r>
            <a:endParaRPr dirty="0"/>
          </a:p>
        </p:txBody>
      </p:sp>
      <p:pic>
        <p:nvPicPr>
          <p:cNvPr id="414" name="Google Shape;414;p43"/>
          <p:cNvPicPr preferRelativeResize="0"/>
          <p:nvPr>
            <p:custDataLst>
              <p:tags r:id="rId3"/>
            </p:custDataLst>
          </p:nvPr>
        </p:nvPicPr>
        <p:blipFill>
          <a:blip r:embed="rId24">
            <a:alphaModFix/>
          </a:blip>
          <a:stretch>
            <a:fillRect/>
          </a:stretch>
        </p:blipFill>
        <p:spPr>
          <a:xfrm>
            <a:off x="10921819" y="2281341"/>
            <a:ext cx="431975" cy="431977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43"/>
          <p:cNvSpPr txBox="1"/>
          <p:nvPr>
            <p:custDataLst>
              <p:tags r:id="rId4"/>
            </p:custDataLst>
          </p:nvPr>
        </p:nvSpPr>
        <p:spPr>
          <a:xfrm>
            <a:off x="11203605" y="1969899"/>
            <a:ext cx="244000" cy="3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>
                <a:solidFill>
                  <a:schemeClr val="accent1"/>
                </a:solidFill>
              </a:rPr>
              <a:t>k</a:t>
            </a:r>
            <a:endParaRPr sz="2667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cxnSp>
        <p:nvCxnSpPr>
          <p:cNvPr id="419" name="Google Shape;419;p43"/>
          <p:cNvCxnSpPr/>
          <p:nvPr>
            <p:custDataLst>
              <p:tags r:id="rId5"/>
            </p:custDataLst>
          </p:nvPr>
        </p:nvCxnSpPr>
        <p:spPr>
          <a:xfrm rot="10800000" flipH="1">
            <a:off x="4866511" y="1889158"/>
            <a:ext cx="2364800" cy="11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20" name="Google Shape;420;p43"/>
          <p:cNvCxnSpPr/>
          <p:nvPr>
            <p:custDataLst>
              <p:tags r:id="rId6"/>
            </p:custDataLst>
          </p:nvPr>
        </p:nvCxnSpPr>
        <p:spPr>
          <a:xfrm flipH="1">
            <a:off x="4881473" y="2041030"/>
            <a:ext cx="2335200" cy="252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21" name="Google Shape;421;p43"/>
          <p:cNvSpPr txBox="1"/>
          <p:nvPr>
            <p:custDataLst>
              <p:tags r:id="rId7"/>
            </p:custDataLst>
          </p:nvPr>
        </p:nvSpPr>
        <p:spPr>
          <a:xfrm>
            <a:off x="5851731" y="1386584"/>
            <a:ext cx="478800" cy="4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000">
                <a:solidFill>
                  <a:schemeClr val="accent1"/>
                </a:solidFill>
              </a:rPr>
              <a:t>x</a:t>
            </a:r>
            <a:r>
              <a:rPr lang="en-US" sz="2000" baseline="-25000">
                <a:solidFill>
                  <a:schemeClr val="accent1"/>
                </a:solidFill>
              </a:rPr>
              <a:t>1</a:t>
            </a:r>
            <a:endParaRPr sz="2000" baseline="-25000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sp>
        <p:nvSpPr>
          <p:cNvPr id="422" name="Google Shape;422;p43"/>
          <p:cNvSpPr txBox="1"/>
          <p:nvPr>
            <p:custDataLst>
              <p:tags r:id="rId8"/>
            </p:custDataLst>
          </p:nvPr>
        </p:nvSpPr>
        <p:spPr>
          <a:xfrm>
            <a:off x="5646325" y="2085217"/>
            <a:ext cx="889600" cy="4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000" dirty="0" err="1">
                <a:solidFill>
                  <a:schemeClr val="accent1"/>
                </a:solidFill>
              </a:rPr>
              <a:t>F</a:t>
            </a:r>
            <a:r>
              <a:rPr lang="en-US" sz="2000" baseline="-25000" dirty="0" err="1">
                <a:solidFill>
                  <a:schemeClr val="accent1"/>
                </a:solidFill>
              </a:rPr>
              <a:t>k</a:t>
            </a:r>
            <a:r>
              <a:rPr lang="en-US" sz="2000" dirty="0">
                <a:solidFill>
                  <a:schemeClr val="accent1"/>
                </a:solidFill>
              </a:rPr>
              <a:t>(x</a:t>
            </a:r>
            <a:r>
              <a:rPr lang="en-US" sz="2000" baseline="-25000" dirty="0">
                <a:solidFill>
                  <a:schemeClr val="accent1"/>
                </a:solidFill>
              </a:rPr>
              <a:t>1</a:t>
            </a:r>
            <a:r>
              <a:rPr lang="en-US" sz="2000" dirty="0">
                <a:solidFill>
                  <a:schemeClr val="accent1"/>
                </a:solidFill>
              </a:rPr>
              <a:t>)</a:t>
            </a:r>
            <a:endParaRPr sz="2000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cxnSp>
        <p:nvCxnSpPr>
          <p:cNvPr id="423" name="Google Shape;423;p43"/>
          <p:cNvCxnSpPr/>
          <p:nvPr>
            <p:custDataLst>
              <p:tags r:id="rId9"/>
            </p:custDataLst>
          </p:nvPr>
        </p:nvCxnSpPr>
        <p:spPr>
          <a:xfrm rot="10800000" flipH="1">
            <a:off x="4866511" y="3183658"/>
            <a:ext cx="2364800" cy="11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24" name="Google Shape;424;p43"/>
          <p:cNvCxnSpPr/>
          <p:nvPr>
            <p:custDataLst>
              <p:tags r:id="rId10"/>
            </p:custDataLst>
          </p:nvPr>
        </p:nvCxnSpPr>
        <p:spPr>
          <a:xfrm flipH="1">
            <a:off x="4881473" y="3335530"/>
            <a:ext cx="2335200" cy="252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26" name="Google Shape;426;p43"/>
          <p:cNvSpPr txBox="1"/>
          <p:nvPr>
            <p:custDataLst>
              <p:tags r:id="rId11"/>
            </p:custDataLst>
          </p:nvPr>
        </p:nvSpPr>
        <p:spPr>
          <a:xfrm>
            <a:off x="5646325" y="3379717"/>
            <a:ext cx="889600" cy="4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000" dirty="0" err="1">
                <a:solidFill>
                  <a:schemeClr val="accent1"/>
                </a:solidFill>
              </a:rPr>
              <a:t>F</a:t>
            </a:r>
            <a:r>
              <a:rPr lang="en-US" sz="2000" baseline="-25000" dirty="0" err="1">
                <a:solidFill>
                  <a:schemeClr val="accent1"/>
                </a:solidFill>
              </a:rPr>
              <a:t>k</a:t>
            </a:r>
            <a:r>
              <a:rPr lang="en-US" sz="2000" dirty="0">
                <a:solidFill>
                  <a:schemeClr val="accent1"/>
                </a:solidFill>
              </a:rPr>
              <a:t>(x</a:t>
            </a:r>
            <a:r>
              <a:rPr lang="en-US" sz="2000" baseline="-25000" dirty="0">
                <a:solidFill>
                  <a:schemeClr val="accent1"/>
                </a:solidFill>
              </a:rPr>
              <a:t>2</a:t>
            </a:r>
            <a:r>
              <a:rPr lang="en-US" sz="2000" dirty="0">
                <a:solidFill>
                  <a:schemeClr val="accent1"/>
                </a:solidFill>
              </a:rPr>
              <a:t>)</a:t>
            </a:r>
            <a:endParaRPr sz="2000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sp>
        <p:nvSpPr>
          <p:cNvPr id="427" name="Google Shape;427;p43"/>
          <p:cNvSpPr txBox="1"/>
          <p:nvPr>
            <p:custDataLst>
              <p:tags r:id="rId12"/>
            </p:custDataLst>
          </p:nvPr>
        </p:nvSpPr>
        <p:spPr>
          <a:xfrm>
            <a:off x="5851731" y="3867885"/>
            <a:ext cx="478800" cy="4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 .</a:t>
            </a:r>
            <a:endParaRPr sz="2000" baseline="-25000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sp>
        <p:nvSpPr>
          <p:cNvPr id="428" name="Google Shape;428;p43"/>
          <p:cNvSpPr txBox="1"/>
          <p:nvPr>
            <p:custDataLst>
              <p:tags r:id="rId13"/>
            </p:custDataLst>
          </p:nvPr>
        </p:nvSpPr>
        <p:spPr>
          <a:xfrm>
            <a:off x="5851731" y="4356053"/>
            <a:ext cx="478800" cy="4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 .</a:t>
            </a:r>
            <a:endParaRPr sz="2000" baseline="-25000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cxnSp>
        <p:nvCxnSpPr>
          <p:cNvPr id="4" name="Google Shape;423;p43">
            <a:extLst>
              <a:ext uri="{FF2B5EF4-FFF2-40B4-BE49-F238E27FC236}">
                <a16:creationId xmlns:a16="http://schemas.microsoft.com/office/drawing/2014/main" id="{DDB52F70-4F7C-7C52-23D3-04044E0B1CFD}"/>
              </a:ext>
            </a:extLst>
          </p:cNvPr>
          <p:cNvCxnSpPr/>
          <p:nvPr>
            <p:custDataLst>
              <p:tags r:id="rId14"/>
            </p:custDataLst>
          </p:nvPr>
        </p:nvCxnSpPr>
        <p:spPr>
          <a:xfrm rot="10800000" flipH="1">
            <a:off x="4928400" y="5225977"/>
            <a:ext cx="2364800" cy="11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" name="Google Shape;424;p43">
            <a:extLst>
              <a:ext uri="{FF2B5EF4-FFF2-40B4-BE49-F238E27FC236}">
                <a16:creationId xmlns:a16="http://schemas.microsoft.com/office/drawing/2014/main" id="{50ABD9FF-CDA9-FA92-D835-0EAF76BFAB8E}"/>
              </a:ext>
            </a:extLst>
          </p:cNvPr>
          <p:cNvCxnSpPr/>
          <p:nvPr>
            <p:custDataLst>
              <p:tags r:id="rId15"/>
            </p:custDataLst>
          </p:nvPr>
        </p:nvCxnSpPr>
        <p:spPr>
          <a:xfrm flipH="1">
            <a:off x="4943362" y="5377849"/>
            <a:ext cx="2335200" cy="252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" name="Google Shape;426;p43">
            <a:extLst>
              <a:ext uri="{FF2B5EF4-FFF2-40B4-BE49-F238E27FC236}">
                <a16:creationId xmlns:a16="http://schemas.microsoft.com/office/drawing/2014/main" id="{B1E27B84-82F4-EFB2-E6DB-5DBA80A711B1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5708214" y="5422036"/>
            <a:ext cx="889600" cy="4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000" dirty="0" err="1">
                <a:solidFill>
                  <a:schemeClr val="accent1"/>
                </a:solidFill>
              </a:rPr>
              <a:t>F</a:t>
            </a:r>
            <a:r>
              <a:rPr lang="en-US" sz="2000" baseline="-25000" dirty="0" err="1">
                <a:solidFill>
                  <a:schemeClr val="accent1"/>
                </a:solidFill>
              </a:rPr>
              <a:t>k</a:t>
            </a:r>
            <a:r>
              <a:rPr lang="en-US" sz="2000" dirty="0">
                <a:solidFill>
                  <a:schemeClr val="accent1"/>
                </a:solidFill>
              </a:rPr>
              <a:t>(</a:t>
            </a:r>
            <a:r>
              <a:rPr lang="en-US" sz="2000" dirty="0" err="1">
                <a:solidFill>
                  <a:schemeClr val="accent1"/>
                </a:solidFill>
              </a:rPr>
              <a:t>x</a:t>
            </a:r>
            <a:r>
              <a:rPr lang="en-US" sz="2000" baseline="-25000" dirty="0" err="1">
                <a:solidFill>
                  <a:schemeClr val="accent1"/>
                </a:solidFill>
              </a:rPr>
              <a:t>Q</a:t>
            </a:r>
            <a:r>
              <a:rPr lang="en-US" sz="2000" dirty="0">
                <a:solidFill>
                  <a:schemeClr val="accent1"/>
                </a:solidFill>
              </a:rPr>
              <a:t>)</a:t>
            </a:r>
            <a:endParaRPr sz="2000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sp>
        <p:nvSpPr>
          <p:cNvPr id="10" name="Google Shape;425;p43">
            <a:extLst>
              <a:ext uri="{FF2B5EF4-FFF2-40B4-BE49-F238E27FC236}">
                <a16:creationId xmlns:a16="http://schemas.microsoft.com/office/drawing/2014/main" id="{D55CEFE1-F71F-9DCF-1A1E-6FB095000B5D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5809511" y="4699727"/>
            <a:ext cx="478800" cy="4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000" dirty="0" err="1">
                <a:solidFill>
                  <a:schemeClr val="accent1"/>
                </a:solidFill>
              </a:rPr>
              <a:t>x</a:t>
            </a:r>
            <a:r>
              <a:rPr lang="en-US" sz="2000" baseline="-25000" dirty="0" err="1">
                <a:solidFill>
                  <a:schemeClr val="accent1"/>
                </a:solidFill>
              </a:rPr>
              <a:t>Q</a:t>
            </a:r>
            <a:endParaRPr sz="2667" dirty="0">
              <a:solidFill>
                <a:schemeClr val="accent1"/>
              </a:solidFill>
            </a:endParaRPr>
          </a:p>
        </p:txBody>
      </p:sp>
      <p:sp>
        <p:nvSpPr>
          <p:cNvPr id="11" name="Google Shape;425;p43">
            <a:extLst>
              <a:ext uri="{FF2B5EF4-FFF2-40B4-BE49-F238E27FC236}">
                <a16:creationId xmlns:a16="http://schemas.microsoft.com/office/drawing/2014/main" id="{36CE43C2-3BF2-1C1A-4DD8-E24800693BE3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5834061" y="2706989"/>
            <a:ext cx="478800" cy="4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x</a:t>
            </a:r>
            <a:r>
              <a:rPr lang="en-US" sz="2000" baseline="-25000" dirty="0">
                <a:solidFill>
                  <a:schemeClr val="accent1"/>
                </a:solidFill>
              </a:rPr>
              <a:t>2</a:t>
            </a:r>
            <a:endParaRPr sz="2667" dirty="0">
              <a:solidFill>
                <a:schemeClr val="accent1"/>
              </a:solidFill>
            </a:endParaRPr>
          </a:p>
        </p:txBody>
      </p:sp>
      <p:pic>
        <p:nvPicPr>
          <p:cNvPr id="12" name="Graphic 11" descr="Devil face with solid fill with solid fill">
            <a:extLst>
              <a:ext uri="{FF2B5EF4-FFF2-40B4-BE49-F238E27FC236}">
                <a16:creationId xmlns:a16="http://schemas.microsoft.com/office/drawing/2014/main" id="{7E57CF59-6022-D7F6-5FBE-CC676D0C7F32}"/>
              </a:ext>
            </a:extLst>
          </p:cNvPr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236182" y="2103149"/>
            <a:ext cx="2651701" cy="2651701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51D5269E-C86C-5F80-3DDE-F9C3351D0156}"/>
              </a:ext>
            </a:extLst>
          </p:cNvPr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8496841" y="2041030"/>
            <a:ext cx="2358074" cy="2358074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F327DE2-AEF8-94A7-A468-EA79C1B98039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1"/>
            </p:custDataLst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398085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3"/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35000" y="61384"/>
            <a:ext cx="10515600" cy="1325200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Reducing server noise: Redefining security</a:t>
            </a:r>
            <a:endParaRPr dirty="0"/>
          </a:p>
        </p:txBody>
      </p:sp>
      <p:pic>
        <p:nvPicPr>
          <p:cNvPr id="414" name="Google Shape;414;p43"/>
          <p:cNvPicPr preferRelativeResize="0"/>
          <p:nvPr>
            <p:custDataLst>
              <p:tags r:id="rId3"/>
            </p:custDataLst>
          </p:nvPr>
        </p:nvPicPr>
        <p:blipFill>
          <a:blip r:embed="rId26">
            <a:alphaModFix/>
          </a:blip>
          <a:stretch>
            <a:fillRect/>
          </a:stretch>
        </p:blipFill>
        <p:spPr>
          <a:xfrm>
            <a:off x="10921819" y="2281341"/>
            <a:ext cx="431975" cy="431977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43"/>
          <p:cNvSpPr txBox="1"/>
          <p:nvPr>
            <p:custDataLst>
              <p:tags r:id="rId4"/>
            </p:custDataLst>
          </p:nvPr>
        </p:nvSpPr>
        <p:spPr>
          <a:xfrm>
            <a:off x="11203605" y="1969899"/>
            <a:ext cx="244000" cy="3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>
                <a:solidFill>
                  <a:schemeClr val="accent1"/>
                </a:solidFill>
              </a:rPr>
              <a:t>k</a:t>
            </a:r>
            <a:endParaRPr sz="2667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cxnSp>
        <p:nvCxnSpPr>
          <p:cNvPr id="419" name="Google Shape;419;p43"/>
          <p:cNvCxnSpPr/>
          <p:nvPr>
            <p:custDataLst>
              <p:tags r:id="rId5"/>
            </p:custDataLst>
          </p:nvPr>
        </p:nvCxnSpPr>
        <p:spPr>
          <a:xfrm rot="10800000" flipH="1">
            <a:off x="4866511" y="1889158"/>
            <a:ext cx="2364800" cy="11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20" name="Google Shape;420;p43"/>
          <p:cNvCxnSpPr/>
          <p:nvPr>
            <p:custDataLst>
              <p:tags r:id="rId6"/>
            </p:custDataLst>
          </p:nvPr>
        </p:nvCxnSpPr>
        <p:spPr>
          <a:xfrm flipH="1">
            <a:off x="4881473" y="2041030"/>
            <a:ext cx="2335200" cy="252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21" name="Google Shape;421;p43"/>
          <p:cNvSpPr txBox="1"/>
          <p:nvPr>
            <p:custDataLst>
              <p:tags r:id="rId7"/>
            </p:custDataLst>
          </p:nvPr>
        </p:nvSpPr>
        <p:spPr>
          <a:xfrm>
            <a:off x="5851731" y="1386584"/>
            <a:ext cx="478800" cy="4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000">
                <a:solidFill>
                  <a:schemeClr val="accent1"/>
                </a:solidFill>
              </a:rPr>
              <a:t>x</a:t>
            </a:r>
            <a:r>
              <a:rPr lang="en-US" sz="2000" baseline="-25000">
                <a:solidFill>
                  <a:schemeClr val="accent1"/>
                </a:solidFill>
              </a:rPr>
              <a:t>1</a:t>
            </a:r>
            <a:endParaRPr sz="2000" baseline="-25000">
              <a:solidFill>
                <a:schemeClr val="accent1"/>
              </a:solidFill>
            </a:endParaRPr>
          </a:p>
          <a:p>
            <a:endParaRPr sz="2667">
              <a:solidFill>
                <a:schemeClr val="accent1"/>
              </a:solidFill>
            </a:endParaRPr>
          </a:p>
        </p:txBody>
      </p:sp>
      <p:sp>
        <p:nvSpPr>
          <p:cNvPr id="422" name="Google Shape;422;p43"/>
          <p:cNvSpPr txBox="1"/>
          <p:nvPr>
            <p:custDataLst>
              <p:tags r:id="rId8"/>
            </p:custDataLst>
          </p:nvPr>
        </p:nvSpPr>
        <p:spPr>
          <a:xfrm>
            <a:off x="5646325" y="2085217"/>
            <a:ext cx="889600" cy="4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000" dirty="0" err="1">
                <a:solidFill>
                  <a:schemeClr val="accent1"/>
                </a:solidFill>
              </a:rPr>
              <a:t>F</a:t>
            </a:r>
            <a:r>
              <a:rPr lang="en-US" sz="2000" baseline="-25000" dirty="0" err="1">
                <a:solidFill>
                  <a:schemeClr val="accent1"/>
                </a:solidFill>
              </a:rPr>
              <a:t>k</a:t>
            </a:r>
            <a:r>
              <a:rPr lang="en-US" sz="2000" dirty="0">
                <a:solidFill>
                  <a:schemeClr val="accent1"/>
                </a:solidFill>
              </a:rPr>
              <a:t>(x</a:t>
            </a:r>
            <a:r>
              <a:rPr lang="en-US" sz="2000" baseline="-25000" dirty="0">
                <a:solidFill>
                  <a:schemeClr val="accent1"/>
                </a:solidFill>
              </a:rPr>
              <a:t>1</a:t>
            </a:r>
            <a:r>
              <a:rPr lang="en-US" sz="2000" dirty="0">
                <a:solidFill>
                  <a:schemeClr val="accent1"/>
                </a:solidFill>
              </a:rPr>
              <a:t>)</a:t>
            </a:r>
            <a:endParaRPr sz="2000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cxnSp>
        <p:nvCxnSpPr>
          <p:cNvPr id="423" name="Google Shape;423;p43"/>
          <p:cNvCxnSpPr/>
          <p:nvPr>
            <p:custDataLst>
              <p:tags r:id="rId9"/>
            </p:custDataLst>
          </p:nvPr>
        </p:nvCxnSpPr>
        <p:spPr>
          <a:xfrm rot="10800000" flipH="1">
            <a:off x="4866511" y="3183658"/>
            <a:ext cx="2364800" cy="11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24" name="Google Shape;424;p43"/>
          <p:cNvCxnSpPr/>
          <p:nvPr>
            <p:custDataLst>
              <p:tags r:id="rId10"/>
            </p:custDataLst>
          </p:nvPr>
        </p:nvCxnSpPr>
        <p:spPr>
          <a:xfrm flipH="1">
            <a:off x="4881473" y="3335530"/>
            <a:ext cx="2335200" cy="252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26" name="Google Shape;426;p43"/>
          <p:cNvSpPr txBox="1"/>
          <p:nvPr>
            <p:custDataLst>
              <p:tags r:id="rId11"/>
            </p:custDataLst>
          </p:nvPr>
        </p:nvSpPr>
        <p:spPr>
          <a:xfrm>
            <a:off x="5646325" y="3379717"/>
            <a:ext cx="889600" cy="4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000" dirty="0" err="1">
                <a:solidFill>
                  <a:schemeClr val="accent1"/>
                </a:solidFill>
              </a:rPr>
              <a:t>F</a:t>
            </a:r>
            <a:r>
              <a:rPr lang="en-US" sz="2000" baseline="-25000" dirty="0" err="1">
                <a:solidFill>
                  <a:schemeClr val="accent1"/>
                </a:solidFill>
              </a:rPr>
              <a:t>k</a:t>
            </a:r>
            <a:r>
              <a:rPr lang="en-US" sz="2000" dirty="0">
                <a:solidFill>
                  <a:schemeClr val="accent1"/>
                </a:solidFill>
              </a:rPr>
              <a:t>(x</a:t>
            </a:r>
            <a:r>
              <a:rPr lang="en-US" sz="2000" baseline="-25000" dirty="0">
                <a:solidFill>
                  <a:schemeClr val="accent1"/>
                </a:solidFill>
              </a:rPr>
              <a:t>2</a:t>
            </a:r>
            <a:r>
              <a:rPr lang="en-US" sz="2000" dirty="0">
                <a:solidFill>
                  <a:schemeClr val="accent1"/>
                </a:solidFill>
              </a:rPr>
              <a:t>)</a:t>
            </a:r>
            <a:endParaRPr sz="2000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sp>
        <p:nvSpPr>
          <p:cNvPr id="427" name="Google Shape;427;p43"/>
          <p:cNvSpPr txBox="1"/>
          <p:nvPr>
            <p:custDataLst>
              <p:tags r:id="rId12"/>
            </p:custDataLst>
          </p:nvPr>
        </p:nvSpPr>
        <p:spPr>
          <a:xfrm>
            <a:off x="5851731" y="3867885"/>
            <a:ext cx="478800" cy="4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 .</a:t>
            </a:r>
            <a:endParaRPr sz="2000" baseline="-25000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sp>
        <p:nvSpPr>
          <p:cNvPr id="428" name="Google Shape;428;p43"/>
          <p:cNvSpPr txBox="1"/>
          <p:nvPr>
            <p:custDataLst>
              <p:tags r:id="rId13"/>
            </p:custDataLst>
          </p:nvPr>
        </p:nvSpPr>
        <p:spPr>
          <a:xfrm>
            <a:off x="5851731" y="4356053"/>
            <a:ext cx="478800" cy="4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 .</a:t>
            </a:r>
            <a:endParaRPr sz="2000" baseline="-25000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cxnSp>
        <p:nvCxnSpPr>
          <p:cNvPr id="4" name="Google Shape;423;p43">
            <a:extLst>
              <a:ext uri="{FF2B5EF4-FFF2-40B4-BE49-F238E27FC236}">
                <a16:creationId xmlns:a16="http://schemas.microsoft.com/office/drawing/2014/main" id="{DDB52F70-4F7C-7C52-23D3-04044E0B1CFD}"/>
              </a:ext>
            </a:extLst>
          </p:cNvPr>
          <p:cNvCxnSpPr/>
          <p:nvPr>
            <p:custDataLst>
              <p:tags r:id="rId14"/>
            </p:custDataLst>
          </p:nvPr>
        </p:nvCxnSpPr>
        <p:spPr>
          <a:xfrm rot="10800000" flipH="1">
            <a:off x="4928400" y="5225977"/>
            <a:ext cx="2364800" cy="11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" name="Google Shape;424;p43">
            <a:extLst>
              <a:ext uri="{FF2B5EF4-FFF2-40B4-BE49-F238E27FC236}">
                <a16:creationId xmlns:a16="http://schemas.microsoft.com/office/drawing/2014/main" id="{50ABD9FF-CDA9-FA92-D835-0EAF76BFAB8E}"/>
              </a:ext>
            </a:extLst>
          </p:cNvPr>
          <p:cNvCxnSpPr/>
          <p:nvPr>
            <p:custDataLst>
              <p:tags r:id="rId15"/>
            </p:custDataLst>
          </p:nvPr>
        </p:nvCxnSpPr>
        <p:spPr>
          <a:xfrm flipH="1">
            <a:off x="4943362" y="5377849"/>
            <a:ext cx="2335200" cy="252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" name="Google Shape;426;p43">
            <a:extLst>
              <a:ext uri="{FF2B5EF4-FFF2-40B4-BE49-F238E27FC236}">
                <a16:creationId xmlns:a16="http://schemas.microsoft.com/office/drawing/2014/main" id="{B1E27B84-82F4-EFB2-E6DB-5DBA80A711B1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5708214" y="5422036"/>
            <a:ext cx="889600" cy="4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000" dirty="0" err="1">
                <a:solidFill>
                  <a:schemeClr val="accent1"/>
                </a:solidFill>
              </a:rPr>
              <a:t>F</a:t>
            </a:r>
            <a:r>
              <a:rPr lang="en-US" sz="2000" baseline="-25000" dirty="0" err="1">
                <a:solidFill>
                  <a:schemeClr val="accent1"/>
                </a:solidFill>
              </a:rPr>
              <a:t>k</a:t>
            </a:r>
            <a:r>
              <a:rPr lang="en-US" sz="2000" dirty="0">
                <a:solidFill>
                  <a:schemeClr val="accent1"/>
                </a:solidFill>
              </a:rPr>
              <a:t>(</a:t>
            </a:r>
            <a:r>
              <a:rPr lang="en-US" sz="2000" dirty="0" err="1">
                <a:solidFill>
                  <a:schemeClr val="accent1"/>
                </a:solidFill>
              </a:rPr>
              <a:t>x</a:t>
            </a:r>
            <a:r>
              <a:rPr lang="en-US" sz="2000" baseline="-25000" dirty="0" err="1">
                <a:solidFill>
                  <a:schemeClr val="accent1"/>
                </a:solidFill>
              </a:rPr>
              <a:t>Q</a:t>
            </a:r>
            <a:r>
              <a:rPr lang="en-US" sz="2000" dirty="0">
                <a:solidFill>
                  <a:schemeClr val="accent1"/>
                </a:solidFill>
              </a:rPr>
              <a:t>)</a:t>
            </a:r>
            <a:endParaRPr sz="2000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sp>
        <p:nvSpPr>
          <p:cNvPr id="10" name="Google Shape;425;p43">
            <a:extLst>
              <a:ext uri="{FF2B5EF4-FFF2-40B4-BE49-F238E27FC236}">
                <a16:creationId xmlns:a16="http://schemas.microsoft.com/office/drawing/2014/main" id="{D55CEFE1-F71F-9DCF-1A1E-6FB095000B5D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5809511" y="4699727"/>
            <a:ext cx="478800" cy="4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000" dirty="0" err="1">
                <a:solidFill>
                  <a:schemeClr val="accent1"/>
                </a:solidFill>
              </a:rPr>
              <a:t>x</a:t>
            </a:r>
            <a:r>
              <a:rPr lang="en-US" sz="2000" baseline="-25000" dirty="0" err="1">
                <a:solidFill>
                  <a:schemeClr val="accent1"/>
                </a:solidFill>
              </a:rPr>
              <a:t>Q</a:t>
            </a:r>
            <a:endParaRPr sz="2667" dirty="0">
              <a:solidFill>
                <a:schemeClr val="accent1"/>
              </a:solidFill>
            </a:endParaRPr>
          </a:p>
        </p:txBody>
      </p:sp>
      <p:sp>
        <p:nvSpPr>
          <p:cNvPr id="11" name="Google Shape;425;p43">
            <a:extLst>
              <a:ext uri="{FF2B5EF4-FFF2-40B4-BE49-F238E27FC236}">
                <a16:creationId xmlns:a16="http://schemas.microsoft.com/office/drawing/2014/main" id="{36CE43C2-3BF2-1C1A-4DD8-E24800693BE3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5834061" y="2706989"/>
            <a:ext cx="478800" cy="4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x</a:t>
            </a:r>
            <a:r>
              <a:rPr lang="en-US" sz="2000" baseline="-25000" dirty="0">
                <a:solidFill>
                  <a:schemeClr val="accent1"/>
                </a:solidFill>
              </a:rPr>
              <a:t>2</a:t>
            </a:r>
            <a:endParaRPr sz="2667" dirty="0">
              <a:solidFill>
                <a:schemeClr val="accent1"/>
              </a:solidFill>
            </a:endParaRPr>
          </a:p>
        </p:txBody>
      </p:sp>
      <p:pic>
        <p:nvPicPr>
          <p:cNvPr id="12" name="Graphic 11" descr="Devil face with solid fill with solid fill">
            <a:extLst>
              <a:ext uri="{FF2B5EF4-FFF2-40B4-BE49-F238E27FC236}">
                <a16:creationId xmlns:a16="http://schemas.microsoft.com/office/drawing/2014/main" id="{7E57CF59-6022-D7F6-5FBE-CC676D0C7F32}"/>
              </a:ext>
            </a:extLst>
          </p:cNvPr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236182" y="2103149"/>
            <a:ext cx="2651701" cy="2651701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51D5269E-C86C-5F80-3DDE-F9C3351D0156}"/>
              </a:ext>
            </a:extLst>
          </p:cNvPr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8496841" y="2041030"/>
            <a:ext cx="2358074" cy="2358074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8C33932-4F70-FF24-94A6-9695FA9F68FF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863599" y="4893619"/>
            <a:ext cx="3814418" cy="1414414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One-more unpredictability[ECS+15]:</a:t>
            </a:r>
            <a:r>
              <a:rPr lang="en-US" dirty="0">
                <a:solidFill>
                  <a:schemeClr val="tx1"/>
                </a:solidFill>
              </a:rPr>
              <a:t> After seeing Q (</a:t>
            </a:r>
            <a:r>
              <a:rPr lang="en-US" dirty="0" err="1">
                <a:solidFill>
                  <a:schemeClr val="tx1"/>
                </a:solidFill>
              </a:rPr>
              <a:t>x</a:t>
            </a:r>
            <a:r>
              <a:rPr lang="en-US" baseline="-25000" dirty="0" err="1">
                <a:solidFill>
                  <a:schemeClr val="tx1"/>
                </a:solidFill>
              </a:rPr>
              <a:t>i</a:t>
            </a:r>
            <a:r>
              <a:rPr lang="en-US" dirty="0" err="1">
                <a:solidFill>
                  <a:schemeClr val="tx1"/>
                </a:solidFill>
              </a:rPr>
              <a:t>,F</a:t>
            </a:r>
            <a:r>
              <a:rPr lang="en-US" baseline="-25000" dirty="0" err="1">
                <a:solidFill>
                  <a:schemeClr val="tx1"/>
                </a:solidFill>
              </a:rPr>
              <a:t>k</a:t>
            </a:r>
            <a:r>
              <a:rPr lang="en-US" dirty="0">
                <a:solidFill>
                  <a:schemeClr val="tx1"/>
                </a:solidFill>
              </a:rPr>
              <a:t>(x</a:t>
            </a:r>
            <a:r>
              <a:rPr lang="en-US" baseline="-25000" dirty="0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)) pairs      	cannot find Q+1 valid (</a:t>
            </a:r>
            <a:r>
              <a:rPr lang="en-US" dirty="0" err="1">
                <a:solidFill>
                  <a:schemeClr val="tx1"/>
                </a:solidFill>
              </a:rPr>
              <a:t>x</a:t>
            </a:r>
            <a:r>
              <a:rPr lang="en-US" baseline="-25000" dirty="0" err="1">
                <a:solidFill>
                  <a:schemeClr val="tx1"/>
                </a:solidFill>
              </a:rPr>
              <a:t>i</a:t>
            </a:r>
            <a:r>
              <a:rPr lang="en-US" dirty="0" err="1">
                <a:solidFill>
                  <a:schemeClr val="tx1"/>
                </a:solidFill>
              </a:rPr>
              <a:t>,F</a:t>
            </a:r>
            <a:r>
              <a:rPr lang="en-US" baseline="-25000" dirty="0" err="1">
                <a:solidFill>
                  <a:schemeClr val="tx1"/>
                </a:solidFill>
              </a:rPr>
              <a:t>k</a:t>
            </a:r>
            <a:r>
              <a:rPr lang="en-US" dirty="0">
                <a:solidFill>
                  <a:schemeClr val="tx1"/>
                </a:solidFill>
              </a:rPr>
              <a:t>(x</a:t>
            </a:r>
            <a:r>
              <a:rPr lang="en-US" baseline="-25000" dirty="0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)) pairs.</a:t>
            </a:r>
          </a:p>
        </p:txBody>
      </p:sp>
      <p:pic>
        <p:nvPicPr>
          <p:cNvPr id="19" name="Graphic 18" descr="Devil face with solid fill with solid fill">
            <a:extLst>
              <a:ext uri="{FF2B5EF4-FFF2-40B4-BE49-F238E27FC236}">
                <a16:creationId xmlns:a16="http://schemas.microsoft.com/office/drawing/2014/main" id="{950D85A3-48C2-5832-233F-EA9BC8390022}"/>
              </a:ext>
            </a:extLst>
          </p:cNvPr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614503" y="5558820"/>
            <a:ext cx="464294" cy="464294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F327DE2-AEF8-94A7-A468-EA79C1B98039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3"/>
            </p:custDataLst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496246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>
          <a:extLst>
            <a:ext uri="{FF2B5EF4-FFF2-40B4-BE49-F238E27FC236}">
              <a16:creationId xmlns:a16="http://schemas.microsoft.com/office/drawing/2014/main" id="{91C40E19-31A1-BE9F-196B-8E3D9C1449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3">
            <a:extLst>
              <a:ext uri="{FF2B5EF4-FFF2-40B4-BE49-F238E27FC236}">
                <a16:creationId xmlns:a16="http://schemas.microsoft.com/office/drawing/2014/main" id="{65B9CE73-99D5-F844-55AD-F2BFD61250DE}"/>
              </a:ext>
            </a:extLst>
          </p:cNvPr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35000" y="61384"/>
            <a:ext cx="10515600" cy="1325200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Reducing server noise: Redefining security</a:t>
            </a:r>
            <a:endParaRPr dirty="0"/>
          </a:p>
        </p:txBody>
      </p:sp>
      <p:pic>
        <p:nvPicPr>
          <p:cNvPr id="414" name="Google Shape;414;p43">
            <a:extLst>
              <a:ext uri="{FF2B5EF4-FFF2-40B4-BE49-F238E27FC236}">
                <a16:creationId xmlns:a16="http://schemas.microsoft.com/office/drawing/2014/main" id="{F5D75747-84CA-9582-62D0-81D02A6C8836}"/>
              </a:ext>
            </a:extLst>
          </p:cNvPr>
          <p:cNvPicPr preferRelativeResize="0"/>
          <p:nvPr>
            <p:custDataLst>
              <p:tags r:id="rId3"/>
            </p:custDataLst>
          </p:nvPr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23213" y="2211599"/>
            <a:ext cx="431975" cy="431977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43">
            <a:extLst>
              <a:ext uri="{FF2B5EF4-FFF2-40B4-BE49-F238E27FC236}">
                <a16:creationId xmlns:a16="http://schemas.microsoft.com/office/drawing/2014/main" id="{D261225B-553E-B711-0042-888015F576C0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79213" y="1852326"/>
            <a:ext cx="244000" cy="3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 dirty="0">
                <a:solidFill>
                  <a:schemeClr val="accent1"/>
                </a:solidFill>
              </a:rPr>
              <a:t>k</a:t>
            </a:r>
            <a:endParaRPr sz="2667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pic>
        <p:nvPicPr>
          <p:cNvPr id="12" name="Graphic 11" descr="Devil face with solid fill with solid fill">
            <a:extLst>
              <a:ext uri="{FF2B5EF4-FFF2-40B4-BE49-F238E27FC236}">
                <a16:creationId xmlns:a16="http://schemas.microsoft.com/office/drawing/2014/main" id="{33E9823F-4FEB-2DD7-6A1E-A101C75CC2F7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283250" y="1894216"/>
            <a:ext cx="2651701" cy="2651701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033B8F3E-364E-6E1B-3D91-0E86D42A6729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89877" y="2129052"/>
            <a:ext cx="2358074" cy="2358074"/>
          </a:xfrm>
          <a:prstGeom prst="rect">
            <a:avLst/>
          </a:prstGeom>
        </p:spPr>
      </p:pic>
      <p:cxnSp>
        <p:nvCxnSpPr>
          <p:cNvPr id="8" name="Google Shape;423;p43">
            <a:extLst>
              <a:ext uri="{FF2B5EF4-FFF2-40B4-BE49-F238E27FC236}">
                <a16:creationId xmlns:a16="http://schemas.microsoft.com/office/drawing/2014/main" id="{16764E2A-0200-9A02-C052-AB76041F5748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 rot="10800000" flipH="1">
            <a:off x="2080942" y="3102517"/>
            <a:ext cx="2364800" cy="11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" name="Google Shape;424;p43">
            <a:extLst>
              <a:ext uri="{FF2B5EF4-FFF2-40B4-BE49-F238E27FC236}">
                <a16:creationId xmlns:a16="http://schemas.microsoft.com/office/drawing/2014/main" id="{C7BCF858-3A71-D0B0-B3B5-F9BE972A72DC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 flipH="1">
            <a:off x="2095742" y="3347223"/>
            <a:ext cx="2335200" cy="252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" name="Google Shape;426;p43">
            <a:extLst>
              <a:ext uri="{FF2B5EF4-FFF2-40B4-BE49-F238E27FC236}">
                <a16:creationId xmlns:a16="http://schemas.microsoft.com/office/drawing/2014/main" id="{F6CFBFB8-CF47-CE9F-AB7E-7E5C4692AD1C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3057942" y="3370327"/>
            <a:ext cx="889600" cy="4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000" dirty="0" err="1">
                <a:solidFill>
                  <a:schemeClr val="accent1"/>
                </a:solidFill>
              </a:rPr>
              <a:t>F</a:t>
            </a:r>
            <a:r>
              <a:rPr lang="en-US" sz="2000" baseline="-25000" dirty="0" err="1">
                <a:solidFill>
                  <a:schemeClr val="accent1"/>
                </a:solidFill>
              </a:rPr>
              <a:t>k</a:t>
            </a:r>
            <a:r>
              <a:rPr lang="en-US" sz="2000" dirty="0">
                <a:solidFill>
                  <a:schemeClr val="accent1"/>
                </a:solidFill>
              </a:rPr>
              <a:t>(x</a:t>
            </a:r>
            <a:r>
              <a:rPr lang="en-US" sz="2000" baseline="-25000" dirty="0">
                <a:solidFill>
                  <a:schemeClr val="accent1"/>
                </a:solidFill>
              </a:rPr>
              <a:t>i</a:t>
            </a:r>
            <a:r>
              <a:rPr lang="en-US" sz="2000" dirty="0">
                <a:solidFill>
                  <a:schemeClr val="accent1"/>
                </a:solidFill>
              </a:rPr>
              <a:t>)</a:t>
            </a:r>
            <a:endParaRPr sz="2000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sp>
        <p:nvSpPr>
          <p:cNvPr id="15" name="Google Shape;425;p43">
            <a:extLst>
              <a:ext uri="{FF2B5EF4-FFF2-40B4-BE49-F238E27FC236}">
                <a16:creationId xmlns:a16="http://schemas.microsoft.com/office/drawing/2014/main" id="{9E2F2B9F-F4C1-7EEE-00DB-5A767BE77D0A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3183829" y="2643576"/>
            <a:ext cx="478800" cy="4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x</a:t>
            </a:r>
            <a:r>
              <a:rPr lang="en-US" sz="2000" baseline="-25000" dirty="0">
                <a:solidFill>
                  <a:schemeClr val="accent1"/>
                </a:solidFill>
              </a:rPr>
              <a:t>i</a:t>
            </a:r>
            <a:endParaRPr sz="2667" dirty="0">
              <a:solidFill>
                <a:schemeClr val="accent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B78877C-292D-172C-65BC-C7F8B5449E5D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24093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>
          <a:extLst>
            <a:ext uri="{FF2B5EF4-FFF2-40B4-BE49-F238E27FC236}">
              <a16:creationId xmlns:a16="http://schemas.microsoft.com/office/drawing/2014/main" id="{91C40E19-31A1-BE9F-196B-8E3D9C1449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3">
            <a:extLst>
              <a:ext uri="{FF2B5EF4-FFF2-40B4-BE49-F238E27FC236}">
                <a16:creationId xmlns:a16="http://schemas.microsoft.com/office/drawing/2014/main" id="{65B9CE73-99D5-F844-55AD-F2BFD61250DE}"/>
              </a:ext>
            </a:extLst>
          </p:cNvPr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35000" y="61384"/>
            <a:ext cx="10515600" cy="1325200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Reducing server noise: Redefining security</a:t>
            </a:r>
            <a:endParaRPr dirty="0"/>
          </a:p>
        </p:txBody>
      </p:sp>
      <p:pic>
        <p:nvPicPr>
          <p:cNvPr id="414" name="Google Shape;414;p43">
            <a:extLst>
              <a:ext uri="{FF2B5EF4-FFF2-40B4-BE49-F238E27FC236}">
                <a16:creationId xmlns:a16="http://schemas.microsoft.com/office/drawing/2014/main" id="{F5D75747-84CA-9582-62D0-81D02A6C8836}"/>
              </a:ext>
            </a:extLst>
          </p:cNvPr>
          <p:cNvPicPr preferRelativeResize="0"/>
          <p:nvPr>
            <p:custDataLst>
              <p:tags r:id="rId3"/>
            </p:custDataLst>
          </p:nvPr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23213" y="2211599"/>
            <a:ext cx="431975" cy="431977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43">
            <a:extLst>
              <a:ext uri="{FF2B5EF4-FFF2-40B4-BE49-F238E27FC236}">
                <a16:creationId xmlns:a16="http://schemas.microsoft.com/office/drawing/2014/main" id="{D261225B-553E-B711-0042-888015F576C0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79213" y="1852326"/>
            <a:ext cx="244000" cy="3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 dirty="0">
                <a:solidFill>
                  <a:schemeClr val="accent1"/>
                </a:solidFill>
              </a:rPr>
              <a:t>k</a:t>
            </a:r>
            <a:endParaRPr sz="2667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pic>
        <p:nvPicPr>
          <p:cNvPr id="12" name="Graphic 11" descr="Devil face with solid fill with solid fill">
            <a:extLst>
              <a:ext uri="{FF2B5EF4-FFF2-40B4-BE49-F238E27FC236}">
                <a16:creationId xmlns:a16="http://schemas.microsoft.com/office/drawing/2014/main" id="{33E9823F-4FEB-2DD7-6A1E-A101C75CC2F7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283250" y="1894216"/>
            <a:ext cx="2651701" cy="2651701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4C6EAA8-C7F1-5A95-4AF0-6C1EA1920941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777285" y="2041029"/>
            <a:ext cx="2358074" cy="2358074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033B8F3E-364E-6E1B-3D91-0E86D42A6729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89877" y="2129052"/>
            <a:ext cx="2358074" cy="2358074"/>
          </a:xfrm>
          <a:prstGeom prst="rect">
            <a:avLst/>
          </a:prstGeom>
        </p:spPr>
      </p:pic>
      <p:cxnSp>
        <p:nvCxnSpPr>
          <p:cNvPr id="8" name="Google Shape;423;p43">
            <a:extLst>
              <a:ext uri="{FF2B5EF4-FFF2-40B4-BE49-F238E27FC236}">
                <a16:creationId xmlns:a16="http://schemas.microsoft.com/office/drawing/2014/main" id="{16764E2A-0200-9A02-C052-AB76041F5748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 rot="10800000" flipH="1">
            <a:off x="2080942" y="3102517"/>
            <a:ext cx="2364800" cy="11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" name="Google Shape;424;p43">
            <a:extLst>
              <a:ext uri="{FF2B5EF4-FFF2-40B4-BE49-F238E27FC236}">
                <a16:creationId xmlns:a16="http://schemas.microsoft.com/office/drawing/2014/main" id="{C7BCF858-3A71-D0B0-B3B5-F9BE972A72DC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 flipH="1">
            <a:off x="2095742" y="3347223"/>
            <a:ext cx="2335200" cy="252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" name="Google Shape;426;p43">
            <a:extLst>
              <a:ext uri="{FF2B5EF4-FFF2-40B4-BE49-F238E27FC236}">
                <a16:creationId xmlns:a16="http://schemas.microsoft.com/office/drawing/2014/main" id="{F6CFBFB8-CF47-CE9F-AB7E-7E5C4692AD1C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3057942" y="3370327"/>
            <a:ext cx="889600" cy="4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000" dirty="0" err="1">
                <a:solidFill>
                  <a:schemeClr val="accent1"/>
                </a:solidFill>
              </a:rPr>
              <a:t>F</a:t>
            </a:r>
            <a:r>
              <a:rPr lang="en-US" sz="2000" baseline="-25000" dirty="0" err="1">
                <a:solidFill>
                  <a:schemeClr val="accent1"/>
                </a:solidFill>
              </a:rPr>
              <a:t>k</a:t>
            </a:r>
            <a:r>
              <a:rPr lang="en-US" sz="2000" dirty="0">
                <a:solidFill>
                  <a:schemeClr val="accent1"/>
                </a:solidFill>
              </a:rPr>
              <a:t>(x</a:t>
            </a:r>
            <a:r>
              <a:rPr lang="en-US" sz="2000" baseline="-25000" dirty="0">
                <a:solidFill>
                  <a:schemeClr val="accent1"/>
                </a:solidFill>
              </a:rPr>
              <a:t>i</a:t>
            </a:r>
            <a:r>
              <a:rPr lang="en-US" sz="2000" dirty="0">
                <a:solidFill>
                  <a:schemeClr val="accent1"/>
                </a:solidFill>
              </a:rPr>
              <a:t>)</a:t>
            </a:r>
            <a:endParaRPr sz="2000" dirty="0">
              <a:solidFill>
                <a:schemeClr val="accent1"/>
              </a:solidFill>
            </a:endParaRPr>
          </a:p>
          <a:p>
            <a:endParaRPr sz="2667" dirty="0">
              <a:solidFill>
                <a:schemeClr val="accent1"/>
              </a:solidFill>
            </a:endParaRPr>
          </a:p>
        </p:txBody>
      </p:sp>
      <p:sp>
        <p:nvSpPr>
          <p:cNvPr id="15" name="Google Shape;425;p43">
            <a:extLst>
              <a:ext uri="{FF2B5EF4-FFF2-40B4-BE49-F238E27FC236}">
                <a16:creationId xmlns:a16="http://schemas.microsoft.com/office/drawing/2014/main" id="{9E2F2B9F-F4C1-7EEE-00DB-5A767BE77D0A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3183829" y="2643576"/>
            <a:ext cx="478800" cy="4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x</a:t>
            </a:r>
            <a:r>
              <a:rPr lang="en-US" sz="2000" baseline="-25000" dirty="0">
                <a:solidFill>
                  <a:schemeClr val="accent1"/>
                </a:solidFill>
              </a:rPr>
              <a:t>i</a:t>
            </a:r>
            <a:endParaRPr sz="2667" dirty="0">
              <a:solidFill>
                <a:schemeClr val="accent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B78877C-292D-172C-65BC-C7F8B5449E5D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/>
          <a:p>
            <a:r>
              <a:rPr lang="en-US"/>
              <a:t>Asiacrypt 2024, December 12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216183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ORIGINALSLIDENUMBER" val="1"/>
  <p:tag name="PPSPLIT_SPLIT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2"/>
  <p:tag name="PPSPLIT_DONE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2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32"/>
  <p:tag name="PPSPLIT_DONE" val="1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11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14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15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23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1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4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3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3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5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0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1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4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32"/>
  <p:tag name="PPSPLIT_DONE" val="1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1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4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14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15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23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1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4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3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5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5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32"/>
  <p:tag name="PPSPLIT_DONE" val="1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11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14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15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23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1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4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7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3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5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8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32"/>
  <p:tag name="PPSPLIT_DONE" val="1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1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80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14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15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23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24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26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1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4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81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3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5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8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32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11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14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15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82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23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24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26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1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4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6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9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3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5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8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33"/>
  <p:tag name="PPSPLIT_DONE" val="1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69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33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3"/>
  <p:tag name="PPSPLIT_DONE" val="1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69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0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1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3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5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6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7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0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0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34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35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36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37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1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38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39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40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41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42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43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44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45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46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47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2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48"/>
  <p:tag name="PPSPLIT_DONE" val="1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48"/>
  <p:tag name="PPSPLIT_DONE" val="1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48"/>
  <p:tag name="PPSPLIT_DONE" val="1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3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48"/>
  <p:tag name="PPSPLIT_DONE" val="1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48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4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49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50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51"/>
  <p:tag name="PPSPLIT_DONE" val="1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51"/>
  <p:tag name="PPSPLIT_DONE" val="1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51"/>
  <p:tag name="PPSPLIT_DONE" val="1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5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51"/>
  <p:tag name="PPSPLIT_DONE" val="1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51"/>
  <p:tag name="PPSPLIT_DONE" val="1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7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51"/>
  <p:tag name="PPSPLIT_DONE" val="1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80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51"/>
  <p:tag name="PPSPLIT_DONE" val="1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3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81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5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51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3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82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5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6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8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52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53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54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55"/>
  <p:tag name="PPSPLIT_DONE" val="1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4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84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46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47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48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49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50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51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52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54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55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56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85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57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58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59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60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61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62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63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64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65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86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55"/>
  <p:tag name="PPSPLIT_DONE" val="1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45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46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47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48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49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50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51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52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54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87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55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56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57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58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59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60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61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62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63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64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65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55"/>
  <p:tag name="PPSPLIT_DONE" val="1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46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48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50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51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5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3"/>
  <p:tag name="PPSPLIT_DONE" val="1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54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55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56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57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58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63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64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65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66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67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0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68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69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70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71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72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73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74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75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76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77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1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55"/>
  <p:tag name="PPSPLIT_DONE" val="1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46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48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50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51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52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54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55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56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2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57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58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63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64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65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66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67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68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69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7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3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71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72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73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74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75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76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77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78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79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8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4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81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82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83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55"/>
  <p:tag name="PPSPLIT_DONE" val="1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46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48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50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51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5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5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54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55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56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57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58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63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64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65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66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67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6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68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69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70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71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72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73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74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75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76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77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7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78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79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80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81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82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83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84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85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86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9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55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46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48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50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51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52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54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55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56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57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80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58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63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64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65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66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67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68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69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70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7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81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72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73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74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75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76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77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78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79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80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8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82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82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83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84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85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86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87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56"/>
  <p:tag name="PPSPLIT_DONE" val="1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17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18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84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19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20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21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23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24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25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26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27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28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29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85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30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31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32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33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34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35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36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37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38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3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86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40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41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42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56"/>
  <p:tag name="PPSPLIT_DONE" val="1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17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18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19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20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2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87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23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24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25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26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27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28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29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30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31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32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90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33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34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35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36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37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38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39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40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41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42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47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56"/>
  <p:tag name="PPSPLIT_DONE" val="1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17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18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19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20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21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23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24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3"/>
  <p:tag name="PPSPLIT_DONE" val="1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25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26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27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28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29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30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31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32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33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34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0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35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36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37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38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39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40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41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42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48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1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56"/>
  <p:tag name="PPSPLIT_DONE" val="1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17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18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19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20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21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23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24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25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26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2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27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28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29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30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31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32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33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34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35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36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3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37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38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39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40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41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42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49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56"/>
  <p:tag name="PPSPLIT_DONE" val="1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17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4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18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19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20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21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23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24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25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26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27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2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3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5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29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30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31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32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33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34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35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36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37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38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6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39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40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41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42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43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44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49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56"/>
  <p:tag name="PPSPLIT_DONE" val="1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17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7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18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19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20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21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23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24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25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26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27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2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9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29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30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31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32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33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34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35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36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37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38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80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39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40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41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42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43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44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45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49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56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81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17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18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19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20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21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23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24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25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26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27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82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28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29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30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31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32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33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34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35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36"/>
</p:tagLst>
</file>

<file path=ppt/tags/tag1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37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83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38"/>
</p:tagLst>
</file>

<file path=ppt/tags/tag1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39"/>
</p:tagLst>
</file>

<file path=ppt/tags/tag1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40"/>
</p:tagLst>
</file>

<file path=ppt/tags/tag1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41"/>
</p:tagLst>
</file>

<file path=ppt/tags/tag1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42"/>
</p:tagLst>
</file>

<file path=ppt/tags/tag1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43"/>
</p:tagLst>
</file>

<file path=ppt/tags/tag1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44"/>
</p:tagLst>
</file>

<file path=ppt/tags/tag1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45"/>
</p:tagLst>
</file>

<file path=ppt/tags/tag1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46"/>
</p:tagLst>
</file>

<file path=ppt/tags/tag1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49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84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1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57"/>
  <p:tag name="PPSPLIT_DONE" val="1"/>
</p:tagLst>
</file>

<file path=ppt/tags/tag1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1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"/>
</p:tagLst>
</file>

<file path=ppt/tags/tag1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1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57"/>
  <p:tag name="PPSPLIT_DONE" val="1"/>
</p:tagLst>
</file>

<file path=ppt/tags/tag1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1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"/>
</p:tagLst>
</file>

<file path=ppt/tags/tag1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1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57"/>
  <p:tag name="PPSPLIT_DONE" val="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85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1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"/>
</p:tagLst>
</file>

<file path=ppt/tags/tag1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1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57"/>
  <p:tag name="PPSPLIT_DONE" val="1"/>
</p:tagLst>
</file>

<file path=ppt/tags/tag1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1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"/>
</p:tagLst>
</file>

<file path=ppt/tags/tag1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1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57"/>
  <p:tag name="PPSPLIT_DONE" val="1"/>
</p:tagLst>
</file>

<file path=ppt/tags/tag1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1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86"/>
</p:tagLst>
</file>

<file path=ppt/tags/tag1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1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"/>
</p:tagLst>
</file>

<file path=ppt/tags/tag1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"/>
</p:tagLst>
</file>

<file path=ppt/tags/tag1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57"/>
</p:tagLst>
</file>

<file path=ppt/tags/tag1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1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"/>
</p:tagLst>
</file>

<file path=ppt/tags/tag1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1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"/>
</p:tagLst>
</file>

<file path=ppt/tags/tag1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"/>
</p:tagLst>
</file>

<file path=ppt/tags/tag1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87"/>
</p:tagLst>
</file>

<file path=ppt/tags/tag1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"/>
</p:tagLst>
</file>

<file path=ppt/tags/tag1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58"/>
</p:tagLst>
</file>

<file path=ppt/tags/tag1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59"/>
  <p:tag name="PPSPLIT_DONE" val="1"/>
</p:tagLst>
</file>

<file path=ppt/tags/tag1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69"/>
</p:tagLst>
</file>

<file path=ppt/tags/tag1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0"/>
</p:tagLst>
</file>

<file path=ppt/tags/tag1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1"/>
</p:tagLst>
</file>

<file path=ppt/tags/tag1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3"/>
</p:tagLst>
</file>

<file path=ppt/tags/tag1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5"/>
</p:tagLst>
</file>

<file path=ppt/tags/tag1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6"/>
</p:tagLst>
</file>

<file path=ppt/tags/tag1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7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88"/>
</p:tagLst>
</file>

<file path=ppt/tags/tag1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0"/>
</p:tagLst>
</file>

<file path=ppt/tags/tag1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1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"/>
</p:tagLst>
</file>

<file path=ppt/tags/tag1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1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"/>
</p:tagLst>
</file>

<file path=ppt/tags/tag1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"/>
</p:tagLst>
</file>

<file path=ppt/tags/tag1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"/>
</p:tagLst>
</file>

<file path=ppt/tags/tag1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"/>
</p:tagLst>
</file>

<file path=ppt/tags/tag1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"/>
</p:tagLst>
</file>

<file path=ppt/tags/tag1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59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89"/>
</p:tagLst>
</file>

<file path=ppt/tags/tag1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69"/>
</p:tagLst>
</file>

<file path=ppt/tags/tag1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0"/>
</p:tagLst>
</file>

<file path=ppt/tags/tag1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1"/>
</p:tagLst>
</file>

<file path=ppt/tags/tag1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3"/>
</p:tagLst>
</file>

<file path=ppt/tags/tag1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5"/>
</p:tagLst>
</file>

<file path=ppt/tags/tag1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6"/>
</p:tagLst>
</file>

<file path=ppt/tags/tag1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7"/>
</p:tagLst>
</file>

<file path=ppt/tags/tag1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0"/>
</p:tagLst>
</file>

<file path=ppt/tags/tag1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1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90"/>
</p:tagLst>
</file>

<file path=ppt/tags/tag1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1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"/>
</p:tagLst>
</file>

<file path=ppt/tags/tag1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"/>
</p:tagLst>
</file>

<file path=ppt/tags/tag1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"/>
</p:tagLst>
</file>

<file path=ppt/tags/tag1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"/>
</p:tagLst>
</file>

<file path=ppt/tags/tag1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"/>
</p:tagLst>
</file>

<file path=ppt/tags/tag1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"/>
</p:tagLst>
</file>

<file path=ppt/tags/tag1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60"/>
  <p:tag name="PPSPLIT_DONE" val="1"/>
</p:tagLst>
</file>

<file path=ppt/tags/tag1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69"/>
</p:tagLst>
</file>

<file path=ppt/tags/tag1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0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"/>
</p:tagLst>
</file>

<file path=ppt/tags/tag1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1"/>
</p:tagLst>
</file>

<file path=ppt/tags/tag1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3"/>
</p:tagLst>
</file>

<file path=ppt/tags/tag1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5"/>
</p:tagLst>
</file>

<file path=ppt/tags/tag1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6"/>
</p:tagLst>
</file>

<file path=ppt/tags/tag1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7"/>
</p:tagLst>
</file>

<file path=ppt/tags/tag1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0"/>
</p:tagLst>
</file>

<file path=ppt/tags/tag1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1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"/>
</p:tagLst>
</file>

<file path=ppt/tags/tag1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1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3"/>
</p:tagLst>
</file>

<file path=ppt/tags/tag1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"/>
</p:tagLst>
</file>

<file path=ppt/tags/tag1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"/>
</p:tagLst>
</file>

<file path=ppt/tags/tag1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"/>
</p:tagLst>
</file>

<file path=ppt/tags/tag1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1"/>
</p:tagLst>
</file>

<file path=ppt/tags/tag1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60"/>
  <p:tag name="PPSPLIT_DONE" val="1"/>
</p:tagLst>
</file>

<file path=ppt/tags/tag1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69"/>
</p:tagLst>
</file>

<file path=ppt/tags/tag1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0"/>
</p:tagLst>
</file>

<file path=ppt/tags/tag1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1"/>
</p:tagLst>
</file>

<file path=ppt/tags/tag1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3"/>
</p:tagLst>
</file>

<file path=ppt/tags/tag1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5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69"/>
</p:tagLst>
</file>

<file path=ppt/tags/tag1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6"/>
</p:tagLst>
</file>

<file path=ppt/tags/tag1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7"/>
</p:tagLst>
</file>

<file path=ppt/tags/tag1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0"/>
</p:tagLst>
</file>

<file path=ppt/tags/tag1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1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"/>
</p:tagLst>
</file>

<file path=ppt/tags/tag1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1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"/>
</p:tagLst>
</file>

<file path=ppt/tags/tag1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"/>
</p:tagLst>
</file>

<file path=ppt/tags/tag1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"/>
</p:tagLst>
</file>

<file path=ppt/tags/tag1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0"/>
</p:tagLst>
</file>

<file path=ppt/tags/tag1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"/>
</p:tagLst>
</file>

<file path=ppt/tags/tag1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1"/>
</p:tagLst>
</file>

<file path=ppt/tags/tag1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60"/>
  <p:tag name="PPSPLIT_DONE" val="1"/>
</p:tagLst>
</file>

<file path=ppt/tags/tag1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69"/>
</p:tagLst>
</file>

<file path=ppt/tags/tag1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0"/>
</p:tagLst>
</file>

<file path=ppt/tags/tag1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1"/>
</p:tagLst>
</file>

<file path=ppt/tags/tag1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3"/>
</p:tagLst>
</file>

<file path=ppt/tags/tag1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5"/>
</p:tagLst>
</file>

<file path=ppt/tags/tag1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6"/>
</p:tagLst>
</file>

<file path=ppt/tags/tag1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7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1"/>
</p:tagLst>
</file>

<file path=ppt/tags/tag1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0"/>
</p:tagLst>
</file>

<file path=ppt/tags/tag1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1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"/>
</p:tagLst>
</file>

<file path=ppt/tags/tag1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1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"/>
</p:tagLst>
</file>

<file path=ppt/tags/tag1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"/>
</p:tagLst>
</file>

<file path=ppt/tags/tag1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"/>
</p:tagLst>
</file>

<file path=ppt/tags/tag1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"/>
</p:tagLst>
</file>

<file path=ppt/tags/tag1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"/>
</p:tagLst>
</file>

<file path=ppt/tags/tag1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2"/>
  <p:tag name="PPSPLIT_DONE" val="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2"/>
</p:tagLst>
</file>

<file path=ppt/tags/tag1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1"/>
</p:tagLst>
</file>

<file path=ppt/tags/tag1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60"/>
</p:tagLst>
</file>

<file path=ppt/tags/tag1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69"/>
</p:tagLst>
</file>

<file path=ppt/tags/tag1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0"/>
</p:tagLst>
</file>

<file path=ppt/tags/tag1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1"/>
</p:tagLst>
</file>

<file path=ppt/tags/tag1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3"/>
</p:tagLst>
</file>

<file path=ppt/tags/tag1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5"/>
</p:tagLst>
</file>

<file path=ppt/tags/tag1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6"/>
</p:tagLst>
</file>

<file path=ppt/tags/tag1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7"/>
</p:tagLst>
</file>

<file path=ppt/tags/tag1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0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3"/>
</p:tagLst>
</file>

<file path=ppt/tags/tag1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1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"/>
</p:tagLst>
</file>

<file path=ppt/tags/tag1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1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"/>
</p:tagLst>
</file>

<file path=ppt/tags/tag1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"/>
</p:tagLst>
</file>

<file path=ppt/tags/tag1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"/>
</p:tagLst>
</file>

<file path=ppt/tags/tag1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"/>
</p:tagLst>
</file>

<file path=ppt/tags/tag1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"/>
</p:tagLst>
</file>

<file path=ppt/tags/tag1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"/>
</p:tagLst>
</file>

<file path=ppt/tags/tag1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5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4"/>
</p:tagLst>
</file>

<file path=ppt/tags/tag1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1"/>
</p:tagLst>
</file>

<file path=ppt/tags/tag1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61"/>
  <p:tag name="PPSPLIT_DONE" val="1"/>
</p:tagLst>
</file>

<file path=ppt/tags/tag1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99"/>
</p:tagLst>
</file>

<file path=ppt/tags/tag1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1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"/>
</p:tagLst>
</file>

<file path=ppt/tags/tag1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61"/>
  <p:tag name="PPSPLIT_DONE" val="1"/>
</p:tagLst>
</file>

<file path=ppt/tags/tag1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99"/>
</p:tagLst>
</file>

<file path=ppt/tags/tag1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00"/>
</p:tagLst>
</file>

<file path=ppt/tags/tag1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01"/>
</p:tagLst>
</file>

<file path=ppt/tags/tag1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5"/>
</p:tagLst>
</file>

<file path=ppt/tags/tag1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"/>
</p:tagLst>
</file>

<file path=ppt/tags/tag1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61"/>
  <p:tag name="PPSPLIT_DONE" val="1"/>
</p:tagLst>
</file>

<file path=ppt/tags/tag1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99"/>
</p:tagLst>
</file>

<file path=ppt/tags/tag1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00"/>
</p:tagLst>
</file>

<file path=ppt/tags/tag1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01"/>
</p:tagLst>
</file>

<file path=ppt/tags/tag1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02"/>
</p:tagLst>
</file>

<file path=ppt/tags/tag1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03"/>
</p:tagLst>
</file>

<file path=ppt/tags/tag1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10"/>
</p:tagLst>
</file>

<file path=ppt/tags/tag1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11"/>
</p:tagLst>
</file>

<file path=ppt/tags/tag1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18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6"/>
</p:tagLst>
</file>

<file path=ppt/tags/tag1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19"/>
</p:tagLst>
</file>

<file path=ppt/tags/tag1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26"/>
</p:tagLst>
</file>

<file path=ppt/tags/tag1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27"/>
</p:tagLst>
</file>

<file path=ppt/tags/tag1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34"/>
</p:tagLst>
</file>

<file path=ppt/tags/tag1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35"/>
</p:tagLst>
</file>

<file path=ppt/tags/tag1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42"/>
</p:tagLst>
</file>

<file path=ppt/tags/tag1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43"/>
</p:tagLst>
</file>

<file path=ppt/tags/tag1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1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"/>
</p:tagLst>
</file>

<file path=ppt/tags/tag1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61"/>
  <p:tag name="PPSPLIT_DONE" val="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7"/>
</p:tagLst>
</file>

<file path=ppt/tags/tag1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99"/>
</p:tagLst>
</file>

<file path=ppt/tags/tag1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00"/>
</p:tagLst>
</file>

<file path=ppt/tags/tag1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01"/>
</p:tagLst>
</file>

<file path=ppt/tags/tag1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02"/>
</p:tagLst>
</file>

<file path=ppt/tags/tag1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03"/>
</p:tagLst>
</file>

<file path=ppt/tags/tag1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04"/>
</p:tagLst>
</file>

<file path=ppt/tags/tag1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05"/>
</p:tagLst>
</file>

<file path=ppt/tags/tag1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06"/>
</p:tagLst>
</file>

<file path=ppt/tags/tag1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10"/>
</p:tagLst>
</file>

<file path=ppt/tags/tag1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1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9"/>
</p:tagLst>
</file>

<file path=ppt/tags/tag1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12"/>
</p:tagLst>
</file>

<file path=ppt/tags/tag1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13"/>
</p:tagLst>
</file>

<file path=ppt/tags/tag1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14"/>
</p:tagLst>
</file>

<file path=ppt/tags/tag1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18"/>
</p:tagLst>
</file>

<file path=ppt/tags/tag1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19"/>
</p:tagLst>
</file>

<file path=ppt/tags/tag1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20"/>
</p:tagLst>
</file>

<file path=ppt/tags/tag1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21"/>
</p:tagLst>
</file>

<file path=ppt/tags/tag1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22"/>
</p:tagLst>
</file>

<file path=ppt/tags/tag1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26"/>
</p:tagLst>
</file>

<file path=ppt/tags/tag1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27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80"/>
</p:tagLst>
</file>

<file path=ppt/tags/tag1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28"/>
</p:tagLst>
</file>

<file path=ppt/tags/tag1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29"/>
</p:tagLst>
</file>

<file path=ppt/tags/tag1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30"/>
</p:tagLst>
</file>

<file path=ppt/tags/tag1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34"/>
</p:tagLst>
</file>

<file path=ppt/tags/tag1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35"/>
</p:tagLst>
</file>

<file path=ppt/tags/tag1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36"/>
</p:tagLst>
</file>

<file path=ppt/tags/tag1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37"/>
</p:tagLst>
</file>

<file path=ppt/tags/tag1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38"/>
</p:tagLst>
</file>

<file path=ppt/tags/tag1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42"/>
</p:tagLst>
</file>

<file path=ppt/tags/tag1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43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81"/>
</p:tagLst>
</file>

<file path=ppt/tags/tag1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44"/>
</p:tagLst>
</file>

<file path=ppt/tags/tag1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45"/>
</p:tagLst>
</file>

<file path=ppt/tags/tag1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46"/>
</p:tagLst>
</file>

<file path=ppt/tags/tag1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1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"/>
</p:tagLst>
</file>

<file path=ppt/tags/tag1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61"/>
  <p:tag name="PPSPLIT_DONE" val="1"/>
</p:tagLst>
</file>

<file path=ppt/tags/tag1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99"/>
</p:tagLst>
</file>

<file path=ppt/tags/tag1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00"/>
</p:tagLst>
</file>

<file path=ppt/tags/tag1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01"/>
</p:tagLst>
</file>

<file path=ppt/tags/tag1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02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82"/>
</p:tagLst>
</file>

<file path=ppt/tags/tag1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03"/>
</p:tagLst>
</file>

<file path=ppt/tags/tag1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04"/>
</p:tagLst>
</file>

<file path=ppt/tags/tag1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05"/>
</p:tagLst>
</file>

<file path=ppt/tags/tag1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06"/>
</p:tagLst>
</file>

<file path=ppt/tags/tag1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07"/>
</p:tagLst>
</file>

<file path=ppt/tags/tag1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08"/>
</p:tagLst>
</file>

<file path=ppt/tags/tag1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09"/>
</p:tagLst>
</file>

<file path=ppt/tags/tag1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10"/>
</p:tagLst>
</file>

<file path=ppt/tags/tag1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11"/>
</p:tagLst>
</file>

<file path=ppt/tags/tag1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1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83"/>
</p:tagLst>
</file>

<file path=ppt/tags/tag1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13"/>
</p:tagLst>
</file>

<file path=ppt/tags/tag1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14"/>
</p:tagLst>
</file>

<file path=ppt/tags/tag1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15"/>
</p:tagLst>
</file>

<file path=ppt/tags/tag1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16"/>
</p:tagLst>
</file>

<file path=ppt/tags/tag1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17"/>
</p:tagLst>
</file>

<file path=ppt/tags/tag1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18"/>
</p:tagLst>
</file>

<file path=ppt/tags/tag1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19"/>
</p:tagLst>
</file>

<file path=ppt/tags/tag1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20"/>
</p:tagLst>
</file>

<file path=ppt/tags/tag1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21"/>
</p:tagLst>
</file>

<file path=ppt/tags/tag1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22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84"/>
</p:tagLst>
</file>

<file path=ppt/tags/tag1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23"/>
</p:tagLst>
</file>

<file path=ppt/tags/tag1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24"/>
</p:tagLst>
</file>

<file path=ppt/tags/tag1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25"/>
</p:tagLst>
</file>

<file path=ppt/tags/tag1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26"/>
</p:tagLst>
</file>

<file path=ppt/tags/tag1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27"/>
</p:tagLst>
</file>

<file path=ppt/tags/tag1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28"/>
</p:tagLst>
</file>

<file path=ppt/tags/tag1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29"/>
</p:tagLst>
</file>

<file path=ppt/tags/tag1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30"/>
</p:tagLst>
</file>

<file path=ppt/tags/tag1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31"/>
</p:tagLst>
</file>

<file path=ppt/tags/tag1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32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85"/>
</p:tagLst>
</file>

<file path=ppt/tags/tag1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33"/>
</p:tagLst>
</file>

<file path=ppt/tags/tag1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34"/>
</p:tagLst>
</file>

<file path=ppt/tags/tag1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35"/>
</p:tagLst>
</file>

<file path=ppt/tags/tag1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36"/>
</p:tagLst>
</file>

<file path=ppt/tags/tag1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37"/>
</p:tagLst>
</file>

<file path=ppt/tags/tag1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38"/>
</p:tagLst>
</file>

<file path=ppt/tags/tag1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39"/>
</p:tagLst>
</file>

<file path=ppt/tags/tag1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40"/>
</p:tagLst>
</file>

<file path=ppt/tags/tag1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41"/>
</p:tagLst>
</file>

<file path=ppt/tags/tag1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42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86"/>
</p:tagLst>
</file>

<file path=ppt/tags/tag1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43"/>
</p:tagLst>
</file>

<file path=ppt/tags/tag1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44"/>
</p:tagLst>
</file>

<file path=ppt/tags/tag1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45"/>
</p:tagLst>
</file>

<file path=ppt/tags/tag1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46"/>
</p:tagLst>
</file>

<file path=ppt/tags/tag1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47"/>
</p:tagLst>
</file>

<file path=ppt/tags/tag1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48"/>
</p:tagLst>
</file>

<file path=ppt/tags/tag1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49"/>
</p:tagLst>
</file>

<file path=ppt/tags/tag1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1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"/>
</p:tagLst>
</file>

<file path=ppt/tags/tag1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61"/>
  <p:tag name="PPSPLIT_DONE" val="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87"/>
</p:tagLst>
</file>

<file path=ppt/tags/tag1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99"/>
</p:tagLst>
</file>

<file path=ppt/tags/tag1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00"/>
</p:tagLst>
</file>

<file path=ppt/tags/tag1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01"/>
</p:tagLst>
</file>

<file path=ppt/tags/tag1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02"/>
</p:tagLst>
</file>

<file path=ppt/tags/tag1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03"/>
</p:tagLst>
</file>

<file path=ppt/tags/tag1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04"/>
</p:tagLst>
</file>

<file path=ppt/tags/tag1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05"/>
</p:tagLst>
</file>

<file path=ppt/tags/tag1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06"/>
</p:tagLst>
</file>

<file path=ppt/tags/tag1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07"/>
</p:tagLst>
</file>

<file path=ppt/tags/tag1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08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88"/>
</p:tagLst>
</file>

<file path=ppt/tags/tag1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09"/>
</p:tagLst>
</file>

<file path=ppt/tags/tag1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10"/>
</p:tagLst>
</file>

<file path=ppt/tags/tag1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11"/>
</p:tagLst>
</file>

<file path=ppt/tags/tag1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12"/>
</p:tagLst>
</file>

<file path=ppt/tags/tag1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13"/>
</p:tagLst>
</file>

<file path=ppt/tags/tag1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14"/>
</p:tagLst>
</file>

<file path=ppt/tags/tag1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15"/>
</p:tagLst>
</file>

<file path=ppt/tags/tag1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16"/>
</p:tagLst>
</file>

<file path=ppt/tags/tag1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17"/>
</p:tagLst>
</file>

<file path=ppt/tags/tag1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18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89"/>
</p:tagLst>
</file>

<file path=ppt/tags/tag1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19"/>
</p:tagLst>
</file>

<file path=ppt/tags/tag1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20"/>
</p:tagLst>
</file>

<file path=ppt/tags/tag1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21"/>
</p:tagLst>
</file>

<file path=ppt/tags/tag1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22"/>
</p:tagLst>
</file>

<file path=ppt/tags/tag1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23"/>
</p:tagLst>
</file>

<file path=ppt/tags/tag1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24"/>
</p:tagLst>
</file>

<file path=ppt/tags/tag1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25"/>
</p:tagLst>
</file>

<file path=ppt/tags/tag1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26"/>
</p:tagLst>
</file>

<file path=ppt/tags/tag1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27"/>
</p:tagLst>
</file>

<file path=ppt/tags/tag1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28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90"/>
</p:tagLst>
</file>

<file path=ppt/tags/tag1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29"/>
</p:tagLst>
</file>

<file path=ppt/tags/tag1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30"/>
</p:tagLst>
</file>

<file path=ppt/tags/tag1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31"/>
</p:tagLst>
</file>

<file path=ppt/tags/tag1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32"/>
</p:tagLst>
</file>

<file path=ppt/tags/tag1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33"/>
</p:tagLst>
</file>

<file path=ppt/tags/tag1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34"/>
</p:tagLst>
</file>

<file path=ppt/tags/tag1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35"/>
</p:tagLst>
</file>

<file path=ppt/tags/tag1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36"/>
</p:tagLst>
</file>

<file path=ppt/tags/tag1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37"/>
</p:tagLst>
</file>

<file path=ppt/tags/tag1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38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"/>
</p:tagLst>
</file>

<file path=ppt/tags/tag1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39"/>
</p:tagLst>
</file>

<file path=ppt/tags/tag1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40"/>
</p:tagLst>
</file>

<file path=ppt/tags/tag1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41"/>
</p:tagLst>
</file>

<file path=ppt/tags/tag1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42"/>
</p:tagLst>
</file>

<file path=ppt/tags/tag1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43"/>
</p:tagLst>
</file>

<file path=ppt/tags/tag1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44"/>
</p:tagLst>
</file>

<file path=ppt/tags/tag1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45"/>
</p:tagLst>
</file>

<file path=ppt/tags/tag1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46"/>
</p:tagLst>
</file>

<file path=ppt/tags/tag1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47"/>
</p:tagLst>
</file>

<file path=ppt/tags/tag1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48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4"/>
</p:tagLst>
</file>

<file path=ppt/tags/tag1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49"/>
</p:tagLst>
</file>

<file path=ppt/tags/tag1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1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"/>
</p:tagLst>
</file>

<file path=ppt/tags/tag1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"/>
</p:tagLst>
</file>

<file path=ppt/tags/tag1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"/>
</p:tagLst>
</file>

<file path=ppt/tags/tag1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"/>
</p:tagLst>
</file>

<file path=ppt/tags/tag1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1"/>
</p:tagLst>
</file>

<file path=ppt/tags/tag1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3"/>
</p:tagLst>
</file>

<file path=ppt/tags/tag1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5"/>
</p:tagLst>
</file>

<file path=ppt/tags/tag1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61"/>
  <p:tag name="PPSPLIT_DONE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0"/>
</p:tagLst>
</file>

<file path=ppt/tags/tag1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99"/>
</p:tagLst>
</file>

<file path=ppt/tags/tag1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00"/>
</p:tagLst>
</file>

<file path=ppt/tags/tag1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01"/>
</p:tagLst>
</file>

<file path=ppt/tags/tag1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02"/>
</p:tagLst>
</file>

<file path=ppt/tags/tag1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03"/>
</p:tagLst>
</file>

<file path=ppt/tags/tag1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04"/>
</p:tagLst>
</file>

<file path=ppt/tags/tag1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05"/>
</p:tagLst>
</file>

<file path=ppt/tags/tag1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06"/>
</p:tagLst>
</file>

<file path=ppt/tags/tag1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07"/>
</p:tagLst>
</file>

<file path=ppt/tags/tag1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08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0"/>
</p:tagLst>
</file>

<file path=ppt/tags/tag1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09"/>
</p:tagLst>
</file>

<file path=ppt/tags/tag1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10"/>
</p:tagLst>
</file>

<file path=ppt/tags/tag1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11"/>
</p:tagLst>
</file>

<file path=ppt/tags/tag1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12"/>
</p:tagLst>
</file>

<file path=ppt/tags/tag1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13"/>
</p:tagLst>
</file>

<file path=ppt/tags/tag1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14"/>
</p:tagLst>
</file>

<file path=ppt/tags/tag1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15"/>
</p:tagLst>
</file>

<file path=ppt/tags/tag1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16"/>
</p:tagLst>
</file>

<file path=ppt/tags/tag1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17"/>
</p:tagLst>
</file>

<file path=ppt/tags/tag1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18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5"/>
</p:tagLst>
</file>

<file path=ppt/tags/tag1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19"/>
</p:tagLst>
</file>

<file path=ppt/tags/tag1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20"/>
</p:tagLst>
</file>

<file path=ppt/tags/tag1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21"/>
</p:tagLst>
</file>

<file path=ppt/tags/tag1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22"/>
</p:tagLst>
</file>

<file path=ppt/tags/tag1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23"/>
</p:tagLst>
</file>

<file path=ppt/tags/tag1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24"/>
</p:tagLst>
</file>

<file path=ppt/tags/tag1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25"/>
</p:tagLst>
</file>

<file path=ppt/tags/tag1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26"/>
</p:tagLst>
</file>

<file path=ppt/tags/tag1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27"/>
</p:tagLst>
</file>

<file path=ppt/tags/tag1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28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0"/>
</p:tagLst>
</file>

<file path=ppt/tags/tag1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29"/>
</p:tagLst>
</file>

<file path=ppt/tags/tag1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30"/>
</p:tagLst>
</file>

<file path=ppt/tags/tag1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31"/>
</p:tagLst>
</file>

<file path=ppt/tags/tag1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32"/>
</p:tagLst>
</file>

<file path=ppt/tags/tag1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33"/>
</p:tagLst>
</file>

<file path=ppt/tags/tag1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34"/>
</p:tagLst>
</file>

<file path=ppt/tags/tag1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35"/>
</p:tagLst>
</file>

<file path=ppt/tags/tag1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36"/>
</p:tagLst>
</file>

<file path=ppt/tags/tag1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37"/>
</p:tagLst>
</file>

<file path=ppt/tags/tag1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38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6"/>
  <p:tag name="PPSPLIT_DONE" val="1"/>
</p:tagLst>
</file>

<file path=ppt/tags/tag1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39"/>
</p:tagLst>
</file>

<file path=ppt/tags/tag1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40"/>
</p:tagLst>
</file>

<file path=ppt/tags/tag1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41"/>
</p:tagLst>
</file>

<file path=ppt/tags/tag1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42"/>
</p:tagLst>
</file>

<file path=ppt/tags/tag1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43"/>
</p:tagLst>
</file>

<file path=ppt/tags/tag1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44"/>
</p:tagLst>
</file>

<file path=ppt/tags/tag1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45"/>
</p:tagLst>
</file>

<file path=ppt/tags/tag1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46"/>
</p:tagLst>
</file>

<file path=ppt/tags/tag1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47"/>
</p:tagLst>
</file>

<file path=ppt/tags/tag1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48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1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49"/>
</p:tagLst>
</file>

<file path=ppt/tags/tag1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50"/>
</p:tagLst>
</file>

<file path=ppt/tags/tag1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51"/>
</p:tagLst>
</file>

<file path=ppt/tags/tag1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52"/>
</p:tagLst>
</file>

<file path=ppt/tags/tag1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53"/>
</p:tagLst>
</file>

<file path=ppt/tags/tag1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54"/>
</p:tagLst>
</file>

<file path=ppt/tags/tag1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55"/>
</p:tagLst>
</file>

<file path=ppt/tags/tag1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56"/>
</p:tagLst>
</file>

<file path=ppt/tags/tag1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57"/>
</p:tagLst>
</file>

<file path=ppt/tags/tag1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58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1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59"/>
</p:tagLst>
</file>

<file path=ppt/tags/tag1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60"/>
</p:tagLst>
</file>

<file path=ppt/tags/tag1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61"/>
</p:tagLst>
</file>

<file path=ppt/tags/tag1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62"/>
</p:tagLst>
</file>

<file path=ppt/tags/tag1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63"/>
</p:tagLst>
</file>

<file path=ppt/tags/tag1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64"/>
</p:tagLst>
</file>

<file path=ppt/tags/tag1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65"/>
</p:tagLst>
</file>

<file path=ppt/tags/tag1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66"/>
</p:tagLst>
</file>

<file path=ppt/tags/tag1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67"/>
</p:tagLst>
</file>

<file path=ppt/tags/tag1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68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6"/>
  <p:tag name="PPSPLIT_DONE" val="1"/>
</p:tagLst>
</file>

<file path=ppt/tags/tag1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69"/>
</p:tagLst>
</file>

<file path=ppt/tags/tag1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70"/>
</p:tagLst>
</file>

<file path=ppt/tags/tag1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71"/>
</p:tagLst>
</file>

<file path=ppt/tags/tag1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72"/>
</p:tagLst>
</file>

<file path=ppt/tags/tag1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73"/>
</p:tagLst>
</file>

<file path=ppt/tags/tag1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74"/>
</p:tagLst>
</file>

<file path=ppt/tags/tag1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75"/>
</p:tagLst>
</file>

<file path=ppt/tags/tag1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76"/>
</p:tagLst>
</file>

<file path=ppt/tags/tag1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77"/>
</p:tagLst>
</file>

<file path=ppt/tags/tag1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1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"/>
</p:tagLst>
</file>

<file path=ppt/tags/tag1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"/>
</p:tagLst>
</file>

<file path=ppt/tags/tag1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"/>
</p:tagLst>
</file>

<file path=ppt/tags/tag1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"/>
</p:tagLst>
</file>

<file path=ppt/tags/tag1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1"/>
</p:tagLst>
</file>

<file path=ppt/tags/tag1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3"/>
</p:tagLst>
</file>

<file path=ppt/tags/tag1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5"/>
</p:tagLst>
</file>

<file path=ppt/tags/tag1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61"/>
</p:tagLst>
</file>

<file path=ppt/tags/tag1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99"/>
</p:tagLst>
</file>

<file path=ppt/tags/tag1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00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1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01"/>
</p:tagLst>
</file>

<file path=ppt/tags/tag1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02"/>
</p:tagLst>
</file>

<file path=ppt/tags/tag1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03"/>
</p:tagLst>
</file>

<file path=ppt/tags/tag1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04"/>
</p:tagLst>
</file>

<file path=ppt/tags/tag1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05"/>
</p:tagLst>
</file>

<file path=ppt/tags/tag1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06"/>
</p:tagLst>
</file>

<file path=ppt/tags/tag1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07"/>
</p:tagLst>
</file>

<file path=ppt/tags/tag1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08"/>
</p:tagLst>
</file>

<file path=ppt/tags/tag1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09"/>
</p:tagLst>
</file>

<file path=ppt/tags/tag1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1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2"/>
  <p:tag name="PPSPLIT_DONE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"/>
</p:tagLst>
</file>

<file path=ppt/tags/tag2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11"/>
</p:tagLst>
</file>

<file path=ppt/tags/tag2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12"/>
</p:tagLst>
</file>

<file path=ppt/tags/tag2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13"/>
</p:tagLst>
</file>

<file path=ppt/tags/tag2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14"/>
</p:tagLst>
</file>

<file path=ppt/tags/tag2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15"/>
</p:tagLst>
</file>

<file path=ppt/tags/tag2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16"/>
</p:tagLst>
</file>

<file path=ppt/tags/tag2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17"/>
</p:tagLst>
</file>

<file path=ppt/tags/tag2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18"/>
</p:tagLst>
</file>

<file path=ppt/tags/tag2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19"/>
</p:tagLst>
</file>

<file path=ppt/tags/tag2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20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6"/>
  <p:tag name="PPSPLIT_DONE" val="1"/>
</p:tagLst>
</file>

<file path=ppt/tags/tag2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21"/>
</p:tagLst>
</file>

<file path=ppt/tags/tag2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22"/>
</p:tagLst>
</file>

<file path=ppt/tags/tag2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23"/>
</p:tagLst>
</file>

<file path=ppt/tags/tag2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24"/>
</p:tagLst>
</file>

<file path=ppt/tags/tag2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25"/>
</p:tagLst>
</file>

<file path=ppt/tags/tag2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26"/>
</p:tagLst>
</file>

<file path=ppt/tags/tag2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27"/>
</p:tagLst>
</file>

<file path=ppt/tags/tag2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28"/>
</p:tagLst>
</file>

<file path=ppt/tags/tag2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29"/>
</p:tagLst>
</file>

<file path=ppt/tags/tag2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30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2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31"/>
</p:tagLst>
</file>

<file path=ppt/tags/tag2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32"/>
</p:tagLst>
</file>

<file path=ppt/tags/tag2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33"/>
</p:tagLst>
</file>

<file path=ppt/tags/tag2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34"/>
</p:tagLst>
</file>

<file path=ppt/tags/tag2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35"/>
</p:tagLst>
</file>

<file path=ppt/tags/tag2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36"/>
</p:tagLst>
</file>

<file path=ppt/tags/tag2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37"/>
</p:tagLst>
</file>

<file path=ppt/tags/tag2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38"/>
</p:tagLst>
</file>

<file path=ppt/tags/tag2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39"/>
</p:tagLst>
</file>

<file path=ppt/tags/tag2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40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2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41"/>
</p:tagLst>
</file>

<file path=ppt/tags/tag2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42"/>
</p:tagLst>
</file>

<file path=ppt/tags/tag2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43"/>
</p:tagLst>
</file>

<file path=ppt/tags/tag2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44"/>
</p:tagLst>
</file>

<file path=ppt/tags/tag2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45"/>
</p:tagLst>
</file>

<file path=ppt/tags/tag2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46"/>
</p:tagLst>
</file>

<file path=ppt/tags/tag2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47"/>
</p:tagLst>
</file>

<file path=ppt/tags/tag2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48"/>
</p:tagLst>
</file>

<file path=ppt/tags/tag2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49"/>
</p:tagLst>
</file>

<file path=ppt/tags/tag2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50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"/>
</p:tagLst>
</file>

<file path=ppt/tags/tag2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51"/>
</p:tagLst>
</file>

<file path=ppt/tags/tag2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52"/>
</p:tagLst>
</file>

<file path=ppt/tags/tag2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53"/>
</p:tagLst>
</file>

<file path=ppt/tags/tag2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54"/>
</p:tagLst>
</file>

<file path=ppt/tags/tag2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55"/>
</p:tagLst>
</file>

<file path=ppt/tags/tag2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56"/>
</p:tagLst>
</file>

<file path=ppt/tags/tag2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57"/>
</p:tagLst>
</file>

<file path=ppt/tags/tag2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58"/>
</p:tagLst>
</file>

<file path=ppt/tags/tag2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59"/>
</p:tagLst>
</file>

<file path=ppt/tags/tag2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60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2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61"/>
</p:tagLst>
</file>

<file path=ppt/tags/tag2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62"/>
</p:tagLst>
</file>

<file path=ppt/tags/tag2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63"/>
</p:tagLst>
</file>

<file path=ppt/tags/tag2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64"/>
</p:tagLst>
</file>

<file path=ppt/tags/tag2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65"/>
</p:tagLst>
</file>

<file path=ppt/tags/tag2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66"/>
</p:tagLst>
</file>

<file path=ppt/tags/tag2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67"/>
</p:tagLst>
</file>

<file path=ppt/tags/tag2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68"/>
</p:tagLst>
</file>

<file path=ppt/tags/tag2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69"/>
</p:tagLst>
</file>

<file path=ppt/tags/tag2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70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6"/>
  <p:tag name="PPSPLIT_DONE" val="1"/>
</p:tagLst>
</file>

<file path=ppt/tags/tag2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71"/>
</p:tagLst>
</file>

<file path=ppt/tags/tag2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72"/>
</p:tagLst>
</file>

<file path=ppt/tags/tag2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73"/>
</p:tagLst>
</file>

<file path=ppt/tags/tag2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74"/>
</p:tagLst>
</file>

<file path=ppt/tags/tag2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75"/>
</p:tagLst>
</file>

<file path=ppt/tags/tag2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76"/>
</p:tagLst>
</file>

<file path=ppt/tags/tag2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77"/>
</p:tagLst>
</file>

<file path=ppt/tags/tag2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2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"/>
</p:tagLst>
</file>

<file path=ppt/tags/tag2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2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"/>
</p:tagLst>
</file>

<file path=ppt/tags/tag2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2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4"/>
</p:tagLst>
</file>

<file path=ppt/tags/tag2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"/>
</p:tagLst>
</file>

<file path=ppt/tags/tag2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"/>
</p:tagLst>
</file>

<file path=ppt/tags/tag2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"/>
</p:tagLst>
</file>

<file path=ppt/tags/tag2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"/>
</p:tagLst>
</file>

<file path=ppt/tags/tag2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1"/>
</p:tagLst>
</file>

<file path=ppt/tags/tag2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3"/>
</p:tagLst>
</file>

<file path=ppt/tags/tag2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5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2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62"/>
</p:tagLst>
</file>

<file path=ppt/tags/tag2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63"/>
  <p:tag name="PPSPLIT_DONE" val="1"/>
</p:tagLst>
</file>

<file path=ppt/tags/tag2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2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"/>
</p:tagLst>
</file>

<file path=ppt/tags/tag2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"/>
</p:tagLst>
</file>

<file path=ppt/tags/tag2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63"/>
  <p:tag name="PPSPLIT_DONE" val="1"/>
</p:tagLst>
</file>

<file path=ppt/tags/tag2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2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"/>
</p:tagLst>
</file>

<file path=ppt/tags/tag2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"/>
</p:tagLst>
</file>

<file path=ppt/tags/tag2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63"/>
  <p:tag name="PPSPLIT_DONE" val="1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"/>
</p:tagLst>
</file>

<file path=ppt/tags/tag2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2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"/>
</p:tagLst>
</file>

<file path=ppt/tags/tag2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"/>
</p:tagLst>
</file>

<file path=ppt/tags/tag2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63"/>
  <p:tag name="PPSPLIT_DONE" val="1"/>
</p:tagLst>
</file>

<file path=ppt/tags/tag2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2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"/>
</p:tagLst>
</file>

<file path=ppt/tags/tag2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"/>
</p:tagLst>
</file>

<file path=ppt/tags/tag2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63"/>
  <p:tag name="PPSPLIT_DONE" val="1"/>
</p:tagLst>
</file>

<file path=ppt/tags/tag2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2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"/>
</p:tagLst>
</file>

<file path=ppt/tags/tag2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"/>
</p:tagLst>
</file>

<file path=ppt/tags/tag2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63"/>
  <p:tag name="PPSPLIT_DONE" val="1"/>
</p:tagLst>
</file>

<file path=ppt/tags/tag2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2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"/>
</p:tagLst>
</file>

<file path=ppt/tags/tag2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"/>
</p:tagLst>
</file>

<file path=ppt/tags/tag2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63"/>
  <p:tag name="PPSPLIT_DONE" val="1"/>
</p:tagLst>
</file>

<file path=ppt/tags/tag2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2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"/>
</p:tagLst>
</file>

<file path=ppt/tags/tag2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"/>
</p:tagLst>
</file>

<file path=ppt/tags/tag2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63"/>
  <p:tag name="PPSPLIT_DONE" val="1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2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2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"/>
</p:tagLst>
</file>

<file path=ppt/tags/tag2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"/>
</p:tagLst>
</file>

<file path=ppt/tags/tag2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63"/>
  <p:tag name="PPSPLIT_DONE" val="1"/>
</p:tagLst>
</file>

<file path=ppt/tags/tag2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2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"/>
</p:tagLst>
</file>

<file path=ppt/tags/tag2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"/>
</p:tagLst>
</file>

<file path=ppt/tags/tag2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63"/>
  <p:tag name="PPSPLIT_DONE" val="1"/>
</p:tagLst>
</file>

<file path=ppt/tags/tag2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2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6"/>
  <p:tag name="PPSPLIT_DONE" val="1"/>
</p:tagLst>
</file>

<file path=ppt/tags/tag2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"/>
</p:tagLst>
</file>

<file path=ppt/tags/tag2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63"/>
</p:tagLst>
</file>

<file path=ppt/tags/tag2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2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"/>
</p:tagLst>
</file>

<file path=ppt/tags/tag2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"/>
</p:tagLst>
</file>

<file path=ppt/tags/tag2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64"/>
</p:tagLst>
</file>

<file path=ppt/tags/tag2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65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1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7"/>
  <p:tag name="PPSPLIT_DONE" val="1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0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3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2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3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4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7"/>
  <p:tag name="PPSPLIT_DONE" val="1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0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1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2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3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5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7"/>
  <p:tag name="PPSPLIT_DONE" val="1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0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1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2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3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4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7"/>
  <p:tag name="PPSPLIT_DONE" val="1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0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1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2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3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2"/>
  <p:tag name="PPSPLIT_DONE" val="1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7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81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1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0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7"/>
  <p:tag name="PPSPLIT_DONE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0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1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2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3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4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5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7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81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1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9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0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7"/>
  <p:tag name="PPSPLIT_DONE" val="1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0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1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3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4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5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7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81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85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86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1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9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0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1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3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7"/>
  <p:tag name="PPSPLIT_DONE" val="1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0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2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3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4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5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6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7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81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85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86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1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1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9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0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1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3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4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3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7"/>
  <p:tag name="PPSPLIT_DONE" val="1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0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1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2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3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4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5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6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7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8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4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85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86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88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1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9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5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1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3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4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5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6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7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8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7"/>
  <p:tag name="PPSPLIT_DONE" val="1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1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2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3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4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5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6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7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81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85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8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2"/>
  <p:tag name="PPSPLIT_DONE" val="1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88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1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9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0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1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4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5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6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7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8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9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0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7"/>
  <p:tag name="PPSPLIT_DONE" val="1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69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0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1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2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3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4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5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6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7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81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8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86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88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1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9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0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3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4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5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6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7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8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9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0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69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0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1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2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3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4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5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6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7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8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85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86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88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1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3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1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9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0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1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3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4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5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6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7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8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9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3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0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8"/>
  <p:tag name="PPSPLIT_DONE" val="1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8"/>
  <p:tag name="PPSPLIT_DONE" val="1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4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8"/>
  <p:tag name="PPSPLIT_DONE" val="1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8"/>
  <p:tag name="PPSPLIT_DONE" val="1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8"/>
  <p:tag name="PPSPLIT_DONE" val="1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5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8"/>
  <p:tag name="PPSPLIT_DONE" val="1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8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9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10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2"/>
  <p:tag name="PPSPLIT_DONE" val="1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11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12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13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2"/>
  <p:tag name="PPSPLIT_DONE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14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15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16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17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18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19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20"/>
  <p:tag name="PPSPLIT_DONE" val="1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69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0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1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3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6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7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0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20"/>
  <p:tag name="PPSPLIT_DONE" val="1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69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0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1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3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5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6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7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0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20"/>
  <p:tag name="PPSPLIT_DONE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69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0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1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3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5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6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7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0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1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20"/>
  <p:tag name="PPSPLIT_DONE" val="1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69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0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3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3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5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6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7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0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4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4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20"/>
  <p:tag name="PPSPLIT_DONE" val="1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69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0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1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3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5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6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7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0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0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4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3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20"/>
  <p:tag name="PPSPLIT_DONE" val="1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69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0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1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3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5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1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7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0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4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3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20"/>
  <p:tag name="PPSPLIT_DONE" val="1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69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0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1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3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5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6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2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7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0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4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3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4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20"/>
  <p:tag name="PPSPLIT_DONE" val="1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69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0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1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3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6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7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0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4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5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3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4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20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69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0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3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5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6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7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0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4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5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6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3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4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21"/>
  <p:tag name="PPSPLIT_DONE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21"/>
  <p:tag name="PPSPLIT_DONE" val="1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21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22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2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1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24"/>
  <p:tag name="PPSPLIT_DONE" val="1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24"/>
  <p:tag name="PPSPLIT_DONE" val="1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24"/>
  <p:tag name="PPSPLIT_DONE" val="1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3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24"/>
  <p:tag name="PPSPLIT_DONE" val="1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24"/>
  <p:tag name="PPSPLIT_DONE" val="1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4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24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25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26"/>
  <p:tag name="PPSPLIT_DONE" val="1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69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0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1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5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5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6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7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0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0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3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26"/>
  <p:tag name="PPSPLIT_DONE" val="1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69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0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1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3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5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6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7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1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0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2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26"/>
  <p:tag name="PPSPLIT_DONE" val="1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69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0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1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3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5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6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7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0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3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1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3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26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4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69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0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1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3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5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6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7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0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1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3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3"/>
  <p:tag name="PPSPLIT_DONE" val="1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27"/>
  <p:tag name="PPSPLIT_DONE" val="1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27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28"/>
  <p:tag name="PPSPLIT_DONE" val="1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0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28"/>
  <p:tag name="PPSPLIT_DONE" val="1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28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1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4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29"/>
  <p:tag name="PPSPLIT_DONE" val="1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3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29"/>
  <p:tag name="PPSPLIT_DONE" val="1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2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3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29"/>
  <p:tag name="PPSPLIT_DONE" val="1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3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29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3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3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30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0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31"/>
  <p:tag name="PPSPLIT_DONE" val="1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11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31"/>
  <p:tag name="PPSPLIT_DONE" val="1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1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4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14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15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4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31"/>
  <p:tag name="PPSPLIT_DONE" val="1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11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14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15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31"/>
  <p:tag name="PPSPLIT_DONE" val="1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11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14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15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19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20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21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22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3"/>
  <p:tag name="PPSPLIT_DONE" val="1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4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31"/>
  <p:tag name="PPSPLIT_DONE" val="1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11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14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15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19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20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21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2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0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23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24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26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1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4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31"/>
  <p:tag name="PPSPLIT_DONE" val="1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11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1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1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15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19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20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21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22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23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24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26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27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2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4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31"/>
  <p:tag name="PPSPLIT_DONE" val="1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11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14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15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19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20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2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3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22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23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24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26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27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28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1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4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4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31"/>
  <p:tag name="PPSPLIT_DONE" val="1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11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14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15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19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20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21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22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23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2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7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26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27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28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1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80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31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11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14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15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19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20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21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22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23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81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24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26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27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28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1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4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6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9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32"/>
  <p:tag name="PPSPLIT_DONE" val="1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11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14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15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3"/>
  <p:tag name="PPSPLIT_DONE" val="1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3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5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32"/>
  <p:tag name="PPSPLIT_DONE" val="1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11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14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15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0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4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3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5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32"/>
  <p:tag name="PPSPLIT_DONE" val="1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11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14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1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15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23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1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4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3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3574</TotalTime>
  <Words>9363</Words>
  <Application>Microsoft Office PowerPoint</Application>
  <PresentationFormat>Widescreen</PresentationFormat>
  <Paragraphs>1970</Paragraphs>
  <Slides>187</Slides>
  <Notes>112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187</vt:i4>
      </vt:variant>
    </vt:vector>
  </HeadingPairs>
  <TitlesOfParts>
    <vt:vector size="192" baseType="lpstr">
      <vt:lpstr>Aptos</vt:lpstr>
      <vt:lpstr>Arial</vt:lpstr>
      <vt:lpstr>Calibri</vt:lpstr>
      <vt:lpstr>Cambria Math</vt:lpstr>
      <vt:lpstr>Office Theme</vt:lpstr>
      <vt:lpstr>Verifiable Oblivious Pseudorandom Functions from Lattices: Practical-ish and Thresholdisable</vt:lpstr>
      <vt:lpstr>Overview: P(seudo)R(andom)F(unction)</vt:lpstr>
      <vt:lpstr>Overview: P(seudo)R(andom)F(unction)</vt:lpstr>
      <vt:lpstr>Overview: P(seudo)R(andom)F(unction)</vt:lpstr>
      <vt:lpstr>Overview: P(seudo)R(andom)F(unction)</vt:lpstr>
      <vt:lpstr>Overview: P(seudo)R(andom)F(unction)</vt:lpstr>
      <vt:lpstr>Overview: P(seudo)R(andom)F(unction)</vt:lpstr>
      <vt:lpstr>Overview: P(seudo)R(andom)F(unction)</vt:lpstr>
      <vt:lpstr>Overview: P(seudo)R(andom)F(unction)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VOPRF: A Simple Construction</vt:lpstr>
      <vt:lpstr>VOPRF: A Simple Construction</vt:lpstr>
      <vt:lpstr>VOPRF: A Simple Construction</vt:lpstr>
      <vt:lpstr>Motivation</vt:lpstr>
      <vt:lpstr>Motivation</vt:lpstr>
      <vt:lpstr>Motivation</vt:lpstr>
      <vt:lpstr>Motivation</vt:lpstr>
      <vt:lpstr>Motivation</vt:lpstr>
      <vt:lpstr>Motivation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Double-Blind Diffie Hellman Blueprint</vt:lpstr>
      <vt:lpstr>Double-Blind Diffie Hellman Blueprint</vt:lpstr>
      <vt:lpstr>Recap: [BP14] PRF based on RLWE</vt:lpstr>
      <vt:lpstr>Recap: [BP14] PRF based on RLWE</vt:lpstr>
      <vt:lpstr>Recap: [BP14] PRF based on RLWE</vt:lpstr>
      <vt:lpstr>Recap: [BP14] PRF based on RLWE</vt:lpstr>
      <vt:lpstr>Recap: [BP14] PRF based on RLWE</vt:lpstr>
      <vt:lpstr>Recap: [BP14] PRF based on RLWE</vt:lpstr>
      <vt:lpstr>Recap: [BP14] PRF based on RLWE</vt:lpstr>
      <vt:lpstr>[ADDS21] VOPRF Construction</vt:lpstr>
      <vt:lpstr>[ADDS21] VOPRF Construction</vt:lpstr>
      <vt:lpstr>[ADDS21] VOPRF Construction</vt:lpstr>
      <vt:lpstr>[ADDS21] VOPRF Construction</vt:lpstr>
      <vt:lpstr>[ADDS21] VOPRF Construction</vt:lpstr>
      <vt:lpstr>[ADDS21] VOPRF Construction</vt:lpstr>
      <vt:lpstr>[ADDS21] VOPRF Construction</vt:lpstr>
      <vt:lpstr>[ADDS21] VOPRF Construction</vt:lpstr>
      <vt:lpstr>[ADDS21] VOPRF Construction</vt:lpstr>
      <vt:lpstr>[ADDS21] VOPRF Construction</vt:lpstr>
      <vt:lpstr>[ADDS21] VOPRF Construction</vt:lpstr>
      <vt:lpstr>[ADDS21] VOPRF Construction</vt:lpstr>
      <vt:lpstr>[ADDS21] VOPRF Construction</vt:lpstr>
      <vt:lpstr>[ADDS21] VOPRF Construction</vt:lpstr>
      <vt:lpstr>[ADDS21] VOPRF Construction</vt:lpstr>
      <vt:lpstr>[ADDS21] VOPRF Construction</vt:lpstr>
      <vt:lpstr>[ADDS21] VOPRF Construction</vt:lpstr>
      <vt:lpstr>[ADDS21] VOPRF Construction</vt:lpstr>
      <vt:lpstr>[ADDS21] VOPRF Construction</vt:lpstr>
      <vt:lpstr>[ADDS21] VOPRF Construction</vt:lpstr>
      <vt:lpstr>PowerPoint Presentation</vt:lpstr>
      <vt:lpstr>PowerPoint Presentation</vt:lpstr>
      <vt:lpstr>PowerPoint Presentation</vt:lpstr>
      <vt:lpstr>Other PQ Constructions</vt:lpstr>
      <vt:lpstr>Can we build somewhat practical PQ VOPRFs without heuristical assumptions?</vt:lpstr>
      <vt:lpstr>Our contributions</vt:lpstr>
      <vt:lpstr>Our contributions</vt:lpstr>
      <vt:lpstr>Our contributions</vt:lpstr>
      <vt:lpstr>Our contributions</vt:lpstr>
      <vt:lpstr>Our contributions</vt:lpstr>
      <vt:lpstr>Our contributions</vt:lpstr>
      <vt:lpstr>Our contributions</vt:lpstr>
      <vt:lpstr>Reducing server noise: The issue</vt:lpstr>
      <vt:lpstr>Reducing server noise: The issue</vt:lpstr>
      <vt:lpstr>Reducing server noise: The issue</vt:lpstr>
      <vt:lpstr>Reducing server noise: The issue</vt:lpstr>
      <vt:lpstr>Reducing the server noise: Rényi Divergence[BLR+18]</vt:lpstr>
      <vt:lpstr>Reducing the server noise: Rényi Divergence[BLR+18]</vt:lpstr>
      <vt:lpstr>Reducing the server noise: Rényi Divergence[BLR+18]</vt:lpstr>
      <vt:lpstr>Reducing the server noise: Rényi Divergence[BLR+18]</vt:lpstr>
      <vt:lpstr>Reducing the server noise: Rényi Divergence[BLR+18]</vt:lpstr>
      <vt:lpstr>Reducing the server noise: Rényi Divergence[BLR+18]</vt:lpstr>
      <vt:lpstr>Reducing the server noise: Rényi Divergence[BLR+18]</vt:lpstr>
      <vt:lpstr>Reducing the server noise: Rényi Divergence[BLR+18]</vt:lpstr>
      <vt:lpstr>Reducing the server noise: Rényi Divergence[BLR+18]</vt:lpstr>
      <vt:lpstr>PowerPoint Presentation</vt:lpstr>
      <vt:lpstr>Reducing server noise: Redefining security</vt:lpstr>
      <vt:lpstr>Reducing server noise: Redefining security</vt:lpstr>
      <vt:lpstr>Reducing server noise: Redefining security</vt:lpstr>
      <vt:lpstr>Reducing server noise: Redefining security</vt:lpstr>
      <vt:lpstr>Reducing server noise: Redefining security</vt:lpstr>
      <vt:lpstr>Reducing server noise: Redefining security</vt:lpstr>
      <vt:lpstr>Reducing server noise: Redefining security</vt:lpstr>
      <vt:lpstr>Reducing server noise: Redefining security</vt:lpstr>
      <vt:lpstr>Reducing server noise: Redefining security</vt:lpstr>
      <vt:lpstr>Reducing server noise: Redefining security</vt:lpstr>
      <vt:lpstr>Reducing server noise: Redefining security</vt:lpstr>
      <vt:lpstr>Reducing server noise: Redefining security</vt:lpstr>
      <vt:lpstr>Reducing server noise: Redefining security</vt:lpstr>
      <vt:lpstr>Reducing server noise: Redefining security</vt:lpstr>
      <vt:lpstr>Reducing server noise: Redefining security</vt:lpstr>
      <vt:lpstr>Reducing server noise: Redefining security</vt:lpstr>
      <vt:lpstr>Reducing server noise: Redefining security</vt:lpstr>
      <vt:lpstr>Updated VOPRF Construction</vt:lpstr>
      <vt:lpstr>Updated VOPRF Construction</vt:lpstr>
      <vt:lpstr>Proof Sketch</vt:lpstr>
      <vt:lpstr>Proof Sketch</vt:lpstr>
      <vt:lpstr>Proof Sketch</vt:lpstr>
      <vt:lpstr>Proof Sketch</vt:lpstr>
      <vt:lpstr>Proof Sketch</vt:lpstr>
      <vt:lpstr>Our contributions</vt:lpstr>
      <vt:lpstr>Removing 1D-SIS: Deep Dive </vt:lpstr>
      <vt:lpstr>Removing 1D-SIS: Deep Dive </vt:lpstr>
      <vt:lpstr>Removing 1D-SIS: Deep Dive </vt:lpstr>
      <vt:lpstr>Removing 1D-SIS: Borrowing from [GdKQ+23 ]</vt:lpstr>
      <vt:lpstr>Removing 1D-SIS: Borrowing from [GdKQ+23 ]</vt:lpstr>
      <vt:lpstr>PowerPoint Presentation</vt:lpstr>
      <vt:lpstr>PowerPoint Presentation</vt:lpstr>
      <vt:lpstr>Our contributions</vt:lpstr>
      <vt:lpstr>Improving zero-knowledge proofs</vt:lpstr>
      <vt:lpstr>Improving zero-knowledge proofs</vt:lpstr>
      <vt:lpstr>Improving zero-knowledge proofs</vt:lpstr>
      <vt:lpstr>Improving zero-knowledge proofs</vt:lpstr>
      <vt:lpstr>Improving zero-knowledge proofs</vt:lpstr>
      <vt:lpstr>Improving zero knowledge proofs</vt:lpstr>
      <vt:lpstr>Improving zero knowledge proofs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Final Protocol*</vt:lpstr>
      <vt:lpstr>Performance</vt:lpstr>
      <vt:lpstr>Our contributions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Building Threshold VOPRF </vt:lpstr>
      <vt:lpstr>Building Threshold VOPRF </vt:lpstr>
      <vt:lpstr>Building Threshold VOPRF </vt:lpstr>
      <vt:lpstr>Building Threshold VOPRF </vt:lpstr>
      <vt:lpstr>Building Threshold VOPRF </vt:lpstr>
      <vt:lpstr>Building Threshold VOPRF </vt:lpstr>
      <vt:lpstr>Building n-out-of-n Threshold VOPRF</vt:lpstr>
      <vt:lpstr>Building n-out-of-n Threshold VOPRF</vt:lpstr>
      <vt:lpstr>Building n-out-of-n Threshold VOPRF</vt:lpstr>
      <vt:lpstr>Building n-out-of-n Threshold VOPRF</vt:lpstr>
      <vt:lpstr>Building n-out-of-n Threshold VOPRF</vt:lpstr>
      <vt:lpstr>Building n-out-of-n Threshold VOPRF</vt:lpstr>
      <vt:lpstr>Building n-out-of-n Threshold VOPRF</vt:lpstr>
      <vt:lpstr>Key Generation via Trusted Authority</vt:lpstr>
      <vt:lpstr>Key Generation via Trusted Authority</vt:lpstr>
      <vt:lpstr>Key Generation via Trusted Authority</vt:lpstr>
      <vt:lpstr>Key Generation via Trusted Authority</vt:lpstr>
      <vt:lpstr>Key Generation via Trusted Authority</vt:lpstr>
      <vt:lpstr>Key Generation via Trusted Authority</vt:lpstr>
      <vt:lpstr>Key Generation via Trusted Authority</vt:lpstr>
      <vt:lpstr>Key Generation via Trusted Authority</vt:lpstr>
      <vt:lpstr>Building t-out-of-n Threshold VOPRF</vt:lpstr>
      <vt:lpstr>Conclusion</vt:lpstr>
      <vt:lpstr>Conclusion</vt:lpstr>
      <vt:lpstr>Conclusion</vt:lpstr>
      <vt:lpstr>Conclusion</vt:lpstr>
      <vt:lpstr>Conclusion</vt:lpstr>
      <vt:lpstr>Conclusion</vt:lpstr>
      <vt:lpstr>Conclusion</vt:lpstr>
      <vt:lpstr>Conclusion</vt:lpstr>
      <vt:lpstr>Conclusion</vt:lpstr>
      <vt:lpstr>Conclusion</vt:lpstr>
      <vt:lpstr>Conclusion</vt:lpstr>
      <vt:lpstr>Thank You!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Doruk Gur</dc:creator>
  <cp:lastModifiedBy>Doruk Gur</cp:lastModifiedBy>
  <cp:revision>57</cp:revision>
  <dcterms:created xsi:type="dcterms:W3CDTF">2024-06-03T13:57:14Z</dcterms:created>
  <dcterms:modified xsi:type="dcterms:W3CDTF">2024-12-11T06:42:38Z</dcterms:modified>
</cp:coreProperties>
</file>