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74" r:id="rId9"/>
    <p:sldId id="263" r:id="rId10"/>
    <p:sldId id="276" r:id="rId11"/>
    <p:sldId id="277" r:id="rId12"/>
    <p:sldId id="278" r:id="rId13"/>
    <p:sldId id="275" r:id="rId14"/>
    <p:sldId id="264" r:id="rId15"/>
    <p:sldId id="265" r:id="rId16"/>
    <p:sldId id="267" r:id="rId17"/>
    <p:sldId id="270" r:id="rId18"/>
    <p:sldId id="269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8B779450-6964-4210-8291-2F3686EDE82A}">
          <p14:sldIdLst>
            <p14:sldId id="256"/>
          </p14:sldIdLst>
        </p14:section>
        <p14:section name="Context" id="{218781AB-07B8-4317-A569-8B781F1DD7DC}">
          <p14:sldIdLst>
            <p14:sldId id="257"/>
            <p14:sldId id="258"/>
            <p14:sldId id="259"/>
            <p14:sldId id="260"/>
          </p14:sldIdLst>
        </p14:section>
        <p14:section name="Process" id="{13DF4D93-4DEC-4096-A0CC-55A5962B5F04}">
          <p14:sldIdLst>
            <p14:sldId id="273"/>
            <p14:sldId id="261"/>
            <p14:sldId id="274"/>
            <p14:sldId id="263"/>
            <p14:sldId id="276"/>
            <p14:sldId id="277"/>
            <p14:sldId id="278"/>
            <p14:sldId id="275"/>
            <p14:sldId id="264"/>
            <p14:sldId id="265"/>
            <p14:sldId id="267"/>
          </p14:sldIdLst>
        </p14:section>
        <p14:section name="Future Work and Summary" id="{4EBA8F38-59B9-437B-B56B-B95FB31F42D3}">
          <p14:sldIdLst>
            <p14:sldId id="270"/>
            <p14:sldId id="269"/>
            <p14:sldId id="271"/>
          </p14:sldIdLst>
        </p14:section>
        <p14:section name="Questions" id="{0BDD30AB-ADA9-449C-946C-A03AB20417C6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49" autoAdjust="0"/>
    <p:restoredTop sz="95226" autoAdjust="0"/>
  </p:normalViewPr>
  <p:slideViewPr>
    <p:cSldViewPr snapToGrid="0" showGuides="1">
      <p:cViewPr varScale="1">
        <p:scale>
          <a:sx n="154" d="100"/>
          <a:sy n="154" d="100"/>
        </p:scale>
        <p:origin x="904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11DD84-D4A4-4B2E-8D02-F735B41E035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717ADB4-FCEB-426E-9ED1-53E44463DC15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ED7D3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ED7D3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ED7D3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14605" tIns="14605" rIns="14605" bIns="14605" numCol="1" spcCol="1270" anchor="ctr" anchorCtr="0"/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baseline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+mn-cs"/>
            </a:rPr>
            <a:t>Construct Proof</a:t>
          </a:r>
          <a:endParaRPr lang="en-NL" sz="4000" kern="1200" baseline="0" dirty="0">
            <a:solidFill>
              <a:srgbClr val="000000"/>
            </a:solidFill>
            <a:latin typeface="Calibri" panose="020F0502020204030204" pitchFamily="34" charset="0"/>
            <a:ea typeface="+mn-ea"/>
            <a:cs typeface="+mn-cs"/>
          </a:endParaRPr>
        </a:p>
      </dgm:t>
    </dgm:pt>
    <dgm:pt modelId="{28A848ED-4029-4B23-ABA1-791BD6A9E8B8}" type="parTrans" cxnId="{223F3973-57C3-44DB-A90E-374E0F929ECE}">
      <dgm:prSet/>
      <dgm:spPr/>
      <dgm:t>
        <a:bodyPr/>
        <a:lstStyle/>
        <a:p>
          <a:endParaRPr lang="en-NL"/>
        </a:p>
      </dgm:t>
    </dgm:pt>
    <dgm:pt modelId="{60D02CFD-920A-4D31-A048-82A1BAB739A8}" type="sibTrans" cxnId="{223F3973-57C3-44DB-A90E-374E0F929ECE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A5A5A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A5A5A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A5A5A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14605" tIns="14605" rIns="14605" bIns="14605" numCol="1" spcCol="1270" anchor="ctr" anchorCtr="0"/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L" sz="2300" kern="1200">
            <a:solidFill>
              <a:srgbClr val="00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A37EA42-9983-4A8A-A2F5-FA1B6A9C488D}">
      <dgm:prSet phldrT="[Text]" custT="1"/>
      <dgm:spPr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14605" tIns="14605" rIns="14605" bIns="14605" numCol="1" spcCol="1270" anchor="ctr" anchorCtr="0"/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baseline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+mn-cs"/>
            </a:rPr>
            <a:t>Formalize Context and Proof Steps</a:t>
          </a:r>
          <a:endParaRPr lang="en-NL" sz="4000" kern="1200" baseline="0" dirty="0">
            <a:solidFill>
              <a:srgbClr val="000000"/>
            </a:solidFill>
            <a:latin typeface="Calibri" panose="020F0502020204030204" pitchFamily="34" charset="0"/>
            <a:ea typeface="+mn-ea"/>
            <a:cs typeface="+mn-cs"/>
          </a:endParaRPr>
        </a:p>
      </dgm:t>
    </dgm:pt>
    <dgm:pt modelId="{A384D11D-A915-4E2C-ADC1-83727D023F4F}" type="parTrans" cxnId="{7D252415-9931-4EF1-BD19-A2ED9E1C8E16}">
      <dgm:prSet/>
      <dgm:spPr/>
      <dgm:t>
        <a:bodyPr/>
        <a:lstStyle/>
        <a:p>
          <a:endParaRPr lang="en-NL"/>
        </a:p>
      </dgm:t>
    </dgm:pt>
    <dgm:pt modelId="{DD47A00A-9C60-4328-A1A9-51787D898939}" type="sibTrans" cxnId="{7D252415-9931-4EF1-BD19-A2ED9E1C8E16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A5A5A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A5A5A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A5A5A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14605" tIns="14605" rIns="14605" bIns="14605" numCol="1" spcCol="1270" anchor="ctr" anchorCtr="0"/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L" sz="2300" kern="1200">
            <a:solidFill>
              <a:srgbClr val="00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7CD906F7-1B42-4367-92A0-64A9B3571BCD}">
      <dgm:prSet phldrT="[Text]" custT="1"/>
      <dgm:spPr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14605" tIns="14605" rIns="14605" bIns="14605" numCol="1" spcCol="1270" anchor="ctr" anchorCtr="0"/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baseline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+mn-cs"/>
            </a:rPr>
            <a:t>Formally Verify Proof</a:t>
          </a:r>
          <a:endParaRPr lang="en-NL" sz="4000" kern="1200" baseline="0" dirty="0">
            <a:solidFill>
              <a:srgbClr val="000000"/>
            </a:solidFill>
            <a:latin typeface="Calibri" panose="020F0502020204030204" pitchFamily="34" charset="0"/>
            <a:ea typeface="+mn-ea"/>
            <a:cs typeface="+mn-cs"/>
          </a:endParaRPr>
        </a:p>
      </dgm:t>
    </dgm:pt>
    <dgm:pt modelId="{00654148-B8DF-409E-917B-FB1C1EE8E082}" type="parTrans" cxnId="{224DDFA5-5047-4B4A-AB8D-119CC21EEEB2}">
      <dgm:prSet/>
      <dgm:spPr/>
      <dgm:t>
        <a:bodyPr/>
        <a:lstStyle/>
        <a:p>
          <a:endParaRPr lang="en-NL"/>
        </a:p>
      </dgm:t>
    </dgm:pt>
    <dgm:pt modelId="{20A67AD8-E3B0-4971-B938-6ED23466A42C}" type="sibTrans" cxnId="{224DDFA5-5047-4B4A-AB8D-119CC21EEEB2}">
      <dgm:prSet/>
      <dgm:spPr/>
      <dgm:t>
        <a:bodyPr/>
        <a:lstStyle/>
        <a:p>
          <a:endParaRPr lang="en-NL"/>
        </a:p>
      </dgm:t>
    </dgm:pt>
    <dgm:pt modelId="{8BDA90CE-BA0F-41DA-B721-B258F7DADDFB}" type="pres">
      <dgm:prSet presAssocID="{7211DD84-D4A4-4B2E-8D02-F735B41E0354}" presName="Name0" presStyleCnt="0">
        <dgm:presLayoutVars>
          <dgm:dir/>
          <dgm:resizeHandles val="exact"/>
        </dgm:presLayoutVars>
      </dgm:prSet>
      <dgm:spPr/>
    </dgm:pt>
    <dgm:pt modelId="{1253C787-13A5-45A4-9097-E8CF8B9E9B16}" type="pres">
      <dgm:prSet presAssocID="{5717ADB4-FCEB-426E-9ED1-53E44463DC15}" presName="node" presStyleLbl="node1" presStyleIdx="0" presStyleCnt="3" custLinFactNeighborX="-980" custLinFactNeighborY="-26810">
        <dgm:presLayoutVars>
          <dgm:bulletEnabled val="1"/>
        </dgm:presLayoutVars>
      </dgm:prSet>
      <dgm:spPr>
        <a:xfrm>
          <a:off x="9808" y="1478717"/>
          <a:ext cx="2931712" cy="1759027"/>
        </a:xfrm>
        <a:prstGeom prst="roundRect">
          <a:avLst>
            <a:gd name="adj" fmla="val 10000"/>
          </a:avLst>
        </a:prstGeom>
      </dgm:spPr>
    </dgm:pt>
    <dgm:pt modelId="{1B81769A-AA9C-4411-87DE-EC0E5B21D114}" type="pres">
      <dgm:prSet presAssocID="{60D02CFD-920A-4D31-A048-82A1BAB739A8}" presName="sibTrans" presStyleLbl="sibTrans2D1" presStyleIdx="0" presStyleCnt="2"/>
      <dgm:spPr>
        <a:xfrm>
          <a:off x="3234692" y="1994698"/>
          <a:ext cx="621523" cy="727064"/>
        </a:xfrm>
        <a:prstGeom prst="rightArrow">
          <a:avLst>
            <a:gd name="adj1" fmla="val 60000"/>
            <a:gd name="adj2" fmla="val 50000"/>
          </a:avLst>
        </a:prstGeom>
      </dgm:spPr>
    </dgm:pt>
    <dgm:pt modelId="{1DC32906-B2D0-45CD-98F1-03CBD83FC94B}" type="pres">
      <dgm:prSet presAssocID="{60D02CFD-920A-4D31-A048-82A1BAB739A8}" presName="connectorText" presStyleLbl="sibTrans2D1" presStyleIdx="0" presStyleCnt="2"/>
      <dgm:spPr/>
    </dgm:pt>
    <dgm:pt modelId="{A3A335CA-F86C-4A43-B55F-F899A68E40AF}" type="pres">
      <dgm:prSet presAssocID="{9A37EA42-9983-4A8A-A2F5-FA1B6A9C488D}" presName="node" presStyleLbl="node1" presStyleIdx="1" presStyleCnt="3" custLinFactNeighborX="-980" custLinFactNeighborY="-26810">
        <dgm:presLayoutVars>
          <dgm:bulletEnabled val="1"/>
        </dgm:presLayoutVars>
      </dgm:prSet>
      <dgm:spPr>
        <a:xfrm>
          <a:off x="4114206" y="1478717"/>
          <a:ext cx="2931712" cy="1759027"/>
        </a:xfrm>
        <a:prstGeom prst="roundRect">
          <a:avLst>
            <a:gd name="adj" fmla="val 10000"/>
          </a:avLst>
        </a:prstGeom>
      </dgm:spPr>
    </dgm:pt>
    <dgm:pt modelId="{15163DEA-7105-46AB-8E1C-2FA124D376F6}" type="pres">
      <dgm:prSet presAssocID="{DD47A00A-9C60-4328-A1A9-51787D898939}" presName="sibTrans" presStyleLbl="sibTrans2D1" presStyleIdx="1" presStyleCnt="2"/>
      <dgm:spPr>
        <a:xfrm>
          <a:off x="7339090" y="1994698"/>
          <a:ext cx="621523" cy="727064"/>
        </a:xfrm>
        <a:prstGeom prst="rightArrow">
          <a:avLst>
            <a:gd name="adj1" fmla="val 60000"/>
            <a:gd name="adj2" fmla="val 50000"/>
          </a:avLst>
        </a:prstGeom>
      </dgm:spPr>
    </dgm:pt>
    <dgm:pt modelId="{B069C798-A626-455B-B626-AD9D57516565}" type="pres">
      <dgm:prSet presAssocID="{DD47A00A-9C60-4328-A1A9-51787D898939}" presName="connectorText" presStyleLbl="sibTrans2D1" presStyleIdx="1" presStyleCnt="2"/>
      <dgm:spPr/>
    </dgm:pt>
    <dgm:pt modelId="{49CC59E6-DB43-4ED8-9613-34857C7C639D}" type="pres">
      <dgm:prSet presAssocID="{7CD906F7-1B42-4367-92A0-64A9B3571BCD}" presName="node" presStyleLbl="node1" presStyleIdx="2" presStyleCnt="3" custLinFactNeighborX="-980" custLinFactNeighborY="-26810">
        <dgm:presLayoutVars>
          <dgm:bulletEnabled val="1"/>
        </dgm:presLayoutVars>
      </dgm:prSet>
      <dgm:spPr>
        <a:xfrm>
          <a:off x="8218603" y="1478717"/>
          <a:ext cx="2931712" cy="1759027"/>
        </a:xfrm>
        <a:prstGeom prst="roundRect">
          <a:avLst>
            <a:gd name="adj" fmla="val 10000"/>
          </a:avLst>
        </a:prstGeom>
      </dgm:spPr>
    </dgm:pt>
  </dgm:ptLst>
  <dgm:cxnLst>
    <dgm:cxn modelId="{06271710-C096-4D24-8F91-5514A6CCE36F}" type="presOf" srcId="{DD47A00A-9C60-4328-A1A9-51787D898939}" destId="{15163DEA-7105-46AB-8E1C-2FA124D376F6}" srcOrd="0" destOrd="0" presId="urn:microsoft.com/office/officeart/2005/8/layout/process1"/>
    <dgm:cxn modelId="{7D252415-9931-4EF1-BD19-A2ED9E1C8E16}" srcId="{7211DD84-D4A4-4B2E-8D02-F735B41E0354}" destId="{9A37EA42-9983-4A8A-A2F5-FA1B6A9C488D}" srcOrd="1" destOrd="0" parTransId="{A384D11D-A915-4E2C-ADC1-83727D023F4F}" sibTransId="{DD47A00A-9C60-4328-A1A9-51787D898939}"/>
    <dgm:cxn modelId="{400C6432-3F4E-422B-9B1D-4A954DBCCE44}" type="presOf" srcId="{60D02CFD-920A-4D31-A048-82A1BAB739A8}" destId="{1B81769A-AA9C-4411-87DE-EC0E5B21D114}" srcOrd="0" destOrd="0" presId="urn:microsoft.com/office/officeart/2005/8/layout/process1"/>
    <dgm:cxn modelId="{A23BA34E-29BF-4F66-B862-16867BFF2D73}" type="presOf" srcId="{9A37EA42-9983-4A8A-A2F5-FA1B6A9C488D}" destId="{A3A335CA-F86C-4A43-B55F-F899A68E40AF}" srcOrd="0" destOrd="0" presId="urn:microsoft.com/office/officeart/2005/8/layout/process1"/>
    <dgm:cxn modelId="{5C8A8D51-6D28-4A18-BAC4-135B3FA0AB73}" type="presOf" srcId="{7CD906F7-1B42-4367-92A0-64A9B3571BCD}" destId="{49CC59E6-DB43-4ED8-9613-34857C7C639D}" srcOrd="0" destOrd="0" presId="urn:microsoft.com/office/officeart/2005/8/layout/process1"/>
    <dgm:cxn modelId="{62D94171-35D0-403F-A9BC-DEF9309E853E}" type="presOf" srcId="{7211DD84-D4A4-4B2E-8D02-F735B41E0354}" destId="{8BDA90CE-BA0F-41DA-B721-B258F7DADDFB}" srcOrd="0" destOrd="0" presId="urn:microsoft.com/office/officeart/2005/8/layout/process1"/>
    <dgm:cxn modelId="{223F3973-57C3-44DB-A90E-374E0F929ECE}" srcId="{7211DD84-D4A4-4B2E-8D02-F735B41E0354}" destId="{5717ADB4-FCEB-426E-9ED1-53E44463DC15}" srcOrd="0" destOrd="0" parTransId="{28A848ED-4029-4B23-ABA1-791BD6A9E8B8}" sibTransId="{60D02CFD-920A-4D31-A048-82A1BAB739A8}"/>
    <dgm:cxn modelId="{224DDFA5-5047-4B4A-AB8D-119CC21EEEB2}" srcId="{7211DD84-D4A4-4B2E-8D02-F735B41E0354}" destId="{7CD906F7-1B42-4367-92A0-64A9B3571BCD}" srcOrd="2" destOrd="0" parTransId="{00654148-B8DF-409E-917B-FB1C1EE8E082}" sibTransId="{20A67AD8-E3B0-4971-B938-6ED23466A42C}"/>
    <dgm:cxn modelId="{B95DBBAB-10C7-440F-8867-C416E76B655F}" type="presOf" srcId="{DD47A00A-9C60-4328-A1A9-51787D898939}" destId="{B069C798-A626-455B-B626-AD9D57516565}" srcOrd="1" destOrd="0" presId="urn:microsoft.com/office/officeart/2005/8/layout/process1"/>
    <dgm:cxn modelId="{A17A5ABC-C06D-4259-976E-E8FC2BCF68EE}" type="presOf" srcId="{5717ADB4-FCEB-426E-9ED1-53E44463DC15}" destId="{1253C787-13A5-45A4-9097-E8CF8B9E9B16}" srcOrd="0" destOrd="0" presId="urn:microsoft.com/office/officeart/2005/8/layout/process1"/>
    <dgm:cxn modelId="{52A696C9-B78E-4705-A1E3-784664AB3BD6}" type="presOf" srcId="{60D02CFD-920A-4D31-A048-82A1BAB739A8}" destId="{1DC32906-B2D0-45CD-98F1-03CBD83FC94B}" srcOrd="1" destOrd="0" presId="urn:microsoft.com/office/officeart/2005/8/layout/process1"/>
    <dgm:cxn modelId="{07FD8A75-6B01-43AC-B199-65FEB9CE4A08}" type="presParOf" srcId="{8BDA90CE-BA0F-41DA-B721-B258F7DADDFB}" destId="{1253C787-13A5-45A4-9097-E8CF8B9E9B16}" srcOrd="0" destOrd="0" presId="urn:microsoft.com/office/officeart/2005/8/layout/process1"/>
    <dgm:cxn modelId="{750D11E4-585A-414C-8352-432D627E6E6E}" type="presParOf" srcId="{8BDA90CE-BA0F-41DA-B721-B258F7DADDFB}" destId="{1B81769A-AA9C-4411-87DE-EC0E5B21D114}" srcOrd="1" destOrd="0" presId="urn:microsoft.com/office/officeart/2005/8/layout/process1"/>
    <dgm:cxn modelId="{753C3D2A-C310-4D5F-8321-CA3A41726A98}" type="presParOf" srcId="{1B81769A-AA9C-4411-87DE-EC0E5B21D114}" destId="{1DC32906-B2D0-45CD-98F1-03CBD83FC94B}" srcOrd="0" destOrd="0" presId="urn:microsoft.com/office/officeart/2005/8/layout/process1"/>
    <dgm:cxn modelId="{C8BD190C-7D94-4090-A19B-B91E39E190A7}" type="presParOf" srcId="{8BDA90CE-BA0F-41DA-B721-B258F7DADDFB}" destId="{A3A335CA-F86C-4A43-B55F-F899A68E40AF}" srcOrd="2" destOrd="0" presId="urn:microsoft.com/office/officeart/2005/8/layout/process1"/>
    <dgm:cxn modelId="{C33ED6A6-A72B-4B18-B952-B9127F885A18}" type="presParOf" srcId="{8BDA90CE-BA0F-41DA-B721-B258F7DADDFB}" destId="{15163DEA-7105-46AB-8E1C-2FA124D376F6}" srcOrd="3" destOrd="0" presId="urn:microsoft.com/office/officeart/2005/8/layout/process1"/>
    <dgm:cxn modelId="{860D8AE2-17D8-412C-8315-DD77B4F39935}" type="presParOf" srcId="{15163DEA-7105-46AB-8E1C-2FA124D376F6}" destId="{B069C798-A626-455B-B626-AD9D57516565}" srcOrd="0" destOrd="0" presId="urn:microsoft.com/office/officeart/2005/8/layout/process1"/>
    <dgm:cxn modelId="{8379AE4F-AB10-4FC7-885A-71EC879A4A23}" type="presParOf" srcId="{8BDA90CE-BA0F-41DA-B721-B258F7DADDFB}" destId="{49CC59E6-DB43-4ED8-9613-34857C7C639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CC1B58-BCAC-4A1B-99C9-E2772B819BA2}" type="doc">
      <dgm:prSet loTypeId="urn:microsoft.com/office/officeart/2005/8/layout/hierarchy6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NL"/>
        </a:p>
      </dgm:t>
    </dgm:pt>
    <dgm:pt modelId="{A8F01E49-F516-433E-9DD6-5F1C2FE13D33}">
      <dgm:prSet phldrT="[Text]"/>
      <dgm:spPr/>
      <dgm:t>
        <a:bodyPr/>
        <a:lstStyle/>
        <a:p>
          <a:r>
            <a:rPr lang="en-US" dirty="0"/>
            <a:t>SPHINCS</a:t>
          </a:r>
          <a:r>
            <a:rPr lang="en-US" baseline="30000" dirty="0"/>
            <a:t>+</a:t>
          </a:r>
          <a:br>
            <a:rPr lang="en-US" baseline="30000" dirty="0"/>
          </a:br>
          <a:r>
            <a:rPr lang="en-US" b="1" baseline="0" dirty="0"/>
            <a:t>EUF-CMA</a:t>
          </a:r>
          <a:endParaRPr lang="en-NL" b="1" dirty="0"/>
        </a:p>
      </dgm:t>
    </dgm:pt>
    <dgm:pt modelId="{CBB08DD8-D3B2-4D0B-B9D6-2F6180361973}" type="parTrans" cxnId="{62D1BEC1-94FA-4063-B98F-641081AF519F}">
      <dgm:prSet/>
      <dgm:spPr/>
      <dgm:t>
        <a:bodyPr/>
        <a:lstStyle/>
        <a:p>
          <a:endParaRPr lang="en-NL"/>
        </a:p>
      </dgm:t>
    </dgm:pt>
    <dgm:pt modelId="{10CEBA7E-8B17-4839-9166-9D5F43596EA7}" type="sibTrans" cxnId="{62D1BEC1-94FA-4063-B98F-641081AF519F}">
      <dgm:prSet/>
      <dgm:spPr/>
      <dgm:t>
        <a:bodyPr/>
        <a:lstStyle/>
        <a:p>
          <a:endParaRPr lang="en-NL"/>
        </a:p>
      </dgm:t>
    </dgm:pt>
    <dgm:pt modelId="{8BD49721-3FC6-4CAB-9219-70542F94BA07}">
      <dgm:prSet phldrT="[Text]"/>
      <dgm:spPr/>
      <dgm:t>
        <a:bodyPr/>
        <a:lstStyle/>
        <a:p>
          <a:r>
            <a:rPr lang="en-US" dirty="0"/>
            <a:t>Nonce Generation</a:t>
          </a:r>
          <a:br>
            <a:rPr lang="en-US" dirty="0"/>
          </a:br>
          <a:r>
            <a:rPr lang="en-US" b="1" dirty="0"/>
            <a:t>PRF</a:t>
          </a:r>
          <a:endParaRPr lang="en-NL" b="1" dirty="0"/>
        </a:p>
      </dgm:t>
    </dgm:pt>
    <dgm:pt modelId="{76D2EA3A-44D0-41FB-9273-1363089B42D0}" type="parTrans" cxnId="{E41A0E2A-E45E-4C20-ACC2-F9C9D41B912B}">
      <dgm:prSet/>
      <dgm:spPr/>
      <dgm:t>
        <a:bodyPr/>
        <a:lstStyle/>
        <a:p>
          <a:endParaRPr lang="en-NL"/>
        </a:p>
      </dgm:t>
    </dgm:pt>
    <dgm:pt modelId="{A1A1CE9E-310D-47B6-AA6B-1126936C9168}" type="sibTrans" cxnId="{E41A0E2A-E45E-4C20-ACC2-F9C9D41B912B}">
      <dgm:prSet/>
      <dgm:spPr/>
      <dgm:t>
        <a:bodyPr/>
        <a:lstStyle/>
        <a:p>
          <a:endParaRPr lang="en-NL"/>
        </a:p>
      </dgm:t>
    </dgm:pt>
    <dgm:pt modelId="{F0989CE0-2C4C-4927-872C-B7BF778AC836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Fixed-Length XMSS</a:t>
          </a:r>
          <a:r>
            <a:rPr lang="en-US" baseline="30000" dirty="0"/>
            <a:t>MT</a:t>
          </a:r>
          <a:br>
            <a:rPr lang="en-US" baseline="30000" dirty="0"/>
          </a:br>
          <a:r>
            <a:rPr lang="en-US" b="1" baseline="0" dirty="0"/>
            <a:t>EUF-NAGCMA</a:t>
          </a:r>
        </a:p>
      </dgm:t>
    </dgm:pt>
    <dgm:pt modelId="{86893C6F-F9B9-4626-89D4-F623CE8FB068}" type="parTrans" cxnId="{5DD42008-5BF3-4BAF-B406-7AE0D5E72B59}">
      <dgm:prSet/>
      <dgm:spPr/>
      <dgm:t>
        <a:bodyPr/>
        <a:lstStyle/>
        <a:p>
          <a:endParaRPr lang="en-NL"/>
        </a:p>
      </dgm:t>
    </dgm:pt>
    <dgm:pt modelId="{ED274F19-F8BF-4BBE-870A-B062A8652D70}" type="sibTrans" cxnId="{5DD42008-5BF3-4BAF-B406-7AE0D5E72B59}">
      <dgm:prSet/>
      <dgm:spPr/>
      <dgm:t>
        <a:bodyPr/>
        <a:lstStyle/>
        <a:p>
          <a:endParaRPr lang="en-NL"/>
        </a:p>
      </dgm:t>
    </dgm:pt>
    <dgm:pt modelId="{BAC780FA-6CFE-4373-9F80-8C6A1B31C67E}">
      <dgm:prSet phldrT="[Text]"/>
      <dgm:spPr/>
      <dgm:t>
        <a:bodyPr/>
        <a:lstStyle/>
        <a:p>
          <a:r>
            <a:rPr lang="en-US" b="0" dirty="0"/>
            <a:t>Message Compression</a:t>
          </a:r>
          <a:br>
            <a:rPr lang="en-US" b="0" dirty="0"/>
          </a:br>
          <a:r>
            <a:rPr lang="en-US" b="1" dirty="0"/>
            <a:t>ITSR</a:t>
          </a:r>
          <a:endParaRPr lang="en-NL" b="1" dirty="0"/>
        </a:p>
      </dgm:t>
    </dgm:pt>
    <dgm:pt modelId="{E2D5C2B5-9585-4A08-B3FF-07D3D142565F}" type="parTrans" cxnId="{AA5E225A-DAF1-4B7F-AD19-CA2CD4CB93C4}">
      <dgm:prSet/>
      <dgm:spPr/>
      <dgm:t>
        <a:bodyPr/>
        <a:lstStyle/>
        <a:p>
          <a:endParaRPr lang="en-NL"/>
        </a:p>
      </dgm:t>
    </dgm:pt>
    <dgm:pt modelId="{E131DD7B-98A2-4668-916A-E4D38F40DCD0}" type="sibTrans" cxnId="{AA5E225A-DAF1-4B7F-AD19-CA2CD4CB93C4}">
      <dgm:prSet/>
      <dgm:spPr/>
      <dgm:t>
        <a:bodyPr/>
        <a:lstStyle/>
        <a:p>
          <a:endParaRPr lang="en-NL"/>
        </a:p>
      </dgm:t>
    </dgm:pt>
    <dgm:pt modelId="{9CF87550-EA97-4676-9152-0C7CAD3A4D3E}">
      <dgm:prSet phldrT="[Text]"/>
      <dgm:spPr/>
      <dgm:t>
        <a:bodyPr/>
        <a:lstStyle/>
        <a:p>
          <a:r>
            <a:rPr lang="en-US" b="0" dirty="0"/>
            <a:t>Leaf Hash</a:t>
          </a:r>
          <a:br>
            <a:rPr lang="en-US" b="0" dirty="0"/>
          </a:br>
          <a:r>
            <a:rPr lang="en-US" b="1" dirty="0" err="1"/>
            <a:t>OpenPRE</a:t>
          </a:r>
          <a:endParaRPr lang="en-NL" b="1" dirty="0"/>
        </a:p>
      </dgm:t>
    </dgm:pt>
    <dgm:pt modelId="{DF3D181A-0478-49B1-911F-A1CC95ADCD24}" type="parTrans" cxnId="{8599B13B-2AB8-4EB2-AD11-AA4D8D292D4A}">
      <dgm:prSet/>
      <dgm:spPr/>
      <dgm:t>
        <a:bodyPr/>
        <a:lstStyle/>
        <a:p>
          <a:endParaRPr lang="en-NL"/>
        </a:p>
      </dgm:t>
    </dgm:pt>
    <dgm:pt modelId="{4E8FE717-D7FC-4E03-99D4-2B92C747FA9A}" type="sibTrans" cxnId="{8599B13B-2AB8-4EB2-AD11-AA4D8D292D4A}">
      <dgm:prSet/>
      <dgm:spPr/>
      <dgm:t>
        <a:bodyPr/>
        <a:lstStyle/>
        <a:p>
          <a:endParaRPr lang="en-NL"/>
        </a:p>
      </dgm:t>
    </dgm:pt>
    <dgm:pt modelId="{826C85D9-C597-4480-9508-F7001CEEB906}">
      <dgm:prSet phldrT="[Text]"/>
      <dgm:spPr/>
      <dgm:t>
        <a:bodyPr/>
        <a:lstStyle/>
        <a:p>
          <a:r>
            <a:rPr lang="en-US" b="0" dirty="0"/>
            <a:t>Tree Hash</a:t>
          </a:r>
          <a:br>
            <a:rPr lang="en-US" b="0" dirty="0"/>
          </a:br>
          <a:r>
            <a:rPr lang="en-US" b="1" dirty="0"/>
            <a:t>TCR</a:t>
          </a:r>
          <a:endParaRPr lang="en-NL" b="1" dirty="0"/>
        </a:p>
      </dgm:t>
    </dgm:pt>
    <dgm:pt modelId="{F14BC824-CE0E-4485-84A5-0AA9C64DA152}" type="parTrans" cxnId="{41ACE636-CDA6-466F-A6B9-5843AB513F86}">
      <dgm:prSet/>
      <dgm:spPr/>
      <dgm:t>
        <a:bodyPr/>
        <a:lstStyle/>
        <a:p>
          <a:endParaRPr lang="en-NL"/>
        </a:p>
      </dgm:t>
    </dgm:pt>
    <dgm:pt modelId="{F468706E-8E97-462D-B7A1-6BF4B9E80BB0}" type="sibTrans" cxnId="{41ACE636-CDA6-466F-A6B9-5843AB513F86}">
      <dgm:prSet/>
      <dgm:spPr/>
      <dgm:t>
        <a:bodyPr/>
        <a:lstStyle/>
        <a:p>
          <a:endParaRPr lang="en-NL"/>
        </a:p>
      </dgm:t>
    </dgm:pt>
    <dgm:pt modelId="{57F321B3-7522-4283-9324-E14486B759E0}">
      <dgm:prSet phldrT="[Text]"/>
      <dgm:spPr/>
      <dgm:t>
        <a:bodyPr/>
        <a:lstStyle/>
        <a:p>
          <a:r>
            <a:rPr lang="en-US" b="0" dirty="0"/>
            <a:t>Root Compression</a:t>
          </a:r>
          <a:br>
            <a:rPr lang="en-US" b="0" dirty="0"/>
          </a:br>
          <a:r>
            <a:rPr lang="en-US" b="1" dirty="0"/>
            <a:t>TCR</a:t>
          </a:r>
          <a:endParaRPr lang="en-NL" b="1" dirty="0"/>
        </a:p>
      </dgm:t>
    </dgm:pt>
    <dgm:pt modelId="{68436524-B0A8-467F-B929-8E60485A9150}" type="parTrans" cxnId="{D1479B5E-7C8C-4FD0-9FB9-CF0BF781C75B}">
      <dgm:prSet/>
      <dgm:spPr/>
      <dgm:t>
        <a:bodyPr/>
        <a:lstStyle/>
        <a:p>
          <a:endParaRPr lang="en-NL"/>
        </a:p>
      </dgm:t>
    </dgm:pt>
    <dgm:pt modelId="{D6F553FF-D30F-4853-8A60-853F4E20C4BA}" type="sibTrans" cxnId="{D1479B5E-7C8C-4FD0-9FB9-CF0BF781C75B}">
      <dgm:prSet/>
      <dgm:spPr/>
      <dgm:t>
        <a:bodyPr/>
        <a:lstStyle/>
        <a:p>
          <a:endParaRPr lang="en-NL"/>
        </a:p>
      </dgm:t>
    </dgm:pt>
    <dgm:pt modelId="{4D4F7CDD-3D2E-4ACB-9118-B10A2ECC38EB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b="0" baseline="0" dirty="0"/>
            <a:t>WOTS</a:t>
          </a:r>
          <a:br>
            <a:rPr lang="en-US" b="0" baseline="0" dirty="0"/>
          </a:br>
          <a:r>
            <a:rPr lang="en-US" b="1" baseline="0" dirty="0"/>
            <a:t>M-EUF-GCMA</a:t>
          </a:r>
        </a:p>
      </dgm:t>
    </dgm:pt>
    <dgm:pt modelId="{3B830F21-90BA-484B-941E-CA679819D0DA}" type="parTrans" cxnId="{EA3B4BB8-2C86-472D-88F1-85146D0BB1F3}">
      <dgm:prSet/>
      <dgm:spPr/>
      <dgm:t>
        <a:bodyPr/>
        <a:lstStyle/>
        <a:p>
          <a:endParaRPr lang="en-NL"/>
        </a:p>
      </dgm:t>
    </dgm:pt>
    <dgm:pt modelId="{CC607E17-B0A3-409F-B981-864EC4D8C14F}" type="sibTrans" cxnId="{EA3B4BB8-2C86-472D-88F1-85146D0BB1F3}">
      <dgm:prSet/>
      <dgm:spPr/>
      <dgm:t>
        <a:bodyPr/>
        <a:lstStyle/>
        <a:p>
          <a:endParaRPr lang="en-NL"/>
        </a:p>
      </dgm:t>
    </dgm:pt>
    <dgm:pt modelId="{F7359BA9-EA54-41CB-8344-F3CB5324788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b="0" baseline="0" dirty="0"/>
            <a:t>Key Compression</a:t>
          </a:r>
          <a:br>
            <a:rPr lang="en-US" b="0" baseline="0" dirty="0"/>
          </a:br>
          <a:r>
            <a:rPr lang="en-US" b="1" baseline="0" dirty="0"/>
            <a:t>TCR</a:t>
          </a:r>
        </a:p>
      </dgm:t>
    </dgm:pt>
    <dgm:pt modelId="{0CCDAE71-55D0-4C74-85E8-C32319F6C547}" type="parTrans" cxnId="{99FB14F2-FEED-4A22-A2E4-8A2F4835BE71}">
      <dgm:prSet/>
      <dgm:spPr/>
      <dgm:t>
        <a:bodyPr/>
        <a:lstStyle/>
        <a:p>
          <a:endParaRPr lang="en-NL"/>
        </a:p>
      </dgm:t>
    </dgm:pt>
    <dgm:pt modelId="{DE2FBB1A-75AA-4C53-A0CF-978265B116C0}" type="sibTrans" cxnId="{99FB14F2-FEED-4A22-A2E4-8A2F4835BE71}">
      <dgm:prSet/>
      <dgm:spPr/>
      <dgm:t>
        <a:bodyPr/>
        <a:lstStyle/>
        <a:p>
          <a:endParaRPr lang="en-NL"/>
        </a:p>
      </dgm:t>
    </dgm:pt>
    <dgm:pt modelId="{351399B3-549C-4544-AB67-0434BE6B584E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b="0" baseline="0" dirty="0"/>
            <a:t>Tree Hash</a:t>
          </a:r>
          <a:br>
            <a:rPr lang="en-US" b="0" baseline="0" dirty="0"/>
          </a:br>
          <a:r>
            <a:rPr lang="en-US" b="1" baseline="0" dirty="0"/>
            <a:t>TCR</a:t>
          </a:r>
        </a:p>
      </dgm:t>
    </dgm:pt>
    <dgm:pt modelId="{F85A3003-3C05-4DAA-953D-333F335E48B0}" type="parTrans" cxnId="{5ADBDB57-483C-4E0B-A20C-27AAF5E8A8B6}">
      <dgm:prSet/>
      <dgm:spPr/>
      <dgm:t>
        <a:bodyPr/>
        <a:lstStyle/>
        <a:p>
          <a:endParaRPr lang="en-NL"/>
        </a:p>
      </dgm:t>
    </dgm:pt>
    <dgm:pt modelId="{82C1D780-221E-4B4A-89A9-2D4AE29BFAF7}" type="sibTrans" cxnId="{5ADBDB57-483C-4E0B-A20C-27AAF5E8A8B6}">
      <dgm:prSet/>
      <dgm:spPr/>
      <dgm:t>
        <a:bodyPr/>
        <a:lstStyle/>
        <a:p>
          <a:endParaRPr lang="en-NL"/>
        </a:p>
      </dgm:t>
    </dgm:pt>
    <dgm:pt modelId="{13A6E3FD-6A30-4CF0-9485-C3AD0813FFDE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b="0" baseline="0" dirty="0"/>
            <a:t>Chain Hash</a:t>
          </a:r>
          <a:br>
            <a:rPr lang="en-US" b="0" baseline="0" dirty="0"/>
          </a:br>
          <a:r>
            <a:rPr lang="en-US" b="1" baseline="0" dirty="0"/>
            <a:t>UD</a:t>
          </a:r>
          <a:endParaRPr lang="en-US" b="0" baseline="0" dirty="0"/>
        </a:p>
      </dgm:t>
    </dgm:pt>
    <dgm:pt modelId="{96639CEE-7853-4748-8F4C-C399777CC38A}" type="parTrans" cxnId="{D382E05F-AE7E-49CD-AFCC-1FD7BD913C5A}">
      <dgm:prSet/>
      <dgm:spPr/>
      <dgm:t>
        <a:bodyPr/>
        <a:lstStyle/>
        <a:p>
          <a:endParaRPr lang="en-NL"/>
        </a:p>
      </dgm:t>
    </dgm:pt>
    <dgm:pt modelId="{826847D6-3379-4986-BE82-A4CCC5D50D74}" type="sibTrans" cxnId="{D382E05F-AE7E-49CD-AFCC-1FD7BD913C5A}">
      <dgm:prSet/>
      <dgm:spPr/>
      <dgm:t>
        <a:bodyPr/>
        <a:lstStyle/>
        <a:p>
          <a:endParaRPr lang="en-NL"/>
        </a:p>
      </dgm:t>
    </dgm:pt>
    <dgm:pt modelId="{E723D459-C143-43B4-9985-B89482B3DDC0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b="0" baseline="0" dirty="0"/>
            <a:t>Chain Hash</a:t>
          </a:r>
          <a:br>
            <a:rPr lang="en-US" b="0" baseline="0" dirty="0"/>
          </a:br>
          <a:r>
            <a:rPr lang="en-US" b="1" baseline="0" dirty="0"/>
            <a:t>PRE</a:t>
          </a:r>
        </a:p>
      </dgm:t>
    </dgm:pt>
    <dgm:pt modelId="{AF88D7BD-9A0D-486C-B70C-F034B85F87CF}" type="parTrans" cxnId="{B5D7CA2E-CB96-454B-90D6-414739787165}">
      <dgm:prSet/>
      <dgm:spPr/>
      <dgm:t>
        <a:bodyPr/>
        <a:lstStyle/>
        <a:p>
          <a:endParaRPr lang="en-NL"/>
        </a:p>
      </dgm:t>
    </dgm:pt>
    <dgm:pt modelId="{656A3E5F-2023-4BD2-BE5F-2B1B0146C226}" type="sibTrans" cxnId="{B5D7CA2E-CB96-454B-90D6-414739787165}">
      <dgm:prSet/>
      <dgm:spPr/>
      <dgm:t>
        <a:bodyPr/>
        <a:lstStyle/>
        <a:p>
          <a:endParaRPr lang="en-NL"/>
        </a:p>
      </dgm:t>
    </dgm:pt>
    <dgm:pt modelId="{EE165829-0F24-4C06-8FB8-392590524A57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b="0" baseline="0" dirty="0"/>
            <a:t>Chain Hash</a:t>
          </a:r>
          <a:br>
            <a:rPr lang="en-US" b="0" baseline="0" dirty="0"/>
          </a:br>
          <a:r>
            <a:rPr lang="en-US" b="1" baseline="0" dirty="0"/>
            <a:t>TCR</a:t>
          </a:r>
        </a:p>
      </dgm:t>
    </dgm:pt>
    <dgm:pt modelId="{DBC465A5-5538-420A-95F1-350CBDDFEC2C}" type="parTrans" cxnId="{9F2D78CC-4A54-432F-840B-3851010CCFAE}">
      <dgm:prSet/>
      <dgm:spPr/>
      <dgm:t>
        <a:bodyPr/>
        <a:lstStyle/>
        <a:p>
          <a:endParaRPr lang="en-NL"/>
        </a:p>
      </dgm:t>
    </dgm:pt>
    <dgm:pt modelId="{91BBC966-DDCC-4D62-B0D8-FE93EF7AFF58}" type="sibTrans" cxnId="{9F2D78CC-4A54-432F-840B-3851010CCFAE}">
      <dgm:prSet/>
      <dgm:spPr/>
      <dgm:t>
        <a:bodyPr/>
        <a:lstStyle/>
        <a:p>
          <a:endParaRPr lang="en-NL"/>
        </a:p>
      </dgm:t>
    </dgm:pt>
    <dgm:pt modelId="{519D19B0-4485-418D-B107-E78A412F975D}">
      <dgm:prSet phldrT="[Text]"/>
      <dgm:spPr/>
      <dgm:t>
        <a:bodyPr/>
        <a:lstStyle/>
        <a:p>
          <a:r>
            <a:rPr lang="en-US" b="0" dirty="0"/>
            <a:t>Leaf Hash</a:t>
          </a:r>
          <a:br>
            <a:rPr lang="en-US" b="0" dirty="0"/>
          </a:br>
          <a:r>
            <a:rPr lang="en-US" b="1" dirty="0"/>
            <a:t>DSPR</a:t>
          </a:r>
          <a:endParaRPr lang="en-NL" b="1" dirty="0"/>
        </a:p>
      </dgm:t>
    </dgm:pt>
    <dgm:pt modelId="{361B1E18-F6B0-4CAD-857D-B7C95C7AD453}" type="parTrans" cxnId="{4845CAD7-A121-43F9-B306-C167D8E512F4}">
      <dgm:prSet/>
      <dgm:spPr/>
      <dgm:t>
        <a:bodyPr/>
        <a:lstStyle/>
        <a:p>
          <a:endParaRPr lang="en-NL"/>
        </a:p>
      </dgm:t>
    </dgm:pt>
    <dgm:pt modelId="{8BFB89F8-7EA4-4533-9856-C9ECD6286FB6}" type="sibTrans" cxnId="{4845CAD7-A121-43F9-B306-C167D8E512F4}">
      <dgm:prSet/>
      <dgm:spPr/>
      <dgm:t>
        <a:bodyPr/>
        <a:lstStyle/>
        <a:p>
          <a:endParaRPr lang="en-NL"/>
        </a:p>
      </dgm:t>
    </dgm:pt>
    <dgm:pt modelId="{9FCE36D3-ECE8-4AFF-A975-E23BDF28C1FF}">
      <dgm:prSet phldrT="[Text]"/>
      <dgm:spPr/>
      <dgm:t>
        <a:bodyPr/>
        <a:lstStyle/>
        <a:p>
          <a:r>
            <a:rPr lang="en-US" b="0" dirty="0"/>
            <a:t>Leaf Hash</a:t>
          </a:r>
          <a:br>
            <a:rPr lang="en-US" b="0" dirty="0"/>
          </a:br>
          <a:r>
            <a:rPr lang="en-US" b="1" dirty="0"/>
            <a:t>TCR</a:t>
          </a:r>
          <a:endParaRPr lang="en-NL" b="1" dirty="0"/>
        </a:p>
      </dgm:t>
    </dgm:pt>
    <dgm:pt modelId="{810B3E7D-EF5A-48B9-B7D4-98A5FD4D8303}" type="parTrans" cxnId="{674A7555-31F8-4107-B4AE-345DA75C10A0}">
      <dgm:prSet/>
      <dgm:spPr/>
      <dgm:t>
        <a:bodyPr/>
        <a:lstStyle/>
        <a:p>
          <a:endParaRPr lang="en-NL"/>
        </a:p>
      </dgm:t>
    </dgm:pt>
    <dgm:pt modelId="{845BB79A-8A3B-4417-9A47-39BC055A78A6}" type="sibTrans" cxnId="{674A7555-31F8-4107-B4AE-345DA75C10A0}">
      <dgm:prSet/>
      <dgm:spPr/>
      <dgm:t>
        <a:bodyPr/>
        <a:lstStyle/>
        <a:p>
          <a:endParaRPr lang="en-NL"/>
        </a:p>
      </dgm:t>
    </dgm:pt>
    <dgm:pt modelId="{FBDE40F8-CA44-463A-ADDC-24ADC3C9E5BA}">
      <dgm:prSet phldrT="[Text]"/>
      <dgm:spPr/>
      <dgm:t>
        <a:bodyPr/>
        <a:lstStyle/>
        <a:p>
          <a:r>
            <a:rPr lang="en-US" dirty="0"/>
            <a:t>M-FORS</a:t>
          </a:r>
          <a:br>
            <a:rPr lang="en-US" dirty="0"/>
          </a:br>
          <a:r>
            <a:rPr lang="en-US" b="1" dirty="0"/>
            <a:t>EUF-CMA</a:t>
          </a:r>
          <a:endParaRPr lang="en-NL" b="1" dirty="0"/>
        </a:p>
      </dgm:t>
    </dgm:pt>
    <dgm:pt modelId="{FF9F62E5-258C-4BDF-BD04-80F8F0A8446E}" type="sibTrans" cxnId="{DDC9D74C-42C8-4B9F-9BBA-2A6EAE33280C}">
      <dgm:prSet/>
      <dgm:spPr/>
      <dgm:t>
        <a:bodyPr/>
        <a:lstStyle/>
        <a:p>
          <a:endParaRPr lang="en-NL"/>
        </a:p>
      </dgm:t>
    </dgm:pt>
    <dgm:pt modelId="{40F57959-B574-495A-8B93-CAB552BB5D0D}" type="parTrans" cxnId="{DDC9D74C-42C8-4B9F-9BBA-2A6EAE33280C}">
      <dgm:prSet/>
      <dgm:spPr/>
      <dgm:t>
        <a:bodyPr/>
        <a:lstStyle/>
        <a:p>
          <a:endParaRPr lang="en-NL"/>
        </a:p>
      </dgm:t>
    </dgm:pt>
    <dgm:pt modelId="{F7061E8F-2F92-44B9-8024-ECCD07486ABE}">
      <dgm:prSet phldrT="[Text]"/>
      <dgm:spPr/>
      <dgm:t>
        <a:bodyPr/>
        <a:lstStyle/>
        <a:p>
          <a:r>
            <a:rPr lang="en-US" b="0" dirty="0"/>
            <a:t>Secret Key Generation</a:t>
          </a:r>
          <a:br>
            <a:rPr lang="en-US" b="0" dirty="0"/>
          </a:br>
          <a:r>
            <a:rPr lang="en-US" b="1" dirty="0"/>
            <a:t>PRF</a:t>
          </a:r>
          <a:endParaRPr lang="en-NL" b="1" dirty="0"/>
        </a:p>
      </dgm:t>
    </dgm:pt>
    <dgm:pt modelId="{8FE315C4-9FA8-42FB-9BD3-B9AB04944ED3}" type="sibTrans" cxnId="{647346D0-820E-4B98-A45B-4BEC9B1AC1E1}">
      <dgm:prSet/>
      <dgm:spPr/>
      <dgm:t>
        <a:bodyPr/>
        <a:lstStyle/>
        <a:p>
          <a:endParaRPr lang="en-NL"/>
        </a:p>
      </dgm:t>
    </dgm:pt>
    <dgm:pt modelId="{9F146ADE-0605-409C-AFFB-57892077E5F8}" type="parTrans" cxnId="{647346D0-820E-4B98-A45B-4BEC9B1AC1E1}">
      <dgm:prSet/>
      <dgm:spPr/>
      <dgm:t>
        <a:bodyPr/>
        <a:lstStyle/>
        <a:p>
          <a:endParaRPr lang="en-NL"/>
        </a:p>
      </dgm:t>
    </dgm:pt>
    <dgm:pt modelId="{074BA012-67AB-4FED-B195-EB9A6FBC23F7}" type="pres">
      <dgm:prSet presAssocID="{91CC1B58-BCAC-4A1B-99C9-E2772B819BA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764B36A-F138-4BDB-B7B5-7C3016656539}" type="pres">
      <dgm:prSet presAssocID="{91CC1B58-BCAC-4A1B-99C9-E2772B819BA2}" presName="hierFlow" presStyleCnt="0"/>
      <dgm:spPr/>
    </dgm:pt>
    <dgm:pt modelId="{0F9EE021-C2FE-4D63-80F3-49E8883C88A1}" type="pres">
      <dgm:prSet presAssocID="{91CC1B58-BCAC-4A1B-99C9-E2772B819BA2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DF8B1CC-A24D-4755-BFAB-E18E0CDF999A}" type="pres">
      <dgm:prSet presAssocID="{A8F01E49-F516-433E-9DD6-5F1C2FE13D33}" presName="Name14" presStyleCnt="0"/>
      <dgm:spPr/>
    </dgm:pt>
    <dgm:pt modelId="{90856DFC-C46F-4302-BADF-5A0812BC794B}" type="pres">
      <dgm:prSet presAssocID="{A8F01E49-F516-433E-9DD6-5F1C2FE13D33}" presName="level1Shape" presStyleLbl="node0" presStyleIdx="0" presStyleCnt="1">
        <dgm:presLayoutVars>
          <dgm:chPref val="3"/>
        </dgm:presLayoutVars>
      </dgm:prSet>
      <dgm:spPr/>
    </dgm:pt>
    <dgm:pt modelId="{3AD7DB15-94A1-4DE1-B3ED-864064C6286A}" type="pres">
      <dgm:prSet presAssocID="{A8F01E49-F516-433E-9DD6-5F1C2FE13D33}" presName="hierChild2" presStyleCnt="0"/>
      <dgm:spPr/>
    </dgm:pt>
    <dgm:pt modelId="{6CB43A56-92D2-430E-8E69-AF0BE60C6982}" type="pres">
      <dgm:prSet presAssocID="{86893C6F-F9B9-4626-89D4-F623CE8FB068}" presName="Name19" presStyleLbl="parChTrans1D2" presStyleIdx="0" presStyleCnt="4"/>
      <dgm:spPr/>
    </dgm:pt>
    <dgm:pt modelId="{9917940A-FC0B-4D7A-BB3A-06AB9A30676B}" type="pres">
      <dgm:prSet presAssocID="{F0989CE0-2C4C-4927-872C-B7BF778AC836}" presName="Name21" presStyleCnt="0"/>
      <dgm:spPr/>
    </dgm:pt>
    <dgm:pt modelId="{FEEB9E9E-85C0-4734-BC86-8A17683E02FB}" type="pres">
      <dgm:prSet presAssocID="{F0989CE0-2C4C-4927-872C-B7BF778AC836}" presName="level2Shape" presStyleLbl="node2" presStyleIdx="0" presStyleCnt="4" custScaleX="134842"/>
      <dgm:spPr/>
    </dgm:pt>
    <dgm:pt modelId="{524DF1A3-51A1-4DE0-95E2-DFA98F4042FE}" type="pres">
      <dgm:prSet presAssocID="{F0989CE0-2C4C-4927-872C-B7BF778AC836}" presName="hierChild3" presStyleCnt="0"/>
      <dgm:spPr/>
    </dgm:pt>
    <dgm:pt modelId="{75C1D27B-30AD-4732-B53A-45AF07AA1405}" type="pres">
      <dgm:prSet presAssocID="{0CCDAE71-55D0-4C74-85E8-C32319F6C547}" presName="Name19" presStyleLbl="parChTrans1D3" presStyleIdx="0" presStyleCnt="7"/>
      <dgm:spPr/>
    </dgm:pt>
    <dgm:pt modelId="{40F3B2BA-A038-44CC-8B79-FCD1D0E41511}" type="pres">
      <dgm:prSet presAssocID="{F7359BA9-EA54-41CB-8344-F3CB53247888}" presName="Name21" presStyleCnt="0"/>
      <dgm:spPr/>
    </dgm:pt>
    <dgm:pt modelId="{A7619218-F7D4-4A95-91FD-DA487C567DEA}" type="pres">
      <dgm:prSet presAssocID="{F7359BA9-EA54-41CB-8344-F3CB53247888}" presName="level2Shape" presStyleLbl="node3" presStyleIdx="0" presStyleCnt="7"/>
      <dgm:spPr/>
    </dgm:pt>
    <dgm:pt modelId="{A6F62F30-A3A8-4DA0-BC42-98634DDBE072}" type="pres">
      <dgm:prSet presAssocID="{F7359BA9-EA54-41CB-8344-F3CB53247888}" presName="hierChild3" presStyleCnt="0"/>
      <dgm:spPr/>
    </dgm:pt>
    <dgm:pt modelId="{C5737601-96C7-40B9-87F5-E1C2C83CF00B}" type="pres">
      <dgm:prSet presAssocID="{3B830F21-90BA-484B-941E-CA679819D0DA}" presName="Name19" presStyleLbl="parChTrans1D3" presStyleIdx="1" presStyleCnt="7"/>
      <dgm:spPr/>
    </dgm:pt>
    <dgm:pt modelId="{04798BF4-AFDF-4950-A198-0AE87DDBF232}" type="pres">
      <dgm:prSet presAssocID="{4D4F7CDD-3D2E-4ACB-9118-B10A2ECC38EB}" presName="Name21" presStyleCnt="0"/>
      <dgm:spPr/>
    </dgm:pt>
    <dgm:pt modelId="{E61B27F7-6AC5-48F5-9D3F-DB5941F52C4E}" type="pres">
      <dgm:prSet presAssocID="{4D4F7CDD-3D2E-4ACB-9118-B10A2ECC38EB}" presName="level2Shape" presStyleLbl="node3" presStyleIdx="1" presStyleCnt="7"/>
      <dgm:spPr/>
    </dgm:pt>
    <dgm:pt modelId="{FF28B86E-2F67-4CCB-9B0F-85282B5F0808}" type="pres">
      <dgm:prSet presAssocID="{4D4F7CDD-3D2E-4ACB-9118-B10A2ECC38EB}" presName="hierChild3" presStyleCnt="0"/>
      <dgm:spPr/>
    </dgm:pt>
    <dgm:pt modelId="{834D517A-DF07-48BB-A608-5E6E010DE8D0}" type="pres">
      <dgm:prSet presAssocID="{96639CEE-7853-4748-8F4C-C399777CC38A}" presName="Name19" presStyleLbl="parChTrans1D4" presStyleIdx="0" presStyleCnt="5"/>
      <dgm:spPr/>
    </dgm:pt>
    <dgm:pt modelId="{5CE5F696-13BC-442E-AE81-57259E7C43C0}" type="pres">
      <dgm:prSet presAssocID="{13A6E3FD-6A30-4CF0-9485-C3AD0813FFDE}" presName="Name21" presStyleCnt="0"/>
      <dgm:spPr/>
    </dgm:pt>
    <dgm:pt modelId="{7ABEFB28-63F3-41D6-BF9F-B93743DFB29A}" type="pres">
      <dgm:prSet presAssocID="{13A6E3FD-6A30-4CF0-9485-C3AD0813FFDE}" presName="level2Shape" presStyleLbl="node4" presStyleIdx="0" presStyleCnt="5"/>
      <dgm:spPr/>
    </dgm:pt>
    <dgm:pt modelId="{CF89DE43-490F-47F6-B020-45331892FC42}" type="pres">
      <dgm:prSet presAssocID="{13A6E3FD-6A30-4CF0-9485-C3AD0813FFDE}" presName="hierChild3" presStyleCnt="0"/>
      <dgm:spPr/>
    </dgm:pt>
    <dgm:pt modelId="{DB44E4FF-5198-422D-A43E-427E0B200775}" type="pres">
      <dgm:prSet presAssocID="{AF88D7BD-9A0D-486C-B70C-F034B85F87CF}" presName="Name19" presStyleLbl="parChTrans1D4" presStyleIdx="1" presStyleCnt="5"/>
      <dgm:spPr/>
    </dgm:pt>
    <dgm:pt modelId="{8E7CCE27-6FD3-476C-AF3F-439C0E1D703B}" type="pres">
      <dgm:prSet presAssocID="{E723D459-C143-43B4-9985-B89482B3DDC0}" presName="Name21" presStyleCnt="0"/>
      <dgm:spPr/>
    </dgm:pt>
    <dgm:pt modelId="{75949AA3-F2C1-4517-BB7C-9999AA775366}" type="pres">
      <dgm:prSet presAssocID="{E723D459-C143-43B4-9985-B89482B3DDC0}" presName="level2Shape" presStyleLbl="node4" presStyleIdx="1" presStyleCnt="5"/>
      <dgm:spPr/>
    </dgm:pt>
    <dgm:pt modelId="{5C6F8241-45BD-4EBD-A956-5FD59E6CCD5A}" type="pres">
      <dgm:prSet presAssocID="{E723D459-C143-43B4-9985-B89482B3DDC0}" presName="hierChild3" presStyleCnt="0"/>
      <dgm:spPr/>
    </dgm:pt>
    <dgm:pt modelId="{4544AA44-17CC-41C8-8033-46163FECDFCE}" type="pres">
      <dgm:prSet presAssocID="{DBC465A5-5538-420A-95F1-350CBDDFEC2C}" presName="Name19" presStyleLbl="parChTrans1D4" presStyleIdx="2" presStyleCnt="5"/>
      <dgm:spPr/>
    </dgm:pt>
    <dgm:pt modelId="{739D5A37-C893-43B9-AE9D-D675B3D032E2}" type="pres">
      <dgm:prSet presAssocID="{EE165829-0F24-4C06-8FB8-392590524A57}" presName="Name21" presStyleCnt="0"/>
      <dgm:spPr/>
    </dgm:pt>
    <dgm:pt modelId="{ACAE2163-9C28-4097-A845-1208377F09BC}" type="pres">
      <dgm:prSet presAssocID="{EE165829-0F24-4C06-8FB8-392590524A57}" presName="level2Shape" presStyleLbl="node4" presStyleIdx="2" presStyleCnt="5"/>
      <dgm:spPr/>
    </dgm:pt>
    <dgm:pt modelId="{7A02BDA3-781D-4CF4-974C-719A5E701596}" type="pres">
      <dgm:prSet presAssocID="{EE165829-0F24-4C06-8FB8-392590524A57}" presName="hierChild3" presStyleCnt="0"/>
      <dgm:spPr/>
    </dgm:pt>
    <dgm:pt modelId="{D52B3B7B-5D27-4DDC-9D9D-EF986B02E943}" type="pres">
      <dgm:prSet presAssocID="{F85A3003-3C05-4DAA-953D-333F335E48B0}" presName="Name19" presStyleLbl="parChTrans1D3" presStyleIdx="2" presStyleCnt="7"/>
      <dgm:spPr/>
    </dgm:pt>
    <dgm:pt modelId="{D2CEB947-C3A3-48B1-90D9-EC3A2B74D530}" type="pres">
      <dgm:prSet presAssocID="{351399B3-549C-4544-AB67-0434BE6B584E}" presName="Name21" presStyleCnt="0"/>
      <dgm:spPr/>
    </dgm:pt>
    <dgm:pt modelId="{3192C32E-B46F-4917-B292-A09995C48E78}" type="pres">
      <dgm:prSet presAssocID="{351399B3-549C-4544-AB67-0434BE6B584E}" presName="level2Shape" presStyleLbl="node3" presStyleIdx="2" presStyleCnt="7"/>
      <dgm:spPr/>
    </dgm:pt>
    <dgm:pt modelId="{7E34E140-DCFD-456D-9625-773F1430CD94}" type="pres">
      <dgm:prSet presAssocID="{351399B3-549C-4544-AB67-0434BE6B584E}" presName="hierChild3" presStyleCnt="0"/>
      <dgm:spPr/>
    </dgm:pt>
    <dgm:pt modelId="{04E266AC-BE87-47AC-86C2-99AD420DCDC9}" type="pres">
      <dgm:prSet presAssocID="{76D2EA3A-44D0-41FB-9273-1363089B42D0}" presName="Name19" presStyleLbl="parChTrans1D2" presStyleIdx="1" presStyleCnt="4"/>
      <dgm:spPr/>
    </dgm:pt>
    <dgm:pt modelId="{D0B754DD-C46B-48F9-BC7F-BE026742748E}" type="pres">
      <dgm:prSet presAssocID="{8BD49721-3FC6-4CAB-9219-70542F94BA07}" presName="Name21" presStyleCnt="0"/>
      <dgm:spPr/>
    </dgm:pt>
    <dgm:pt modelId="{DA6F1D82-6FCE-44B9-89DB-F1DCB49D3013}" type="pres">
      <dgm:prSet presAssocID="{8BD49721-3FC6-4CAB-9219-70542F94BA07}" presName="level2Shape" presStyleLbl="node2" presStyleIdx="1" presStyleCnt="4" custScaleX="127599"/>
      <dgm:spPr/>
    </dgm:pt>
    <dgm:pt modelId="{CDE3EF8B-7AA1-4AB9-B114-8CA43246FB8B}" type="pres">
      <dgm:prSet presAssocID="{8BD49721-3FC6-4CAB-9219-70542F94BA07}" presName="hierChild3" presStyleCnt="0"/>
      <dgm:spPr/>
    </dgm:pt>
    <dgm:pt modelId="{6FE33FE1-F943-46C4-965F-DB803204CE8C}" type="pres">
      <dgm:prSet presAssocID="{9F146ADE-0605-409C-AFFB-57892077E5F8}" presName="Name19" presStyleLbl="parChTrans1D2" presStyleIdx="2" presStyleCnt="4"/>
      <dgm:spPr/>
    </dgm:pt>
    <dgm:pt modelId="{6FBFF320-4F71-41CA-94D1-E283C585B7B7}" type="pres">
      <dgm:prSet presAssocID="{F7061E8F-2F92-44B9-8024-ECCD07486ABE}" presName="Name21" presStyleCnt="0"/>
      <dgm:spPr/>
    </dgm:pt>
    <dgm:pt modelId="{4E5E9FAC-CE7B-4037-ADC9-07E7ED65FCF9}" type="pres">
      <dgm:prSet presAssocID="{F7061E8F-2F92-44B9-8024-ECCD07486ABE}" presName="level2Shape" presStyleLbl="node2" presStyleIdx="2" presStyleCnt="4" custScaleX="104033"/>
      <dgm:spPr/>
    </dgm:pt>
    <dgm:pt modelId="{0A43F248-4A5A-4672-8739-5A053CC26544}" type="pres">
      <dgm:prSet presAssocID="{F7061E8F-2F92-44B9-8024-ECCD07486ABE}" presName="hierChild3" presStyleCnt="0"/>
      <dgm:spPr/>
    </dgm:pt>
    <dgm:pt modelId="{3C4875B0-FDF1-4C4A-9A50-DB994147F770}" type="pres">
      <dgm:prSet presAssocID="{40F57959-B574-495A-8B93-CAB552BB5D0D}" presName="Name19" presStyleLbl="parChTrans1D2" presStyleIdx="3" presStyleCnt="4"/>
      <dgm:spPr/>
    </dgm:pt>
    <dgm:pt modelId="{0DC1CE53-CBE1-464D-AF0E-40E21D133C4B}" type="pres">
      <dgm:prSet presAssocID="{FBDE40F8-CA44-463A-ADDC-24ADC3C9E5BA}" presName="Name21" presStyleCnt="0"/>
      <dgm:spPr/>
    </dgm:pt>
    <dgm:pt modelId="{996C4BDE-AE21-4E1E-A7F6-12808A7652E9}" type="pres">
      <dgm:prSet presAssocID="{FBDE40F8-CA44-463A-ADDC-24ADC3C9E5BA}" presName="level2Shape" presStyleLbl="node2" presStyleIdx="3" presStyleCnt="4"/>
      <dgm:spPr/>
    </dgm:pt>
    <dgm:pt modelId="{56FF6F1F-B4D2-45FA-A8A1-518C56A01F93}" type="pres">
      <dgm:prSet presAssocID="{FBDE40F8-CA44-463A-ADDC-24ADC3C9E5BA}" presName="hierChild3" presStyleCnt="0"/>
      <dgm:spPr/>
    </dgm:pt>
    <dgm:pt modelId="{8C900376-07DD-4693-BB6D-5E2BEDA0B1A5}" type="pres">
      <dgm:prSet presAssocID="{E2D5C2B5-9585-4A08-B3FF-07D3D142565F}" presName="Name19" presStyleLbl="parChTrans1D3" presStyleIdx="3" presStyleCnt="7"/>
      <dgm:spPr/>
    </dgm:pt>
    <dgm:pt modelId="{55FA53B7-C166-45DA-878E-97F764C0411B}" type="pres">
      <dgm:prSet presAssocID="{BAC780FA-6CFE-4373-9F80-8C6A1B31C67E}" presName="Name21" presStyleCnt="0"/>
      <dgm:spPr/>
    </dgm:pt>
    <dgm:pt modelId="{52E5FDDE-9477-47EB-9A57-13255143285F}" type="pres">
      <dgm:prSet presAssocID="{BAC780FA-6CFE-4373-9F80-8C6A1B31C67E}" presName="level2Shape" presStyleLbl="node3" presStyleIdx="3" presStyleCnt="7"/>
      <dgm:spPr/>
    </dgm:pt>
    <dgm:pt modelId="{25F4DD9F-78C2-42DC-BBCE-A5789CB4C21A}" type="pres">
      <dgm:prSet presAssocID="{BAC780FA-6CFE-4373-9F80-8C6A1B31C67E}" presName="hierChild3" presStyleCnt="0"/>
      <dgm:spPr/>
    </dgm:pt>
    <dgm:pt modelId="{29605E4D-EA38-4A78-A6C9-2F4DFF0159D5}" type="pres">
      <dgm:prSet presAssocID="{DF3D181A-0478-49B1-911F-A1CC95ADCD24}" presName="Name19" presStyleLbl="parChTrans1D3" presStyleIdx="4" presStyleCnt="7"/>
      <dgm:spPr/>
    </dgm:pt>
    <dgm:pt modelId="{54E4BB1C-506C-448C-8358-78C630710427}" type="pres">
      <dgm:prSet presAssocID="{9CF87550-EA97-4676-9152-0C7CAD3A4D3E}" presName="Name21" presStyleCnt="0"/>
      <dgm:spPr/>
    </dgm:pt>
    <dgm:pt modelId="{AA2122F0-C637-46BF-A0D4-B0D351956420}" type="pres">
      <dgm:prSet presAssocID="{9CF87550-EA97-4676-9152-0C7CAD3A4D3E}" presName="level2Shape" presStyleLbl="node3" presStyleIdx="4" presStyleCnt="7"/>
      <dgm:spPr/>
    </dgm:pt>
    <dgm:pt modelId="{B94E3B7D-F1E2-44CE-8B69-3848391F6F25}" type="pres">
      <dgm:prSet presAssocID="{9CF87550-EA97-4676-9152-0C7CAD3A4D3E}" presName="hierChild3" presStyleCnt="0"/>
      <dgm:spPr/>
    </dgm:pt>
    <dgm:pt modelId="{19FDA15F-8D45-4358-958E-79395779AC46}" type="pres">
      <dgm:prSet presAssocID="{361B1E18-F6B0-4CAD-857D-B7C95C7AD453}" presName="Name19" presStyleLbl="parChTrans1D4" presStyleIdx="3" presStyleCnt="5"/>
      <dgm:spPr/>
    </dgm:pt>
    <dgm:pt modelId="{F1E893AF-6CF1-40DE-9EF0-75D00D0183FE}" type="pres">
      <dgm:prSet presAssocID="{519D19B0-4485-418D-B107-E78A412F975D}" presName="Name21" presStyleCnt="0"/>
      <dgm:spPr/>
    </dgm:pt>
    <dgm:pt modelId="{75DD8C4D-B654-4B93-8BA9-52DE72861CE6}" type="pres">
      <dgm:prSet presAssocID="{519D19B0-4485-418D-B107-E78A412F975D}" presName="level2Shape" presStyleLbl="node4" presStyleIdx="3" presStyleCnt="5"/>
      <dgm:spPr/>
    </dgm:pt>
    <dgm:pt modelId="{6B3DC298-D6E0-4424-9355-D01646D76D31}" type="pres">
      <dgm:prSet presAssocID="{519D19B0-4485-418D-B107-E78A412F975D}" presName="hierChild3" presStyleCnt="0"/>
      <dgm:spPr/>
    </dgm:pt>
    <dgm:pt modelId="{964EE2F4-942C-49F8-8437-3C1C2A53F6E2}" type="pres">
      <dgm:prSet presAssocID="{810B3E7D-EF5A-48B9-B7D4-98A5FD4D8303}" presName="Name19" presStyleLbl="parChTrans1D4" presStyleIdx="4" presStyleCnt="5"/>
      <dgm:spPr/>
    </dgm:pt>
    <dgm:pt modelId="{4AB8A1E1-CCAA-4508-9C72-4D9AA11024DD}" type="pres">
      <dgm:prSet presAssocID="{9FCE36D3-ECE8-4AFF-A975-E23BDF28C1FF}" presName="Name21" presStyleCnt="0"/>
      <dgm:spPr/>
    </dgm:pt>
    <dgm:pt modelId="{27BA6701-187F-476A-9966-ADCF9B2CF603}" type="pres">
      <dgm:prSet presAssocID="{9FCE36D3-ECE8-4AFF-A975-E23BDF28C1FF}" presName="level2Shape" presStyleLbl="node4" presStyleIdx="4" presStyleCnt="5"/>
      <dgm:spPr/>
    </dgm:pt>
    <dgm:pt modelId="{1A860605-DE12-4AA6-B90E-42D782255A85}" type="pres">
      <dgm:prSet presAssocID="{9FCE36D3-ECE8-4AFF-A975-E23BDF28C1FF}" presName="hierChild3" presStyleCnt="0"/>
      <dgm:spPr/>
    </dgm:pt>
    <dgm:pt modelId="{FD1AF79F-1F11-4EB4-A783-4A68FCB29FEB}" type="pres">
      <dgm:prSet presAssocID="{F14BC824-CE0E-4485-84A5-0AA9C64DA152}" presName="Name19" presStyleLbl="parChTrans1D3" presStyleIdx="5" presStyleCnt="7"/>
      <dgm:spPr/>
    </dgm:pt>
    <dgm:pt modelId="{EE25E22B-09F3-454E-8942-5D7AC1B3EE51}" type="pres">
      <dgm:prSet presAssocID="{826C85D9-C597-4480-9508-F7001CEEB906}" presName="Name21" presStyleCnt="0"/>
      <dgm:spPr/>
    </dgm:pt>
    <dgm:pt modelId="{97745A09-8762-41F1-8749-017124C10F84}" type="pres">
      <dgm:prSet presAssocID="{826C85D9-C597-4480-9508-F7001CEEB906}" presName="level2Shape" presStyleLbl="node3" presStyleIdx="5" presStyleCnt="7"/>
      <dgm:spPr/>
    </dgm:pt>
    <dgm:pt modelId="{5142009D-B326-499C-9770-CD84B23376E1}" type="pres">
      <dgm:prSet presAssocID="{826C85D9-C597-4480-9508-F7001CEEB906}" presName="hierChild3" presStyleCnt="0"/>
      <dgm:spPr/>
    </dgm:pt>
    <dgm:pt modelId="{C3C2F1E4-C4DB-4A9F-919F-60A6E7E9E166}" type="pres">
      <dgm:prSet presAssocID="{68436524-B0A8-467F-B929-8E60485A9150}" presName="Name19" presStyleLbl="parChTrans1D3" presStyleIdx="6" presStyleCnt="7"/>
      <dgm:spPr/>
    </dgm:pt>
    <dgm:pt modelId="{3727E77F-0E52-40B9-8698-F7875F39C1BD}" type="pres">
      <dgm:prSet presAssocID="{57F321B3-7522-4283-9324-E14486B759E0}" presName="Name21" presStyleCnt="0"/>
      <dgm:spPr/>
    </dgm:pt>
    <dgm:pt modelId="{5F97B44D-7634-4F43-8F6E-8D4273C18EE8}" type="pres">
      <dgm:prSet presAssocID="{57F321B3-7522-4283-9324-E14486B759E0}" presName="level2Shape" presStyleLbl="node3" presStyleIdx="6" presStyleCnt="7"/>
      <dgm:spPr/>
    </dgm:pt>
    <dgm:pt modelId="{BB55D530-8343-4F7E-BB71-83FEB9F7E885}" type="pres">
      <dgm:prSet presAssocID="{57F321B3-7522-4283-9324-E14486B759E0}" presName="hierChild3" presStyleCnt="0"/>
      <dgm:spPr/>
    </dgm:pt>
    <dgm:pt modelId="{ADDC838F-F7CC-4171-A81F-6835990D2C69}" type="pres">
      <dgm:prSet presAssocID="{91CC1B58-BCAC-4A1B-99C9-E2772B819BA2}" presName="bgShapesFlow" presStyleCnt="0"/>
      <dgm:spPr/>
    </dgm:pt>
  </dgm:ptLst>
  <dgm:cxnLst>
    <dgm:cxn modelId="{B1B3C103-5BAE-485D-8FE9-8224BD83DBB3}" type="presOf" srcId="{F0989CE0-2C4C-4927-872C-B7BF778AC836}" destId="{FEEB9E9E-85C0-4734-BC86-8A17683E02FB}" srcOrd="0" destOrd="0" presId="urn:microsoft.com/office/officeart/2005/8/layout/hierarchy6"/>
    <dgm:cxn modelId="{70A51807-062D-4822-A697-B87B5F1AB610}" type="presOf" srcId="{76D2EA3A-44D0-41FB-9273-1363089B42D0}" destId="{04E266AC-BE87-47AC-86C2-99AD420DCDC9}" srcOrd="0" destOrd="0" presId="urn:microsoft.com/office/officeart/2005/8/layout/hierarchy6"/>
    <dgm:cxn modelId="{5DD42008-5BF3-4BAF-B406-7AE0D5E72B59}" srcId="{A8F01E49-F516-433E-9DD6-5F1C2FE13D33}" destId="{F0989CE0-2C4C-4927-872C-B7BF778AC836}" srcOrd="0" destOrd="0" parTransId="{86893C6F-F9B9-4626-89D4-F623CE8FB068}" sibTransId="{ED274F19-F8BF-4BBE-870A-B062A8652D70}"/>
    <dgm:cxn modelId="{F15D4118-9806-4B52-A07C-B2206BF7B1C8}" type="presOf" srcId="{9CF87550-EA97-4676-9152-0C7CAD3A4D3E}" destId="{AA2122F0-C637-46BF-A0D4-B0D351956420}" srcOrd="0" destOrd="0" presId="urn:microsoft.com/office/officeart/2005/8/layout/hierarchy6"/>
    <dgm:cxn modelId="{DD61601E-E852-4676-9ED5-5E06D5606010}" type="presOf" srcId="{F85A3003-3C05-4DAA-953D-333F335E48B0}" destId="{D52B3B7B-5D27-4DDC-9D9D-EF986B02E943}" srcOrd="0" destOrd="0" presId="urn:microsoft.com/office/officeart/2005/8/layout/hierarchy6"/>
    <dgm:cxn modelId="{E41A0E2A-E45E-4C20-ACC2-F9C9D41B912B}" srcId="{A8F01E49-F516-433E-9DD6-5F1C2FE13D33}" destId="{8BD49721-3FC6-4CAB-9219-70542F94BA07}" srcOrd="1" destOrd="0" parTransId="{76D2EA3A-44D0-41FB-9273-1363089B42D0}" sibTransId="{A1A1CE9E-310D-47B6-AA6B-1126936C9168}"/>
    <dgm:cxn modelId="{B5D7CA2E-CB96-454B-90D6-414739787165}" srcId="{4D4F7CDD-3D2E-4ACB-9118-B10A2ECC38EB}" destId="{E723D459-C143-43B4-9985-B89482B3DDC0}" srcOrd="1" destOrd="0" parTransId="{AF88D7BD-9A0D-486C-B70C-F034B85F87CF}" sibTransId="{656A3E5F-2023-4BD2-BE5F-2B1B0146C226}"/>
    <dgm:cxn modelId="{F2A3AB36-A095-4EB9-824C-089326D21BA2}" type="presOf" srcId="{4D4F7CDD-3D2E-4ACB-9118-B10A2ECC38EB}" destId="{E61B27F7-6AC5-48F5-9D3F-DB5941F52C4E}" srcOrd="0" destOrd="0" presId="urn:microsoft.com/office/officeart/2005/8/layout/hierarchy6"/>
    <dgm:cxn modelId="{41ACE636-CDA6-466F-A6B9-5843AB513F86}" srcId="{FBDE40F8-CA44-463A-ADDC-24ADC3C9E5BA}" destId="{826C85D9-C597-4480-9508-F7001CEEB906}" srcOrd="2" destOrd="0" parTransId="{F14BC824-CE0E-4485-84A5-0AA9C64DA152}" sibTransId="{F468706E-8E97-462D-B7A1-6BF4B9E80BB0}"/>
    <dgm:cxn modelId="{8599B13B-2AB8-4EB2-AD11-AA4D8D292D4A}" srcId="{FBDE40F8-CA44-463A-ADDC-24ADC3C9E5BA}" destId="{9CF87550-EA97-4676-9152-0C7CAD3A4D3E}" srcOrd="1" destOrd="0" parTransId="{DF3D181A-0478-49B1-911F-A1CC95ADCD24}" sibTransId="{4E8FE717-D7FC-4E03-99D4-2B92C747FA9A}"/>
    <dgm:cxn modelId="{DDC9D74C-42C8-4B9F-9BBA-2A6EAE33280C}" srcId="{A8F01E49-F516-433E-9DD6-5F1C2FE13D33}" destId="{FBDE40F8-CA44-463A-ADDC-24ADC3C9E5BA}" srcOrd="3" destOrd="0" parTransId="{40F57959-B574-495A-8B93-CAB552BB5D0D}" sibTransId="{FF9F62E5-258C-4BDF-BD04-80F8F0A8446E}"/>
    <dgm:cxn modelId="{5BDC1751-0E21-4FA0-A443-3E147FC37863}" type="presOf" srcId="{826C85D9-C597-4480-9508-F7001CEEB906}" destId="{97745A09-8762-41F1-8749-017124C10F84}" srcOrd="0" destOrd="0" presId="urn:microsoft.com/office/officeart/2005/8/layout/hierarchy6"/>
    <dgm:cxn modelId="{1D423554-2168-46C8-BA4B-CD60BB6693E5}" type="presOf" srcId="{91CC1B58-BCAC-4A1B-99C9-E2772B819BA2}" destId="{074BA012-67AB-4FED-B195-EB9A6FBC23F7}" srcOrd="0" destOrd="0" presId="urn:microsoft.com/office/officeart/2005/8/layout/hierarchy6"/>
    <dgm:cxn modelId="{674A7555-31F8-4107-B4AE-345DA75C10A0}" srcId="{9CF87550-EA97-4676-9152-0C7CAD3A4D3E}" destId="{9FCE36D3-ECE8-4AFF-A975-E23BDF28C1FF}" srcOrd="1" destOrd="0" parTransId="{810B3E7D-EF5A-48B9-B7D4-98A5FD4D8303}" sibTransId="{845BB79A-8A3B-4417-9A47-39BC055A78A6}"/>
    <dgm:cxn modelId="{5ADBDB57-483C-4E0B-A20C-27AAF5E8A8B6}" srcId="{F0989CE0-2C4C-4927-872C-B7BF778AC836}" destId="{351399B3-549C-4544-AB67-0434BE6B584E}" srcOrd="2" destOrd="0" parTransId="{F85A3003-3C05-4DAA-953D-333F335E48B0}" sibTransId="{82C1D780-221E-4B4A-89A9-2D4AE29BFAF7}"/>
    <dgm:cxn modelId="{AA5E225A-DAF1-4B7F-AD19-CA2CD4CB93C4}" srcId="{FBDE40F8-CA44-463A-ADDC-24ADC3C9E5BA}" destId="{BAC780FA-6CFE-4373-9F80-8C6A1B31C67E}" srcOrd="0" destOrd="0" parTransId="{E2D5C2B5-9585-4A08-B3FF-07D3D142565F}" sibTransId="{E131DD7B-98A2-4668-916A-E4D38F40DCD0}"/>
    <dgm:cxn modelId="{F7D79D5A-8973-4484-AFB6-FA2A83A5CDC2}" type="presOf" srcId="{519D19B0-4485-418D-B107-E78A412F975D}" destId="{75DD8C4D-B654-4B93-8BA9-52DE72861CE6}" srcOrd="0" destOrd="0" presId="urn:microsoft.com/office/officeart/2005/8/layout/hierarchy6"/>
    <dgm:cxn modelId="{D1479B5E-7C8C-4FD0-9FB9-CF0BF781C75B}" srcId="{FBDE40F8-CA44-463A-ADDC-24ADC3C9E5BA}" destId="{57F321B3-7522-4283-9324-E14486B759E0}" srcOrd="3" destOrd="0" parTransId="{68436524-B0A8-467F-B929-8E60485A9150}" sibTransId="{D6F553FF-D30F-4853-8A60-853F4E20C4BA}"/>
    <dgm:cxn modelId="{D382E05F-AE7E-49CD-AFCC-1FD7BD913C5A}" srcId="{4D4F7CDD-3D2E-4ACB-9118-B10A2ECC38EB}" destId="{13A6E3FD-6A30-4CF0-9485-C3AD0813FFDE}" srcOrd="0" destOrd="0" parTransId="{96639CEE-7853-4748-8F4C-C399777CC38A}" sibTransId="{826847D6-3379-4986-BE82-A4CCC5D50D74}"/>
    <dgm:cxn modelId="{AA548161-1CEB-4355-B746-F6355F67F9EC}" type="presOf" srcId="{96639CEE-7853-4748-8F4C-C399777CC38A}" destId="{834D517A-DF07-48BB-A608-5E6E010DE8D0}" srcOrd="0" destOrd="0" presId="urn:microsoft.com/office/officeart/2005/8/layout/hierarchy6"/>
    <dgm:cxn modelId="{29411B6D-FBFF-4397-A300-9F74C3D7B8A4}" type="presOf" srcId="{9F146ADE-0605-409C-AFFB-57892077E5F8}" destId="{6FE33FE1-F943-46C4-965F-DB803204CE8C}" srcOrd="0" destOrd="0" presId="urn:microsoft.com/office/officeart/2005/8/layout/hierarchy6"/>
    <dgm:cxn modelId="{6297B870-3E35-48DB-AAA6-81327192C72C}" type="presOf" srcId="{F7061E8F-2F92-44B9-8024-ECCD07486ABE}" destId="{4E5E9FAC-CE7B-4037-ADC9-07E7ED65FCF9}" srcOrd="0" destOrd="0" presId="urn:microsoft.com/office/officeart/2005/8/layout/hierarchy6"/>
    <dgm:cxn modelId="{D459BE73-0757-4843-A6AF-9A5FEB8396EB}" type="presOf" srcId="{3B830F21-90BA-484B-941E-CA679819D0DA}" destId="{C5737601-96C7-40B9-87F5-E1C2C83CF00B}" srcOrd="0" destOrd="0" presId="urn:microsoft.com/office/officeart/2005/8/layout/hierarchy6"/>
    <dgm:cxn modelId="{7DC1AC74-DBD8-40D3-8DB2-DD31ED8FC000}" type="presOf" srcId="{E723D459-C143-43B4-9985-B89482B3DDC0}" destId="{75949AA3-F2C1-4517-BB7C-9999AA775366}" srcOrd="0" destOrd="0" presId="urn:microsoft.com/office/officeart/2005/8/layout/hierarchy6"/>
    <dgm:cxn modelId="{30D00F79-86EA-4331-8EED-3E463DBCFF32}" type="presOf" srcId="{9FCE36D3-ECE8-4AFF-A975-E23BDF28C1FF}" destId="{27BA6701-187F-476A-9966-ADCF9B2CF603}" srcOrd="0" destOrd="0" presId="urn:microsoft.com/office/officeart/2005/8/layout/hierarchy6"/>
    <dgm:cxn modelId="{5FF3EC79-5BE8-4344-862D-932F0E8D708A}" type="presOf" srcId="{F7359BA9-EA54-41CB-8344-F3CB53247888}" destId="{A7619218-F7D4-4A95-91FD-DA487C567DEA}" srcOrd="0" destOrd="0" presId="urn:microsoft.com/office/officeart/2005/8/layout/hierarchy6"/>
    <dgm:cxn modelId="{3974C57C-4454-4318-AC07-003A75CE80B0}" type="presOf" srcId="{351399B3-549C-4544-AB67-0434BE6B584E}" destId="{3192C32E-B46F-4917-B292-A09995C48E78}" srcOrd="0" destOrd="0" presId="urn:microsoft.com/office/officeart/2005/8/layout/hierarchy6"/>
    <dgm:cxn modelId="{81B0827E-87A8-423A-AC5D-1C98A80A09ED}" type="presOf" srcId="{A8F01E49-F516-433E-9DD6-5F1C2FE13D33}" destId="{90856DFC-C46F-4302-BADF-5A0812BC794B}" srcOrd="0" destOrd="0" presId="urn:microsoft.com/office/officeart/2005/8/layout/hierarchy6"/>
    <dgm:cxn modelId="{CDFB2683-85ED-49B4-96D4-69DFE974CD74}" type="presOf" srcId="{68436524-B0A8-467F-B929-8E60485A9150}" destId="{C3C2F1E4-C4DB-4A9F-919F-60A6E7E9E166}" srcOrd="0" destOrd="0" presId="urn:microsoft.com/office/officeart/2005/8/layout/hierarchy6"/>
    <dgm:cxn modelId="{15C26B99-F06F-4899-A6E2-270959B2C8FA}" type="presOf" srcId="{DBC465A5-5538-420A-95F1-350CBDDFEC2C}" destId="{4544AA44-17CC-41C8-8033-46163FECDFCE}" srcOrd="0" destOrd="0" presId="urn:microsoft.com/office/officeart/2005/8/layout/hierarchy6"/>
    <dgm:cxn modelId="{4EBE7099-5D37-4DEF-8C48-519E772B0E29}" type="presOf" srcId="{57F321B3-7522-4283-9324-E14486B759E0}" destId="{5F97B44D-7634-4F43-8F6E-8D4273C18EE8}" srcOrd="0" destOrd="0" presId="urn:microsoft.com/office/officeart/2005/8/layout/hierarchy6"/>
    <dgm:cxn modelId="{C1A0199C-D7B1-4C2D-A840-C643DA3A136A}" type="presOf" srcId="{EE165829-0F24-4C06-8FB8-392590524A57}" destId="{ACAE2163-9C28-4097-A845-1208377F09BC}" srcOrd="0" destOrd="0" presId="urn:microsoft.com/office/officeart/2005/8/layout/hierarchy6"/>
    <dgm:cxn modelId="{CF51BC9C-7DDD-4F47-8141-6B596B1D0B3D}" type="presOf" srcId="{0CCDAE71-55D0-4C74-85E8-C32319F6C547}" destId="{75C1D27B-30AD-4732-B53A-45AF07AA1405}" srcOrd="0" destOrd="0" presId="urn:microsoft.com/office/officeart/2005/8/layout/hierarchy6"/>
    <dgm:cxn modelId="{F7A5D99C-7288-4173-A763-CF4AE99CF178}" type="presOf" srcId="{86893C6F-F9B9-4626-89D4-F623CE8FB068}" destId="{6CB43A56-92D2-430E-8E69-AF0BE60C6982}" srcOrd="0" destOrd="0" presId="urn:microsoft.com/office/officeart/2005/8/layout/hierarchy6"/>
    <dgm:cxn modelId="{525BCCA6-B777-4A1B-B724-FFEC2319996B}" type="presOf" srcId="{FBDE40F8-CA44-463A-ADDC-24ADC3C9E5BA}" destId="{996C4BDE-AE21-4E1E-A7F6-12808A7652E9}" srcOrd="0" destOrd="0" presId="urn:microsoft.com/office/officeart/2005/8/layout/hierarchy6"/>
    <dgm:cxn modelId="{A623DAA6-2D71-4FB0-911A-2D50C74BC691}" type="presOf" srcId="{AF88D7BD-9A0D-486C-B70C-F034B85F87CF}" destId="{DB44E4FF-5198-422D-A43E-427E0B200775}" srcOrd="0" destOrd="0" presId="urn:microsoft.com/office/officeart/2005/8/layout/hierarchy6"/>
    <dgm:cxn modelId="{EA3B4BB8-2C86-472D-88F1-85146D0BB1F3}" srcId="{F0989CE0-2C4C-4927-872C-B7BF778AC836}" destId="{4D4F7CDD-3D2E-4ACB-9118-B10A2ECC38EB}" srcOrd="1" destOrd="0" parTransId="{3B830F21-90BA-484B-941E-CA679819D0DA}" sibTransId="{CC607E17-B0A3-409F-B981-864EC4D8C14F}"/>
    <dgm:cxn modelId="{62D1BEC1-94FA-4063-B98F-641081AF519F}" srcId="{91CC1B58-BCAC-4A1B-99C9-E2772B819BA2}" destId="{A8F01E49-F516-433E-9DD6-5F1C2FE13D33}" srcOrd="0" destOrd="0" parTransId="{CBB08DD8-D3B2-4D0B-B9D6-2F6180361973}" sibTransId="{10CEBA7E-8B17-4839-9166-9D5F43596EA7}"/>
    <dgm:cxn modelId="{6E3548C3-1E0E-4D0D-BEF9-F7234A151954}" type="presOf" srcId="{8BD49721-3FC6-4CAB-9219-70542F94BA07}" destId="{DA6F1D82-6FCE-44B9-89DB-F1DCB49D3013}" srcOrd="0" destOrd="0" presId="urn:microsoft.com/office/officeart/2005/8/layout/hierarchy6"/>
    <dgm:cxn modelId="{D2C5BAC4-5268-4616-A7EB-64B46E3A4622}" type="presOf" srcId="{361B1E18-F6B0-4CAD-857D-B7C95C7AD453}" destId="{19FDA15F-8D45-4358-958E-79395779AC46}" srcOrd="0" destOrd="0" presId="urn:microsoft.com/office/officeart/2005/8/layout/hierarchy6"/>
    <dgm:cxn modelId="{9F2D78CC-4A54-432F-840B-3851010CCFAE}" srcId="{4D4F7CDD-3D2E-4ACB-9118-B10A2ECC38EB}" destId="{EE165829-0F24-4C06-8FB8-392590524A57}" srcOrd="2" destOrd="0" parTransId="{DBC465A5-5538-420A-95F1-350CBDDFEC2C}" sibTransId="{91BBC966-DDCC-4D62-B0D8-FE93EF7AFF58}"/>
    <dgm:cxn modelId="{39053ECE-ACB5-404F-BEE1-1204A63676A3}" type="presOf" srcId="{40F57959-B574-495A-8B93-CAB552BB5D0D}" destId="{3C4875B0-FDF1-4C4A-9A50-DB994147F770}" srcOrd="0" destOrd="0" presId="urn:microsoft.com/office/officeart/2005/8/layout/hierarchy6"/>
    <dgm:cxn modelId="{647346D0-820E-4B98-A45B-4BEC9B1AC1E1}" srcId="{A8F01E49-F516-433E-9DD6-5F1C2FE13D33}" destId="{F7061E8F-2F92-44B9-8024-ECCD07486ABE}" srcOrd="2" destOrd="0" parTransId="{9F146ADE-0605-409C-AFFB-57892077E5F8}" sibTransId="{8FE315C4-9FA8-42FB-9BD3-B9AB04944ED3}"/>
    <dgm:cxn modelId="{0257F8D0-68E1-4965-A7A4-612E3DFE14E0}" type="presOf" srcId="{E2D5C2B5-9585-4A08-B3FF-07D3D142565F}" destId="{8C900376-07DD-4693-BB6D-5E2BEDA0B1A5}" srcOrd="0" destOrd="0" presId="urn:microsoft.com/office/officeart/2005/8/layout/hierarchy6"/>
    <dgm:cxn modelId="{4845CAD7-A121-43F9-B306-C167D8E512F4}" srcId="{9CF87550-EA97-4676-9152-0C7CAD3A4D3E}" destId="{519D19B0-4485-418D-B107-E78A412F975D}" srcOrd="0" destOrd="0" parTransId="{361B1E18-F6B0-4CAD-857D-B7C95C7AD453}" sibTransId="{8BFB89F8-7EA4-4533-9856-C9ECD6286FB6}"/>
    <dgm:cxn modelId="{D7312FDA-25B4-4B8E-B818-204C0D78202D}" type="presOf" srcId="{BAC780FA-6CFE-4373-9F80-8C6A1B31C67E}" destId="{52E5FDDE-9477-47EB-9A57-13255143285F}" srcOrd="0" destOrd="0" presId="urn:microsoft.com/office/officeart/2005/8/layout/hierarchy6"/>
    <dgm:cxn modelId="{FE87AFDA-A18C-44ED-B7B1-855331429506}" type="presOf" srcId="{F14BC824-CE0E-4485-84A5-0AA9C64DA152}" destId="{FD1AF79F-1F11-4EB4-A783-4A68FCB29FEB}" srcOrd="0" destOrd="0" presId="urn:microsoft.com/office/officeart/2005/8/layout/hierarchy6"/>
    <dgm:cxn modelId="{B672D4E0-654C-4F26-8352-1BC3F2C53F92}" type="presOf" srcId="{DF3D181A-0478-49B1-911F-A1CC95ADCD24}" destId="{29605E4D-EA38-4A78-A6C9-2F4DFF0159D5}" srcOrd="0" destOrd="0" presId="urn:microsoft.com/office/officeart/2005/8/layout/hierarchy6"/>
    <dgm:cxn modelId="{F3CC17E2-B66E-4473-A15D-CA67E6BC0839}" type="presOf" srcId="{810B3E7D-EF5A-48B9-B7D4-98A5FD4D8303}" destId="{964EE2F4-942C-49F8-8437-3C1C2A53F6E2}" srcOrd="0" destOrd="0" presId="urn:microsoft.com/office/officeart/2005/8/layout/hierarchy6"/>
    <dgm:cxn modelId="{2AEA2FE6-164E-4AD3-848D-21D7BF10AE69}" type="presOf" srcId="{13A6E3FD-6A30-4CF0-9485-C3AD0813FFDE}" destId="{7ABEFB28-63F3-41D6-BF9F-B93743DFB29A}" srcOrd="0" destOrd="0" presId="urn:microsoft.com/office/officeart/2005/8/layout/hierarchy6"/>
    <dgm:cxn modelId="{99FB14F2-FEED-4A22-A2E4-8A2F4835BE71}" srcId="{F0989CE0-2C4C-4927-872C-B7BF778AC836}" destId="{F7359BA9-EA54-41CB-8344-F3CB53247888}" srcOrd="0" destOrd="0" parTransId="{0CCDAE71-55D0-4C74-85E8-C32319F6C547}" sibTransId="{DE2FBB1A-75AA-4C53-A0CF-978265B116C0}"/>
    <dgm:cxn modelId="{D082A284-E820-405D-B779-546803B2A68A}" type="presParOf" srcId="{074BA012-67AB-4FED-B195-EB9A6FBC23F7}" destId="{1764B36A-F138-4BDB-B7B5-7C3016656539}" srcOrd="0" destOrd="0" presId="urn:microsoft.com/office/officeart/2005/8/layout/hierarchy6"/>
    <dgm:cxn modelId="{92CF57A3-6779-4073-AD0B-87DCF20353EF}" type="presParOf" srcId="{1764B36A-F138-4BDB-B7B5-7C3016656539}" destId="{0F9EE021-C2FE-4D63-80F3-49E8883C88A1}" srcOrd="0" destOrd="0" presId="urn:microsoft.com/office/officeart/2005/8/layout/hierarchy6"/>
    <dgm:cxn modelId="{1A66FDD1-1894-4054-8E66-92DACEC64B3F}" type="presParOf" srcId="{0F9EE021-C2FE-4D63-80F3-49E8883C88A1}" destId="{3DF8B1CC-A24D-4755-BFAB-E18E0CDF999A}" srcOrd="0" destOrd="0" presId="urn:microsoft.com/office/officeart/2005/8/layout/hierarchy6"/>
    <dgm:cxn modelId="{A8D8A833-D114-4FD4-87E8-A5D594C0A958}" type="presParOf" srcId="{3DF8B1CC-A24D-4755-BFAB-E18E0CDF999A}" destId="{90856DFC-C46F-4302-BADF-5A0812BC794B}" srcOrd="0" destOrd="0" presId="urn:microsoft.com/office/officeart/2005/8/layout/hierarchy6"/>
    <dgm:cxn modelId="{94AEF096-FC65-4497-ADFC-BE5F4C38FEBC}" type="presParOf" srcId="{3DF8B1CC-A24D-4755-BFAB-E18E0CDF999A}" destId="{3AD7DB15-94A1-4DE1-B3ED-864064C6286A}" srcOrd="1" destOrd="0" presId="urn:microsoft.com/office/officeart/2005/8/layout/hierarchy6"/>
    <dgm:cxn modelId="{E68447CA-1FD1-4B2A-A376-10A1814E592E}" type="presParOf" srcId="{3AD7DB15-94A1-4DE1-B3ED-864064C6286A}" destId="{6CB43A56-92D2-430E-8E69-AF0BE60C6982}" srcOrd="0" destOrd="0" presId="urn:microsoft.com/office/officeart/2005/8/layout/hierarchy6"/>
    <dgm:cxn modelId="{974848AA-9A00-4127-9681-5EA7754B9CEE}" type="presParOf" srcId="{3AD7DB15-94A1-4DE1-B3ED-864064C6286A}" destId="{9917940A-FC0B-4D7A-BB3A-06AB9A30676B}" srcOrd="1" destOrd="0" presId="urn:microsoft.com/office/officeart/2005/8/layout/hierarchy6"/>
    <dgm:cxn modelId="{6E5E9501-7A08-4E3F-8F46-5F3E622C8589}" type="presParOf" srcId="{9917940A-FC0B-4D7A-BB3A-06AB9A30676B}" destId="{FEEB9E9E-85C0-4734-BC86-8A17683E02FB}" srcOrd="0" destOrd="0" presId="urn:microsoft.com/office/officeart/2005/8/layout/hierarchy6"/>
    <dgm:cxn modelId="{FC560D46-991B-4A86-BA92-87AD6219CA0D}" type="presParOf" srcId="{9917940A-FC0B-4D7A-BB3A-06AB9A30676B}" destId="{524DF1A3-51A1-4DE0-95E2-DFA98F4042FE}" srcOrd="1" destOrd="0" presId="urn:microsoft.com/office/officeart/2005/8/layout/hierarchy6"/>
    <dgm:cxn modelId="{B70EA9C1-C1FF-4708-A24B-4E19A3686248}" type="presParOf" srcId="{524DF1A3-51A1-4DE0-95E2-DFA98F4042FE}" destId="{75C1D27B-30AD-4732-B53A-45AF07AA1405}" srcOrd="0" destOrd="0" presId="urn:microsoft.com/office/officeart/2005/8/layout/hierarchy6"/>
    <dgm:cxn modelId="{7DC02696-3657-4DED-802A-E4C8925D34E8}" type="presParOf" srcId="{524DF1A3-51A1-4DE0-95E2-DFA98F4042FE}" destId="{40F3B2BA-A038-44CC-8B79-FCD1D0E41511}" srcOrd="1" destOrd="0" presId="urn:microsoft.com/office/officeart/2005/8/layout/hierarchy6"/>
    <dgm:cxn modelId="{C94D851D-83A2-4BB9-8A1C-5E00757AF1BB}" type="presParOf" srcId="{40F3B2BA-A038-44CC-8B79-FCD1D0E41511}" destId="{A7619218-F7D4-4A95-91FD-DA487C567DEA}" srcOrd="0" destOrd="0" presId="urn:microsoft.com/office/officeart/2005/8/layout/hierarchy6"/>
    <dgm:cxn modelId="{A439503C-C504-4EA8-8738-3B63BBCB49CF}" type="presParOf" srcId="{40F3B2BA-A038-44CC-8B79-FCD1D0E41511}" destId="{A6F62F30-A3A8-4DA0-BC42-98634DDBE072}" srcOrd="1" destOrd="0" presId="urn:microsoft.com/office/officeart/2005/8/layout/hierarchy6"/>
    <dgm:cxn modelId="{002699F5-E998-4E7F-A03B-B9F893636B37}" type="presParOf" srcId="{524DF1A3-51A1-4DE0-95E2-DFA98F4042FE}" destId="{C5737601-96C7-40B9-87F5-E1C2C83CF00B}" srcOrd="2" destOrd="0" presId="urn:microsoft.com/office/officeart/2005/8/layout/hierarchy6"/>
    <dgm:cxn modelId="{F94043BB-D5EF-4C08-A950-A0C955FC1703}" type="presParOf" srcId="{524DF1A3-51A1-4DE0-95E2-DFA98F4042FE}" destId="{04798BF4-AFDF-4950-A198-0AE87DDBF232}" srcOrd="3" destOrd="0" presId="urn:microsoft.com/office/officeart/2005/8/layout/hierarchy6"/>
    <dgm:cxn modelId="{AB9798B0-F2B8-49DD-B625-3033D9C048FC}" type="presParOf" srcId="{04798BF4-AFDF-4950-A198-0AE87DDBF232}" destId="{E61B27F7-6AC5-48F5-9D3F-DB5941F52C4E}" srcOrd="0" destOrd="0" presId="urn:microsoft.com/office/officeart/2005/8/layout/hierarchy6"/>
    <dgm:cxn modelId="{96D9A8C8-6701-4BFC-B94D-160F76E1591A}" type="presParOf" srcId="{04798BF4-AFDF-4950-A198-0AE87DDBF232}" destId="{FF28B86E-2F67-4CCB-9B0F-85282B5F0808}" srcOrd="1" destOrd="0" presId="urn:microsoft.com/office/officeart/2005/8/layout/hierarchy6"/>
    <dgm:cxn modelId="{9EA2E224-F636-452F-8F38-6A7FBFBE6B4C}" type="presParOf" srcId="{FF28B86E-2F67-4CCB-9B0F-85282B5F0808}" destId="{834D517A-DF07-48BB-A608-5E6E010DE8D0}" srcOrd="0" destOrd="0" presId="urn:microsoft.com/office/officeart/2005/8/layout/hierarchy6"/>
    <dgm:cxn modelId="{24290C32-4D3B-4CEA-957A-CC621146618C}" type="presParOf" srcId="{FF28B86E-2F67-4CCB-9B0F-85282B5F0808}" destId="{5CE5F696-13BC-442E-AE81-57259E7C43C0}" srcOrd="1" destOrd="0" presId="urn:microsoft.com/office/officeart/2005/8/layout/hierarchy6"/>
    <dgm:cxn modelId="{E8F82995-7A57-4FA4-AAC1-8500CDC90BE6}" type="presParOf" srcId="{5CE5F696-13BC-442E-AE81-57259E7C43C0}" destId="{7ABEFB28-63F3-41D6-BF9F-B93743DFB29A}" srcOrd="0" destOrd="0" presId="urn:microsoft.com/office/officeart/2005/8/layout/hierarchy6"/>
    <dgm:cxn modelId="{D2A348AC-0F26-40B8-B62B-26C96F0A5839}" type="presParOf" srcId="{5CE5F696-13BC-442E-AE81-57259E7C43C0}" destId="{CF89DE43-490F-47F6-B020-45331892FC42}" srcOrd="1" destOrd="0" presId="urn:microsoft.com/office/officeart/2005/8/layout/hierarchy6"/>
    <dgm:cxn modelId="{C887F693-9DA8-4A7A-950A-AD48F33F3E4D}" type="presParOf" srcId="{FF28B86E-2F67-4CCB-9B0F-85282B5F0808}" destId="{DB44E4FF-5198-422D-A43E-427E0B200775}" srcOrd="2" destOrd="0" presId="urn:microsoft.com/office/officeart/2005/8/layout/hierarchy6"/>
    <dgm:cxn modelId="{91F4FA02-E7D3-45D9-9F95-8677EACAC206}" type="presParOf" srcId="{FF28B86E-2F67-4CCB-9B0F-85282B5F0808}" destId="{8E7CCE27-6FD3-476C-AF3F-439C0E1D703B}" srcOrd="3" destOrd="0" presId="urn:microsoft.com/office/officeart/2005/8/layout/hierarchy6"/>
    <dgm:cxn modelId="{05810506-33C4-4CDC-B01E-BF3661A04E0E}" type="presParOf" srcId="{8E7CCE27-6FD3-476C-AF3F-439C0E1D703B}" destId="{75949AA3-F2C1-4517-BB7C-9999AA775366}" srcOrd="0" destOrd="0" presId="urn:microsoft.com/office/officeart/2005/8/layout/hierarchy6"/>
    <dgm:cxn modelId="{F43B87E5-4424-4249-9492-4F89EE78E8EC}" type="presParOf" srcId="{8E7CCE27-6FD3-476C-AF3F-439C0E1D703B}" destId="{5C6F8241-45BD-4EBD-A956-5FD59E6CCD5A}" srcOrd="1" destOrd="0" presId="urn:microsoft.com/office/officeart/2005/8/layout/hierarchy6"/>
    <dgm:cxn modelId="{DC30D48D-16AB-4EEA-ADA0-82A4F43E89D6}" type="presParOf" srcId="{FF28B86E-2F67-4CCB-9B0F-85282B5F0808}" destId="{4544AA44-17CC-41C8-8033-46163FECDFCE}" srcOrd="4" destOrd="0" presId="urn:microsoft.com/office/officeart/2005/8/layout/hierarchy6"/>
    <dgm:cxn modelId="{164F0581-2397-48B6-B837-E929CDF54BB5}" type="presParOf" srcId="{FF28B86E-2F67-4CCB-9B0F-85282B5F0808}" destId="{739D5A37-C893-43B9-AE9D-D675B3D032E2}" srcOrd="5" destOrd="0" presId="urn:microsoft.com/office/officeart/2005/8/layout/hierarchy6"/>
    <dgm:cxn modelId="{5E177B26-FF8A-4BA5-9F1D-B37A2F9D2B05}" type="presParOf" srcId="{739D5A37-C893-43B9-AE9D-D675B3D032E2}" destId="{ACAE2163-9C28-4097-A845-1208377F09BC}" srcOrd="0" destOrd="0" presId="urn:microsoft.com/office/officeart/2005/8/layout/hierarchy6"/>
    <dgm:cxn modelId="{6DC6A8A6-667C-447A-A836-B27E4CA8764D}" type="presParOf" srcId="{739D5A37-C893-43B9-AE9D-D675B3D032E2}" destId="{7A02BDA3-781D-4CF4-974C-719A5E701596}" srcOrd="1" destOrd="0" presId="urn:microsoft.com/office/officeart/2005/8/layout/hierarchy6"/>
    <dgm:cxn modelId="{9C44673F-AB5C-4210-868E-97D069AC26A5}" type="presParOf" srcId="{524DF1A3-51A1-4DE0-95E2-DFA98F4042FE}" destId="{D52B3B7B-5D27-4DDC-9D9D-EF986B02E943}" srcOrd="4" destOrd="0" presId="urn:microsoft.com/office/officeart/2005/8/layout/hierarchy6"/>
    <dgm:cxn modelId="{3052051B-C5B3-44F8-AF4E-398D2C24F79F}" type="presParOf" srcId="{524DF1A3-51A1-4DE0-95E2-DFA98F4042FE}" destId="{D2CEB947-C3A3-48B1-90D9-EC3A2B74D530}" srcOrd="5" destOrd="0" presId="urn:microsoft.com/office/officeart/2005/8/layout/hierarchy6"/>
    <dgm:cxn modelId="{16040DDC-DB9A-4BDE-B8ED-7463054D8AC9}" type="presParOf" srcId="{D2CEB947-C3A3-48B1-90D9-EC3A2B74D530}" destId="{3192C32E-B46F-4917-B292-A09995C48E78}" srcOrd="0" destOrd="0" presId="urn:microsoft.com/office/officeart/2005/8/layout/hierarchy6"/>
    <dgm:cxn modelId="{38A6F652-7A48-4989-A1D1-EB26FF1A7D33}" type="presParOf" srcId="{D2CEB947-C3A3-48B1-90D9-EC3A2B74D530}" destId="{7E34E140-DCFD-456D-9625-773F1430CD94}" srcOrd="1" destOrd="0" presId="urn:microsoft.com/office/officeart/2005/8/layout/hierarchy6"/>
    <dgm:cxn modelId="{F7F4FF13-C0AB-44D7-8BAC-6A1FD3604713}" type="presParOf" srcId="{3AD7DB15-94A1-4DE1-B3ED-864064C6286A}" destId="{04E266AC-BE87-47AC-86C2-99AD420DCDC9}" srcOrd="2" destOrd="0" presId="urn:microsoft.com/office/officeart/2005/8/layout/hierarchy6"/>
    <dgm:cxn modelId="{FA19DEC4-4593-4F40-A442-2CFC937F31E9}" type="presParOf" srcId="{3AD7DB15-94A1-4DE1-B3ED-864064C6286A}" destId="{D0B754DD-C46B-48F9-BC7F-BE026742748E}" srcOrd="3" destOrd="0" presId="urn:microsoft.com/office/officeart/2005/8/layout/hierarchy6"/>
    <dgm:cxn modelId="{4D483AA5-0C50-46E2-B718-CC75B1CE1AFA}" type="presParOf" srcId="{D0B754DD-C46B-48F9-BC7F-BE026742748E}" destId="{DA6F1D82-6FCE-44B9-89DB-F1DCB49D3013}" srcOrd="0" destOrd="0" presId="urn:microsoft.com/office/officeart/2005/8/layout/hierarchy6"/>
    <dgm:cxn modelId="{7696BCA0-172F-4A78-8790-FC96E45D077D}" type="presParOf" srcId="{D0B754DD-C46B-48F9-BC7F-BE026742748E}" destId="{CDE3EF8B-7AA1-4AB9-B114-8CA43246FB8B}" srcOrd="1" destOrd="0" presId="urn:microsoft.com/office/officeart/2005/8/layout/hierarchy6"/>
    <dgm:cxn modelId="{85C34896-4419-4D41-B954-3639BF02BB49}" type="presParOf" srcId="{3AD7DB15-94A1-4DE1-B3ED-864064C6286A}" destId="{6FE33FE1-F943-46C4-965F-DB803204CE8C}" srcOrd="4" destOrd="0" presId="urn:microsoft.com/office/officeart/2005/8/layout/hierarchy6"/>
    <dgm:cxn modelId="{DEB0D969-B650-4A1C-AAE5-2A9DC26CC159}" type="presParOf" srcId="{3AD7DB15-94A1-4DE1-B3ED-864064C6286A}" destId="{6FBFF320-4F71-41CA-94D1-E283C585B7B7}" srcOrd="5" destOrd="0" presId="urn:microsoft.com/office/officeart/2005/8/layout/hierarchy6"/>
    <dgm:cxn modelId="{737BA7B5-9A38-4ABB-A61E-641D06A42680}" type="presParOf" srcId="{6FBFF320-4F71-41CA-94D1-E283C585B7B7}" destId="{4E5E9FAC-CE7B-4037-ADC9-07E7ED65FCF9}" srcOrd="0" destOrd="0" presId="urn:microsoft.com/office/officeart/2005/8/layout/hierarchy6"/>
    <dgm:cxn modelId="{C749D392-A9A7-4141-AEB1-DB5FC0BDD3C1}" type="presParOf" srcId="{6FBFF320-4F71-41CA-94D1-E283C585B7B7}" destId="{0A43F248-4A5A-4672-8739-5A053CC26544}" srcOrd="1" destOrd="0" presId="urn:microsoft.com/office/officeart/2005/8/layout/hierarchy6"/>
    <dgm:cxn modelId="{68502FB5-0057-4853-AFF6-70FA06366E45}" type="presParOf" srcId="{3AD7DB15-94A1-4DE1-B3ED-864064C6286A}" destId="{3C4875B0-FDF1-4C4A-9A50-DB994147F770}" srcOrd="6" destOrd="0" presId="urn:microsoft.com/office/officeart/2005/8/layout/hierarchy6"/>
    <dgm:cxn modelId="{ED9B9F6A-9E0F-4B76-A18A-37ADA8FB596A}" type="presParOf" srcId="{3AD7DB15-94A1-4DE1-B3ED-864064C6286A}" destId="{0DC1CE53-CBE1-464D-AF0E-40E21D133C4B}" srcOrd="7" destOrd="0" presId="urn:microsoft.com/office/officeart/2005/8/layout/hierarchy6"/>
    <dgm:cxn modelId="{E4480A51-8D0A-4E94-815F-7724D499A0E1}" type="presParOf" srcId="{0DC1CE53-CBE1-464D-AF0E-40E21D133C4B}" destId="{996C4BDE-AE21-4E1E-A7F6-12808A7652E9}" srcOrd="0" destOrd="0" presId="urn:microsoft.com/office/officeart/2005/8/layout/hierarchy6"/>
    <dgm:cxn modelId="{F72EC3F9-EFC9-4FE9-BBD3-41CC391DA8CF}" type="presParOf" srcId="{0DC1CE53-CBE1-464D-AF0E-40E21D133C4B}" destId="{56FF6F1F-B4D2-45FA-A8A1-518C56A01F93}" srcOrd="1" destOrd="0" presId="urn:microsoft.com/office/officeart/2005/8/layout/hierarchy6"/>
    <dgm:cxn modelId="{2CE9B8D2-0DF5-4C03-A488-29B31E1A4ACC}" type="presParOf" srcId="{56FF6F1F-B4D2-45FA-A8A1-518C56A01F93}" destId="{8C900376-07DD-4693-BB6D-5E2BEDA0B1A5}" srcOrd="0" destOrd="0" presId="urn:microsoft.com/office/officeart/2005/8/layout/hierarchy6"/>
    <dgm:cxn modelId="{664971FC-70A8-4825-8E48-7E861CA291BB}" type="presParOf" srcId="{56FF6F1F-B4D2-45FA-A8A1-518C56A01F93}" destId="{55FA53B7-C166-45DA-878E-97F764C0411B}" srcOrd="1" destOrd="0" presId="urn:microsoft.com/office/officeart/2005/8/layout/hierarchy6"/>
    <dgm:cxn modelId="{3E183284-E7DE-4DDD-81CE-B03749031B8A}" type="presParOf" srcId="{55FA53B7-C166-45DA-878E-97F764C0411B}" destId="{52E5FDDE-9477-47EB-9A57-13255143285F}" srcOrd="0" destOrd="0" presId="urn:microsoft.com/office/officeart/2005/8/layout/hierarchy6"/>
    <dgm:cxn modelId="{F4F71890-FC51-4CE3-91D5-35C0735FCA4A}" type="presParOf" srcId="{55FA53B7-C166-45DA-878E-97F764C0411B}" destId="{25F4DD9F-78C2-42DC-BBCE-A5789CB4C21A}" srcOrd="1" destOrd="0" presId="urn:microsoft.com/office/officeart/2005/8/layout/hierarchy6"/>
    <dgm:cxn modelId="{41CEA3D8-AA8D-4328-A5EC-E30E76214A4C}" type="presParOf" srcId="{56FF6F1F-B4D2-45FA-A8A1-518C56A01F93}" destId="{29605E4D-EA38-4A78-A6C9-2F4DFF0159D5}" srcOrd="2" destOrd="0" presId="urn:microsoft.com/office/officeart/2005/8/layout/hierarchy6"/>
    <dgm:cxn modelId="{C952E558-325E-41F0-9DFE-9965CB2D9BD9}" type="presParOf" srcId="{56FF6F1F-B4D2-45FA-A8A1-518C56A01F93}" destId="{54E4BB1C-506C-448C-8358-78C630710427}" srcOrd="3" destOrd="0" presId="urn:microsoft.com/office/officeart/2005/8/layout/hierarchy6"/>
    <dgm:cxn modelId="{04C5E050-F8DA-491A-BE2D-DBA687434A2B}" type="presParOf" srcId="{54E4BB1C-506C-448C-8358-78C630710427}" destId="{AA2122F0-C637-46BF-A0D4-B0D351956420}" srcOrd="0" destOrd="0" presId="urn:microsoft.com/office/officeart/2005/8/layout/hierarchy6"/>
    <dgm:cxn modelId="{B0A5FECC-BE5B-49E9-9C2F-9C058A0BD4FD}" type="presParOf" srcId="{54E4BB1C-506C-448C-8358-78C630710427}" destId="{B94E3B7D-F1E2-44CE-8B69-3848391F6F25}" srcOrd="1" destOrd="0" presId="urn:microsoft.com/office/officeart/2005/8/layout/hierarchy6"/>
    <dgm:cxn modelId="{48A868E6-26AA-472A-A56A-EE6592BBB608}" type="presParOf" srcId="{B94E3B7D-F1E2-44CE-8B69-3848391F6F25}" destId="{19FDA15F-8D45-4358-958E-79395779AC46}" srcOrd="0" destOrd="0" presId="urn:microsoft.com/office/officeart/2005/8/layout/hierarchy6"/>
    <dgm:cxn modelId="{BD670B7E-B48C-40E5-8337-9B9F681C6BEF}" type="presParOf" srcId="{B94E3B7D-F1E2-44CE-8B69-3848391F6F25}" destId="{F1E893AF-6CF1-40DE-9EF0-75D00D0183FE}" srcOrd="1" destOrd="0" presId="urn:microsoft.com/office/officeart/2005/8/layout/hierarchy6"/>
    <dgm:cxn modelId="{22D45FE3-1557-4875-AB58-A08A86E14E48}" type="presParOf" srcId="{F1E893AF-6CF1-40DE-9EF0-75D00D0183FE}" destId="{75DD8C4D-B654-4B93-8BA9-52DE72861CE6}" srcOrd="0" destOrd="0" presId="urn:microsoft.com/office/officeart/2005/8/layout/hierarchy6"/>
    <dgm:cxn modelId="{A27DFC29-AC8F-4382-B068-0968E3E36FD9}" type="presParOf" srcId="{F1E893AF-6CF1-40DE-9EF0-75D00D0183FE}" destId="{6B3DC298-D6E0-4424-9355-D01646D76D31}" srcOrd="1" destOrd="0" presId="urn:microsoft.com/office/officeart/2005/8/layout/hierarchy6"/>
    <dgm:cxn modelId="{74F80372-3059-4B51-B1FC-B241387E9E9D}" type="presParOf" srcId="{B94E3B7D-F1E2-44CE-8B69-3848391F6F25}" destId="{964EE2F4-942C-49F8-8437-3C1C2A53F6E2}" srcOrd="2" destOrd="0" presId="urn:microsoft.com/office/officeart/2005/8/layout/hierarchy6"/>
    <dgm:cxn modelId="{4E3AB706-A1B9-4DA9-8357-F9E4A71C9273}" type="presParOf" srcId="{B94E3B7D-F1E2-44CE-8B69-3848391F6F25}" destId="{4AB8A1E1-CCAA-4508-9C72-4D9AA11024DD}" srcOrd="3" destOrd="0" presId="urn:microsoft.com/office/officeart/2005/8/layout/hierarchy6"/>
    <dgm:cxn modelId="{19785216-2E06-4748-9F1E-B9D021CE3439}" type="presParOf" srcId="{4AB8A1E1-CCAA-4508-9C72-4D9AA11024DD}" destId="{27BA6701-187F-476A-9966-ADCF9B2CF603}" srcOrd="0" destOrd="0" presId="urn:microsoft.com/office/officeart/2005/8/layout/hierarchy6"/>
    <dgm:cxn modelId="{CE745344-7999-4B1C-B4C2-1BBE4A1632B1}" type="presParOf" srcId="{4AB8A1E1-CCAA-4508-9C72-4D9AA11024DD}" destId="{1A860605-DE12-4AA6-B90E-42D782255A85}" srcOrd="1" destOrd="0" presId="urn:microsoft.com/office/officeart/2005/8/layout/hierarchy6"/>
    <dgm:cxn modelId="{F974D523-5775-4E8F-A532-D9285EB40239}" type="presParOf" srcId="{56FF6F1F-B4D2-45FA-A8A1-518C56A01F93}" destId="{FD1AF79F-1F11-4EB4-A783-4A68FCB29FEB}" srcOrd="4" destOrd="0" presId="urn:microsoft.com/office/officeart/2005/8/layout/hierarchy6"/>
    <dgm:cxn modelId="{E2910E9E-3BFB-466B-928A-6DE90FAB4265}" type="presParOf" srcId="{56FF6F1F-B4D2-45FA-A8A1-518C56A01F93}" destId="{EE25E22B-09F3-454E-8942-5D7AC1B3EE51}" srcOrd="5" destOrd="0" presId="urn:microsoft.com/office/officeart/2005/8/layout/hierarchy6"/>
    <dgm:cxn modelId="{25ECC0F1-5F16-4CBF-8333-AA065875517B}" type="presParOf" srcId="{EE25E22B-09F3-454E-8942-5D7AC1B3EE51}" destId="{97745A09-8762-41F1-8749-017124C10F84}" srcOrd="0" destOrd="0" presId="urn:microsoft.com/office/officeart/2005/8/layout/hierarchy6"/>
    <dgm:cxn modelId="{5A1FE3FC-9B27-4F1C-B0FA-133CF513F877}" type="presParOf" srcId="{EE25E22B-09F3-454E-8942-5D7AC1B3EE51}" destId="{5142009D-B326-499C-9770-CD84B23376E1}" srcOrd="1" destOrd="0" presId="urn:microsoft.com/office/officeart/2005/8/layout/hierarchy6"/>
    <dgm:cxn modelId="{F1C5A21F-E958-4E18-A811-F2AA94E13C86}" type="presParOf" srcId="{56FF6F1F-B4D2-45FA-A8A1-518C56A01F93}" destId="{C3C2F1E4-C4DB-4A9F-919F-60A6E7E9E166}" srcOrd="6" destOrd="0" presId="urn:microsoft.com/office/officeart/2005/8/layout/hierarchy6"/>
    <dgm:cxn modelId="{6FBBB138-3288-4674-9685-17E36CAD8629}" type="presParOf" srcId="{56FF6F1F-B4D2-45FA-A8A1-518C56A01F93}" destId="{3727E77F-0E52-40B9-8698-F7875F39C1BD}" srcOrd="7" destOrd="0" presId="urn:microsoft.com/office/officeart/2005/8/layout/hierarchy6"/>
    <dgm:cxn modelId="{C2E4F01D-EE2F-48C3-8C2D-A07D82280D24}" type="presParOf" srcId="{3727E77F-0E52-40B9-8698-F7875F39C1BD}" destId="{5F97B44D-7634-4F43-8F6E-8D4273C18EE8}" srcOrd="0" destOrd="0" presId="urn:microsoft.com/office/officeart/2005/8/layout/hierarchy6"/>
    <dgm:cxn modelId="{87B47692-3928-4FDC-9B92-F448F78CA129}" type="presParOf" srcId="{3727E77F-0E52-40B9-8698-F7875F39C1BD}" destId="{BB55D530-8343-4F7E-BB71-83FEB9F7E885}" srcOrd="1" destOrd="0" presId="urn:microsoft.com/office/officeart/2005/8/layout/hierarchy6"/>
    <dgm:cxn modelId="{8332737A-4DB7-4A6E-A154-ADCC1A2C9760}" type="presParOf" srcId="{074BA012-67AB-4FED-B195-EB9A6FBC23F7}" destId="{ADDC838F-F7CC-4171-A81F-6835990D2C69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53C787-13A5-45A4-9097-E8CF8B9E9B16}">
      <dsp:nvSpPr>
        <dsp:cNvPr id="0" name=""/>
        <dsp:cNvSpPr/>
      </dsp:nvSpPr>
      <dsp:spPr>
        <a:xfrm>
          <a:off x="0" y="943788"/>
          <a:ext cx="2931712" cy="184148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ED7D3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ED7D3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ED7D3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baseline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+mn-cs"/>
            </a:rPr>
            <a:t>Construct Proof</a:t>
          </a:r>
          <a:endParaRPr lang="en-NL" sz="4000" kern="1200" baseline="0" dirty="0">
            <a:solidFill>
              <a:srgbClr val="000000"/>
            </a:solidFill>
            <a:latin typeface="Calibri" panose="020F0502020204030204" pitchFamily="34" charset="0"/>
            <a:ea typeface="+mn-ea"/>
            <a:cs typeface="+mn-cs"/>
          </a:endParaRPr>
        </a:p>
      </dsp:txBody>
      <dsp:txXfrm>
        <a:off x="53935" y="997723"/>
        <a:ext cx="2823842" cy="1733611"/>
      </dsp:txXfrm>
    </dsp:sp>
    <dsp:sp modelId="{1B81769A-AA9C-4411-87DE-EC0E5B21D114}">
      <dsp:nvSpPr>
        <dsp:cNvPr id="0" name=""/>
        <dsp:cNvSpPr/>
      </dsp:nvSpPr>
      <dsp:spPr>
        <a:xfrm>
          <a:off x="3224462" y="1500997"/>
          <a:ext cx="620630" cy="7270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A5A5A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A5A5A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A5A5A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L" sz="2300" kern="1200">
            <a:solidFill>
              <a:srgbClr val="00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3224462" y="1646410"/>
        <a:ext cx="434441" cy="436238"/>
      </dsp:txXfrm>
    </dsp:sp>
    <dsp:sp modelId="{A3A335CA-F86C-4A43-B55F-F899A68E40AF}">
      <dsp:nvSpPr>
        <dsp:cNvPr id="0" name=""/>
        <dsp:cNvSpPr/>
      </dsp:nvSpPr>
      <dsp:spPr>
        <a:xfrm>
          <a:off x="4102713" y="943788"/>
          <a:ext cx="2931712" cy="184148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baseline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+mn-cs"/>
            </a:rPr>
            <a:t>Formalize Context and Proof Steps</a:t>
          </a:r>
          <a:endParaRPr lang="en-NL" sz="4000" kern="1200" baseline="0" dirty="0">
            <a:solidFill>
              <a:srgbClr val="000000"/>
            </a:solidFill>
            <a:latin typeface="Calibri" panose="020F0502020204030204" pitchFamily="34" charset="0"/>
            <a:ea typeface="+mn-ea"/>
            <a:cs typeface="+mn-cs"/>
          </a:endParaRPr>
        </a:p>
      </dsp:txBody>
      <dsp:txXfrm>
        <a:off x="4156648" y="997723"/>
        <a:ext cx="2823842" cy="1733611"/>
      </dsp:txXfrm>
    </dsp:sp>
    <dsp:sp modelId="{15163DEA-7105-46AB-8E1C-2FA124D376F6}">
      <dsp:nvSpPr>
        <dsp:cNvPr id="0" name=""/>
        <dsp:cNvSpPr/>
      </dsp:nvSpPr>
      <dsp:spPr>
        <a:xfrm>
          <a:off x="7327597" y="1500997"/>
          <a:ext cx="621523" cy="7270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A5A5A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A5A5A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A5A5A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 w="635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L" sz="2300" kern="1200">
            <a:solidFill>
              <a:srgbClr val="000000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7327597" y="1646410"/>
        <a:ext cx="435066" cy="436238"/>
      </dsp:txXfrm>
    </dsp:sp>
    <dsp:sp modelId="{49CC59E6-DB43-4ED8-9613-34857C7C639D}">
      <dsp:nvSpPr>
        <dsp:cNvPr id="0" name=""/>
        <dsp:cNvSpPr/>
      </dsp:nvSpPr>
      <dsp:spPr>
        <a:xfrm>
          <a:off x="8207111" y="943788"/>
          <a:ext cx="2931712" cy="1841481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 w="12700" cap="flat" cmpd="sng" algn="ctr">
          <a:noFill/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baseline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+mn-cs"/>
            </a:rPr>
            <a:t>Formally Verify Proof</a:t>
          </a:r>
          <a:endParaRPr lang="en-NL" sz="4000" kern="1200" baseline="0" dirty="0">
            <a:solidFill>
              <a:srgbClr val="000000"/>
            </a:solidFill>
            <a:latin typeface="Calibri" panose="020F0502020204030204" pitchFamily="34" charset="0"/>
            <a:ea typeface="+mn-ea"/>
            <a:cs typeface="+mn-cs"/>
          </a:endParaRPr>
        </a:p>
      </dsp:txBody>
      <dsp:txXfrm>
        <a:off x="8261046" y="997723"/>
        <a:ext cx="2823842" cy="17336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856DFC-C46F-4302-BADF-5A0812BC794B}">
      <dsp:nvSpPr>
        <dsp:cNvPr id="0" name=""/>
        <dsp:cNvSpPr/>
      </dsp:nvSpPr>
      <dsp:spPr>
        <a:xfrm>
          <a:off x="4625232" y="62520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SPHINCS</a:t>
          </a:r>
          <a:r>
            <a:rPr lang="en-US" sz="1500" kern="1200" baseline="30000" dirty="0"/>
            <a:t>+</a:t>
          </a:r>
          <a:br>
            <a:rPr lang="en-US" sz="1500" kern="1200" baseline="30000" dirty="0"/>
          </a:br>
          <a:r>
            <a:rPr lang="en-US" sz="1500" b="1" kern="1200" baseline="0" dirty="0"/>
            <a:t>EUF-CMA</a:t>
          </a:r>
          <a:endParaRPr lang="en-NL" sz="1500" b="1" kern="1200" dirty="0"/>
        </a:p>
      </dsp:txBody>
      <dsp:txXfrm>
        <a:off x="4651093" y="88381"/>
        <a:ext cx="1272726" cy="831243"/>
      </dsp:txXfrm>
    </dsp:sp>
    <dsp:sp modelId="{6CB43A56-92D2-430E-8E69-AF0BE60C6982}">
      <dsp:nvSpPr>
        <dsp:cNvPr id="0" name=""/>
        <dsp:cNvSpPr/>
      </dsp:nvSpPr>
      <dsp:spPr>
        <a:xfrm>
          <a:off x="2389703" y="945486"/>
          <a:ext cx="2897753" cy="353186"/>
        </a:xfrm>
        <a:custGeom>
          <a:avLst/>
          <a:gdLst/>
          <a:ahLst/>
          <a:cxnLst/>
          <a:rect l="0" t="0" r="0" b="0"/>
          <a:pathLst>
            <a:path>
              <a:moveTo>
                <a:pt x="2897753" y="0"/>
              </a:moveTo>
              <a:lnTo>
                <a:pt x="2897753" y="176593"/>
              </a:lnTo>
              <a:lnTo>
                <a:pt x="0" y="176593"/>
              </a:lnTo>
              <a:lnTo>
                <a:pt x="0" y="35318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EB9E9E-85C0-4734-BC86-8A17683E02FB}">
      <dsp:nvSpPr>
        <dsp:cNvPr id="0" name=""/>
        <dsp:cNvSpPr/>
      </dsp:nvSpPr>
      <dsp:spPr>
        <a:xfrm>
          <a:off x="1496747" y="1298672"/>
          <a:ext cx="1785912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Fixed-Length XMSS</a:t>
          </a:r>
          <a:r>
            <a:rPr lang="en-US" sz="1500" kern="1200" baseline="30000" dirty="0"/>
            <a:t>MT</a:t>
          </a:r>
          <a:br>
            <a:rPr lang="en-US" sz="1500" kern="1200" baseline="30000" dirty="0"/>
          </a:br>
          <a:r>
            <a:rPr lang="en-US" sz="1500" b="1" kern="1200" baseline="0" dirty="0"/>
            <a:t>EUF-NAGCMA</a:t>
          </a:r>
        </a:p>
      </dsp:txBody>
      <dsp:txXfrm>
        <a:off x="1522608" y="1324533"/>
        <a:ext cx="1734190" cy="831243"/>
      </dsp:txXfrm>
    </dsp:sp>
    <dsp:sp modelId="{75C1D27B-30AD-4732-B53A-45AF07AA1405}">
      <dsp:nvSpPr>
        <dsp:cNvPr id="0" name=""/>
        <dsp:cNvSpPr/>
      </dsp:nvSpPr>
      <dsp:spPr>
        <a:xfrm>
          <a:off x="667920" y="2181637"/>
          <a:ext cx="1721782" cy="353186"/>
        </a:xfrm>
        <a:custGeom>
          <a:avLst/>
          <a:gdLst/>
          <a:ahLst/>
          <a:cxnLst/>
          <a:rect l="0" t="0" r="0" b="0"/>
          <a:pathLst>
            <a:path>
              <a:moveTo>
                <a:pt x="1721782" y="0"/>
              </a:moveTo>
              <a:lnTo>
                <a:pt x="1721782" y="176593"/>
              </a:lnTo>
              <a:lnTo>
                <a:pt x="0" y="176593"/>
              </a:lnTo>
              <a:lnTo>
                <a:pt x="0" y="3531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619218-F7D4-4A95-91FD-DA487C567DEA}">
      <dsp:nvSpPr>
        <dsp:cNvPr id="0" name=""/>
        <dsp:cNvSpPr/>
      </dsp:nvSpPr>
      <dsp:spPr>
        <a:xfrm>
          <a:off x="5696" y="2534824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baseline="0" dirty="0"/>
            <a:t>Key Compression</a:t>
          </a:r>
          <a:br>
            <a:rPr lang="en-US" sz="1500" b="0" kern="1200" baseline="0" dirty="0"/>
          </a:br>
          <a:r>
            <a:rPr lang="en-US" sz="1500" b="1" kern="1200" baseline="0" dirty="0"/>
            <a:t>TCR</a:t>
          </a:r>
        </a:p>
      </dsp:txBody>
      <dsp:txXfrm>
        <a:off x="31557" y="2560685"/>
        <a:ext cx="1272726" cy="831243"/>
      </dsp:txXfrm>
    </dsp:sp>
    <dsp:sp modelId="{C5737601-96C7-40B9-87F5-E1C2C83CF00B}">
      <dsp:nvSpPr>
        <dsp:cNvPr id="0" name=""/>
        <dsp:cNvSpPr/>
      </dsp:nvSpPr>
      <dsp:spPr>
        <a:xfrm>
          <a:off x="2343983" y="2181637"/>
          <a:ext cx="91440" cy="353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1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B27F7-6AC5-48F5-9D3F-DB5941F52C4E}">
      <dsp:nvSpPr>
        <dsp:cNvPr id="0" name=""/>
        <dsp:cNvSpPr/>
      </dsp:nvSpPr>
      <dsp:spPr>
        <a:xfrm>
          <a:off x="1727479" y="2534824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baseline="0" dirty="0"/>
            <a:t>WOTS</a:t>
          </a:r>
          <a:br>
            <a:rPr lang="en-US" sz="1500" b="0" kern="1200" baseline="0" dirty="0"/>
          </a:br>
          <a:r>
            <a:rPr lang="en-US" sz="1500" b="1" kern="1200" baseline="0" dirty="0"/>
            <a:t>M-EUF-GCMA</a:t>
          </a:r>
        </a:p>
      </dsp:txBody>
      <dsp:txXfrm>
        <a:off x="1753340" y="2560685"/>
        <a:ext cx="1272726" cy="831243"/>
      </dsp:txXfrm>
    </dsp:sp>
    <dsp:sp modelId="{834D517A-DF07-48BB-A608-5E6E010DE8D0}">
      <dsp:nvSpPr>
        <dsp:cNvPr id="0" name=""/>
        <dsp:cNvSpPr/>
      </dsp:nvSpPr>
      <dsp:spPr>
        <a:xfrm>
          <a:off x="667920" y="3417789"/>
          <a:ext cx="1721782" cy="353186"/>
        </a:xfrm>
        <a:custGeom>
          <a:avLst/>
          <a:gdLst/>
          <a:ahLst/>
          <a:cxnLst/>
          <a:rect l="0" t="0" r="0" b="0"/>
          <a:pathLst>
            <a:path>
              <a:moveTo>
                <a:pt x="1721782" y="0"/>
              </a:moveTo>
              <a:lnTo>
                <a:pt x="1721782" y="176593"/>
              </a:lnTo>
              <a:lnTo>
                <a:pt x="0" y="176593"/>
              </a:lnTo>
              <a:lnTo>
                <a:pt x="0" y="3531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BEFB28-63F3-41D6-BF9F-B93743DFB29A}">
      <dsp:nvSpPr>
        <dsp:cNvPr id="0" name=""/>
        <dsp:cNvSpPr/>
      </dsp:nvSpPr>
      <dsp:spPr>
        <a:xfrm>
          <a:off x="5696" y="3770975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baseline="0" dirty="0"/>
            <a:t>Chain Hash</a:t>
          </a:r>
          <a:br>
            <a:rPr lang="en-US" sz="1500" b="0" kern="1200" baseline="0" dirty="0"/>
          </a:br>
          <a:r>
            <a:rPr lang="en-US" sz="1500" b="1" kern="1200" baseline="0" dirty="0"/>
            <a:t>UD</a:t>
          </a:r>
          <a:endParaRPr lang="en-US" sz="1500" b="0" kern="1200" baseline="0" dirty="0"/>
        </a:p>
      </dsp:txBody>
      <dsp:txXfrm>
        <a:off x="31557" y="3796836"/>
        <a:ext cx="1272726" cy="831243"/>
      </dsp:txXfrm>
    </dsp:sp>
    <dsp:sp modelId="{DB44E4FF-5198-422D-A43E-427E0B200775}">
      <dsp:nvSpPr>
        <dsp:cNvPr id="0" name=""/>
        <dsp:cNvSpPr/>
      </dsp:nvSpPr>
      <dsp:spPr>
        <a:xfrm>
          <a:off x="2343983" y="3417789"/>
          <a:ext cx="91440" cy="353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1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49AA3-F2C1-4517-BB7C-9999AA775366}">
      <dsp:nvSpPr>
        <dsp:cNvPr id="0" name=""/>
        <dsp:cNvSpPr/>
      </dsp:nvSpPr>
      <dsp:spPr>
        <a:xfrm>
          <a:off x="1727479" y="3770975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baseline="0" dirty="0"/>
            <a:t>Chain Hash</a:t>
          </a:r>
          <a:br>
            <a:rPr lang="en-US" sz="1500" b="0" kern="1200" baseline="0" dirty="0"/>
          </a:br>
          <a:r>
            <a:rPr lang="en-US" sz="1500" b="1" kern="1200" baseline="0" dirty="0"/>
            <a:t>PRE</a:t>
          </a:r>
        </a:p>
      </dsp:txBody>
      <dsp:txXfrm>
        <a:off x="1753340" y="3796836"/>
        <a:ext cx="1272726" cy="831243"/>
      </dsp:txXfrm>
    </dsp:sp>
    <dsp:sp modelId="{4544AA44-17CC-41C8-8033-46163FECDFCE}">
      <dsp:nvSpPr>
        <dsp:cNvPr id="0" name=""/>
        <dsp:cNvSpPr/>
      </dsp:nvSpPr>
      <dsp:spPr>
        <a:xfrm>
          <a:off x="2389703" y="3417789"/>
          <a:ext cx="1721782" cy="353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93"/>
              </a:lnTo>
              <a:lnTo>
                <a:pt x="1721782" y="176593"/>
              </a:lnTo>
              <a:lnTo>
                <a:pt x="1721782" y="3531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AE2163-9C28-4097-A845-1208377F09BC}">
      <dsp:nvSpPr>
        <dsp:cNvPr id="0" name=""/>
        <dsp:cNvSpPr/>
      </dsp:nvSpPr>
      <dsp:spPr>
        <a:xfrm>
          <a:off x="3449261" y="3770975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baseline="0" dirty="0"/>
            <a:t>Chain Hash</a:t>
          </a:r>
          <a:br>
            <a:rPr lang="en-US" sz="1500" b="0" kern="1200" baseline="0" dirty="0"/>
          </a:br>
          <a:r>
            <a:rPr lang="en-US" sz="1500" b="1" kern="1200" baseline="0" dirty="0"/>
            <a:t>TCR</a:t>
          </a:r>
        </a:p>
      </dsp:txBody>
      <dsp:txXfrm>
        <a:off x="3475122" y="3796836"/>
        <a:ext cx="1272726" cy="831243"/>
      </dsp:txXfrm>
    </dsp:sp>
    <dsp:sp modelId="{D52B3B7B-5D27-4DDC-9D9D-EF986B02E943}">
      <dsp:nvSpPr>
        <dsp:cNvPr id="0" name=""/>
        <dsp:cNvSpPr/>
      </dsp:nvSpPr>
      <dsp:spPr>
        <a:xfrm>
          <a:off x="2389703" y="2181637"/>
          <a:ext cx="1721782" cy="353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93"/>
              </a:lnTo>
              <a:lnTo>
                <a:pt x="1721782" y="176593"/>
              </a:lnTo>
              <a:lnTo>
                <a:pt x="1721782" y="3531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2C32E-B46F-4917-B292-A09995C48E78}">
      <dsp:nvSpPr>
        <dsp:cNvPr id="0" name=""/>
        <dsp:cNvSpPr/>
      </dsp:nvSpPr>
      <dsp:spPr>
        <a:xfrm>
          <a:off x="3449261" y="2534824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baseline="0" dirty="0"/>
            <a:t>Tree Hash</a:t>
          </a:r>
          <a:br>
            <a:rPr lang="en-US" sz="1500" b="0" kern="1200" baseline="0" dirty="0"/>
          </a:br>
          <a:r>
            <a:rPr lang="en-US" sz="1500" b="1" kern="1200" baseline="0" dirty="0"/>
            <a:t>TCR</a:t>
          </a:r>
        </a:p>
      </dsp:txBody>
      <dsp:txXfrm>
        <a:off x="3475122" y="2560685"/>
        <a:ext cx="1272726" cy="831243"/>
      </dsp:txXfrm>
    </dsp:sp>
    <dsp:sp modelId="{04E266AC-BE87-47AC-86C2-99AD420DCDC9}">
      <dsp:nvSpPr>
        <dsp:cNvPr id="0" name=""/>
        <dsp:cNvSpPr/>
      </dsp:nvSpPr>
      <dsp:spPr>
        <a:xfrm>
          <a:off x="4524985" y="945486"/>
          <a:ext cx="762471" cy="353186"/>
        </a:xfrm>
        <a:custGeom>
          <a:avLst/>
          <a:gdLst/>
          <a:ahLst/>
          <a:cxnLst/>
          <a:rect l="0" t="0" r="0" b="0"/>
          <a:pathLst>
            <a:path>
              <a:moveTo>
                <a:pt x="762471" y="0"/>
              </a:moveTo>
              <a:lnTo>
                <a:pt x="762471" y="176593"/>
              </a:lnTo>
              <a:lnTo>
                <a:pt x="0" y="176593"/>
              </a:lnTo>
              <a:lnTo>
                <a:pt x="0" y="35318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F1D82-6FCE-44B9-89DB-F1DCB49D3013}">
      <dsp:nvSpPr>
        <dsp:cNvPr id="0" name=""/>
        <dsp:cNvSpPr/>
      </dsp:nvSpPr>
      <dsp:spPr>
        <a:xfrm>
          <a:off x="3679993" y="1298672"/>
          <a:ext cx="1689982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Nonce Generation</a:t>
          </a:r>
          <a:br>
            <a:rPr lang="en-US" sz="1500" kern="1200" dirty="0"/>
          </a:br>
          <a:r>
            <a:rPr lang="en-US" sz="1500" b="1" kern="1200" dirty="0"/>
            <a:t>PRF</a:t>
          </a:r>
          <a:endParaRPr lang="en-NL" sz="1500" b="1" kern="1200" dirty="0"/>
        </a:p>
      </dsp:txBody>
      <dsp:txXfrm>
        <a:off x="3705854" y="1324533"/>
        <a:ext cx="1638260" cy="831243"/>
      </dsp:txXfrm>
    </dsp:sp>
    <dsp:sp modelId="{6FE33FE1-F943-46C4-965F-DB803204CE8C}">
      <dsp:nvSpPr>
        <dsp:cNvPr id="0" name=""/>
        <dsp:cNvSpPr/>
      </dsp:nvSpPr>
      <dsp:spPr>
        <a:xfrm>
          <a:off x="5287456" y="945486"/>
          <a:ext cx="1168785" cy="353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93"/>
              </a:lnTo>
              <a:lnTo>
                <a:pt x="1168785" y="176593"/>
              </a:lnTo>
              <a:lnTo>
                <a:pt x="1168785" y="35318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E9FAC-CE7B-4037-ADC9-07E7ED65FCF9}">
      <dsp:nvSpPr>
        <dsp:cNvPr id="0" name=""/>
        <dsp:cNvSpPr/>
      </dsp:nvSpPr>
      <dsp:spPr>
        <a:xfrm>
          <a:off x="5767310" y="1298672"/>
          <a:ext cx="1377863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/>
            <a:t>Secret Key Generation</a:t>
          </a:r>
          <a:br>
            <a:rPr lang="en-US" sz="1500" b="0" kern="1200" dirty="0"/>
          </a:br>
          <a:r>
            <a:rPr lang="en-US" sz="1500" b="1" kern="1200" dirty="0"/>
            <a:t>PRF</a:t>
          </a:r>
          <a:endParaRPr lang="en-NL" sz="1500" b="1" kern="1200" dirty="0"/>
        </a:p>
      </dsp:txBody>
      <dsp:txXfrm>
        <a:off x="5793171" y="1324533"/>
        <a:ext cx="1326141" cy="831243"/>
      </dsp:txXfrm>
    </dsp:sp>
    <dsp:sp modelId="{3C4875B0-FDF1-4C4A-9A50-DB994147F770}">
      <dsp:nvSpPr>
        <dsp:cNvPr id="0" name=""/>
        <dsp:cNvSpPr/>
      </dsp:nvSpPr>
      <dsp:spPr>
        <a:xfrm>
          <a:off x="5287456" y="945486"/>
          <a:ext cx="3128485" cy="353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93"/>
              </a:lnTo>
              <a:lnTo>
                <a:pt x="3128485" y="176593"/>
              </a:lnTo>
              <a:lnTo>
                <a:pt x="3128485" y="35318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C4BDE-AE21-4E1E-A7F6-12808A7652E9}">
      <dsp:nvSpPr>
        <dsp:cNvPr id="0" name=""/>
        <dsp:cNvSpPr/>
      </dsp:nvSpPr>
      <dsp:spPr>
        <a:xfrm>
          <a:off x="7753718" y="1298672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M-FORS</a:t>
          </a:r>
          <a:br>
            <a:rPr lang="en-US" sz="1500" kern="1200" dirty="0"/>
          </a:br>
          <a:r>
            <a:rPr lang="en-US" sz="1500" b="1" kern="1200" dirty="0"/>
            <a:t>EUF-CMA</a:t>
          </a:r>
          <a:endParaRPr lang="en-NL" sz="1500" b="1" kern="1200" dirty="0"/>
        </a:p>
      </dsp:txBody>
      <dsp:txXfrm>
        <a:off x="7779579" y="1324533"/>
        <a:ext cx="1272726" cy="831243"/>
      </dsp:txXfrm>
    </dsp:sp>
    <dsp:sp modelId="{8C900376-07DD-4693-BB6D-5E2BEDA0B1A5}">
      <dsp:nvSpPr>
        <dsp:cNvPr id="0" name=""/>
        <dsp:cNvSpPr/>
      </dsp:nvSpPr>
      <dsp:spPr>
        <a:xfrm>
          <a:off x="5833268" y="2181637"/>
          <a:ext cx="2582673" cy="353186"/>
        </a:xfrm>
        <a:custGeom>
          <a:avLst/>
          <a:gdLst/>
          <a:ahLst/>
          <a:cxnLst/>
          <a:rect l="0" t="0" r="0" b="0"/>
          <a:pathLst>
            <a:path>
              <a:moveTo>
                <a:pt x="2582673" y="0"/>
              </a:moveTo>
              <a:lnTo>
                <a:pt x="2582673" y="176593"/>
              </a:lnTo>
              <a:lnTo>
                <a:pt x="0" y="176593"/>
              </a:lnTo>
              <a:lnTo>
                <a:pt x="0" y="3531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5FDDE-9477-47EB-9A57-13255143285F}">
      <dsp:nvSpPr>
        <dsp:cNvPr id="0" name=""/>
        <dsp:cNvSpPr/>
      </dsp:nvSpPr>
      <dsp:spPr>
        <a:xfrm>
          <a:off x="5171044" y="2534824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/>
            <a:t>Message Compression</a:t>
          </a:r>
          <a:br>
            <a:rPr lang="en-US" sz="1500" b="0" kern="1200" dirty="0"/>
          </a:br>
          <a:r>
            <a:rPr lang="en-US" sz="1500" b="1" kern="1200" dirty="0"/>
            <a:t>ITSR</a:t>
          </a:r>
          <a:endParaRPr lang="en-NL" sz="1500" b="1" kern="1200" dirty="0"/>
        </a:p>
      </dsp:txBody>
      <dsp:txXfrm>
        <a:off x="5196905" y="2560685"/>
        <a:ext cx="1272726" cy="831243"/>
      </dsp:txXfrm>
    </dsp:sp>
    <dsp:sp modelId="{29605E4D-EA38-4A78-A6C9-2F4DFF0159D5}">
      <dsp:nvSpPr>
        <dsp:cNvPr id="0" name=""/>
        <dsp:cNvSpPr/>
      </dsp:nvSpPr>
      <dsp:spPr>
        <a:xfrm>
          <a:off x="7555051" y="2181637"/>
          <a:ext cx="860891" cy="353186"/>
        </a:xfrm>
        <a:custGeom>
          <a:avLst/>
          <a:gdLst/>
          <a:ahLst/>
          <a:cxnLst/>
          <a:rect l="0" t="0" r="0" b="0"/>
          <a:pathLst>
            <a:path>
              <a:moveTo>
                <a:pt x="860891" y="0"/>
              </a:moveTo>
              <a:lnTo>
                <a:pt x="860891" y="176593"/>
              </a:lnTo>
              <a:lnTo>
                <a:pt x="0" y="176593"/>
              </a:lnTo>
              <a:lnTo>
                <a:pt x="0" y="3531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2122F0-C637-46BF-A0D4-B0D351956420}">
      <dsp:nvSpPr>
        <dsp:cNvPr id="0" name=""/>
        <dsp:cNvSpPr/>
      </dsp:nvSpPr>
      <dsp:spPr>
        <a:xfrm>
          <a:off x="6892827" y="2534824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/>
            <a:t>Leaf Hash</a:t>
          </a:r>
          <a:br>
            <a:rPr lang="en-US" sz="1500" b="0" kern="1200" dirty="0"/>
          </a:br>
          <a:r>
            <a:rPr lang="en-US" sz="1500" b="1" kern="1200" dirty="0" err="1"/>
            <a:t>OpenPRE</a:t>
          </a:r>
          <a:endParaRPr lang="en-NL" sz="1500" b="1" kern="1200" dirty="0"/>
        </a:p>
      </dsp:txBody>
      <dsp:txXfrm>
        <a:off x="6918688" y="2560685"/>
        <a:ext cx="1272726" cy="831243"/>
      </dsp:txXfrm>
    </dsp:sp>
    <dsp:sp modelId="{19FDA15F-8D45-4358-958E-79395779AC46}">
      <dsp:nvSpPr>
        <dsp:cNvPr id="0" name=""/>
        <dsp:cNvSpPr/>
      </dsp:nvSpPr>
      <dsp:spPr>
        <a:xfrm>
          <a:off x="6694159" y="3417789"/>
          <a:ext cx="860891" cy="353186"/>
        </a:xfrm>
        <a:custGeom>
          <a:avLst/>
          <a:gdLst/>
          <a:ahLst/>
          <a:cxnLst/>
          <a:rect l="0" t="0" r="0" b="0"/>
          <a:pathLst>
            <a:path>
              <a:moveTo>
                <a:pt x="860891" y="0"/>
              </a:moveTo>
              <a:lnTo>
                <a:pt x="860891" y="176593"/>
              </a:lnTo>
              <a:lnTo>
                <a:pt x="0" y="176593"/>
              </a:lnTo>
              <a:lnTo>
                <a:pt x="0" y="3531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D8C4D-B654-4B93-8BA9-52DE72861CE6}">
      <dsp:nvSpPr>
        <dsp:cNvPr id="0" name=""/>
        <dsp:cNvSpPr/>
      </dsp:nvSpPr>
      <dsp:spPr>
        <a:xfrm>
          <a:off x="6031935" y="3770975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/>
            <a:t>Leaf Hash</a:t>
          </a:r>
          <a:br>
            <a:rPr lang="en-US" sz="1500" b="0" kern="1200" dirty="0"/>
          </a:br>
          <a:r>
            <a:rPr lang="en-US" sz="1500" b="1" kern="1200" dirty="0"/>
            <a:t>DSPR</a:t>
          </a:r>
          <a:endParaRPr lang="en-NL" sz="1500" b="1" kern="1200" dirty="0"/>
        </a:p>
      </dsp:txBody>
      <dsp:txXfrm>
        <a:off x="6057796" y="3796836"/>
        <a:ext cx="1272726" cy="831243"/>
      </dsp:txXfrm>
    </dsp:sp>
    <dsp:sp modelId="{964EE2F4-942C-49F8-8437-3C1C2A53F6E2}">
      <dsp:nvSpPr>
        <dsp:cNvPr id="0" name=""/>
        <dsp:cNvSpPr/>
      </dsp:nvSpPr>
      <dsp:spPr>
        <a:xfrm>
          <a:off x="7555051" y="3417789"/>
          <a:ext cx="860891" cy="353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93"/>
              </a:lnTo>
              <a:lnTo>
                <a:pt x="860891" y="176593"/>
              </a:lnTo>
              <a:lnTo>
                <a:pt x="860891" y="3531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BA6701-187F-476A-9966-ADCF9B2CF603}">
      <dsp:nvSpPr>
        <dsp:cNvPr id="0" name=""/>
        <dsp:cNvSpPr/>
      </dsp:nvSpPr>
      <dsp:spPr>
        <a:xfrm>
          <a:off x="7753718" y="3770975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/>
            <a:t>Leaf Hash</a:t>
          </a:r>
          <a:br>
            <a:rPr lang="en-US" sz="1500" b="0" kern="1200" dirty="0"/>
          </a:br>
          <a:r>
            <a:rPr lang="en-US" sz="1500" b="1" kern="1200" dirty="0"/>
            <a:t>TCR</a:t>
          </a:r>
          <a:endParaRPr lang="en-NL" sz="1500" b="1" kern="1200" dirty="0"/>
        </a:p>
      </dsp:txBody>
      <dsp:txXfrm>
        <a:off x="7779579" y="3796836"/>
        <a:ext cx="1272726" cy="831243"/>
      </dsp:txXfrm>
    </dsp:sp>
    <dsp:sp modelId="{FD1AF79F-1F11-4EB4-A783-4A68FCB29FEB}">
      <dsp:nvSpPr>
        <dsp:cNvPr id="0" name=""/>
        <dsp:cNvSpPr/>
      </dsp:nvSpPr>
      <dsp:spPr>
        <a:xfrm>
          <a:off x="8415942" y="2181637"/>
          <a:ext cx="860891" cy="353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93"/>
              </a:lnTo>
              <a:lnTo>
                <a:pt x="860891" y="176593"/>
              </a:lnTo>
              <a:lnTo>
                <a:pt x="860891" y="3531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45A09-8762-41F1-8749-017124C10F84}">
      <dsp:nvSpPr>
        <dsp:cNvPr id="0" name=""/>
        <dsp:cNvSpPr/>
      </dsp:nvSpPr>
      <dsp:spPr>
        <a:xfrm>
          <a:off x="8614609" y="2534824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/>
            <a:t>Tree Hash</a:t>
          </a:r>
          <a:br>
            <a:rPr lang="en-US" sz="1500" b="0" kern="1200" dirty="0"/>
          </a:br>
          <a:r>
            <a:rPr lang="en-US" sz="1500" b="1" kern="1200" dirty="0"/>
            <a:t>TCR</a:t>
          </a:r>
          <a:endParaRPr lang="en-NL" sz="1500" b="1" kern="1200" dirty="0"/>
        </a:p>
      </dsp:txBody>
      <dsp:txXfrm>
        <a:off x="8640470" y="2560685"/>
        <a:ext cx="1272726" cy="831243"/>
      </dsp:txXfrm>
    </dsp:sp>
    <dsp:sp modelId="{C3C2F1E4-C4DB-4A9F-919F-60A6E7E9E166}">
      <dsp:nvSpPr>
        <dsp:cNvPr id="0" name=""/>
        <dsp:cNvSpPr/>
      </dsp:nvSpPr>
      <dsp:spPr>
        <a:xfrm>
          <a:off x="8415942" y="2181637"/>
          <a:ext cx="2582673" cy="3531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93"/>
              </a:lnTo>
              <a:lnTo>
                <a:pt x="2582673" y="176593"/>
              </a:lnTo>
              <a:lnTo>
                <a:pt x="2582673" y="35318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97B44D-7634-4F43-8F6E-8D4273C18EE8}">
      <dsp:nvSpPr>
        <dsp:cNvPr id="0" name=""/>
        <dsp:cNvSpPr/>
      </dsp:nvSpPr>
      <dsp:spPr>
        <a:xfrm>
          <a:off x="10336392" y="2534824"/>
          <a:ext cx="1324448" cy="8829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0" kern="1200" dirty="0"/>
            <a:t>Root Compression</a:t>
          </a:r>
          <a:br>
            <a:rPr lang="en-US" sz="1500" b="0" kern="1200" dirty="0"/>
          </a:br>
          <a:r>
            <a:rPr lang="en-US" sz="1500" b="1" kern="1200" dirty="0"/>
            <a:t>TCR</a:t>
          </a:r>
          <a:endParaRPr lang="en-NL" sz="1500" b="1" kern="1200" dirty="0"/>
        </a:p>
      </dsp:txBody>
      <dsp:txXfrm>
        <a:off x="10362253" y="2560685"/>
        <a:ext cx="1272726" cy="831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86290-B697-465A-945B-1BD1DB630BCF}" type="datetimeFigureOut">
              <a:rPr lang="en-NL" smtClean="0"/>
              <a:t>12/6/24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724C5-C5D4-46AB-AB2A-9F6A3B9A585A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3707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6724C5-C5D4-46AB-AB2A-9F6A3B9A585A}" type="slidenum">
              <a:rPr lang="en-NL" smtClean="0"/>
              <a:t>13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6256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490876"/>
            <a:ext cx="10515600" cy="199817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351604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Author 1 / Author 2 / Author 3 / . . .</a:t>
            </a:r>
          </a:p>
        </p:txBody>
      </p:sp>
    </p:spTree>
    <p:extLst>
      <p:ext uri="{BB962C8B-B14F-4D97-AF65-F5344CB8AC3E}">
        <p14:creationId xmlns:p14="http://schemas.microsoft.com/office/powerpoint/2010/main" val="40619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84800"/>
            <a:ext cx="6483600" cy="541440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C6F9FA-A25B-210E-0C29-792680E761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| Section Title | Slide Title</a:t>
            </a:r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6B9874-FD25-F5F9-CF23-B3BED2DC7C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/>
              <a:t>‹#›</a:t>
            </a:fld>
            <a:endParaRPr lang="en-NL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6B6059C-D1A3-FDC4-7402-EF65D4927F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600" y="302400"/>
            <a:ext cx="4437062" cy="96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3A1F004-F64C-CD97-E959-A7BD3255F3A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25600" y="1268413"/>
            <a:ext cx="4437062" cy="49323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2895058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2052" y="2235200"/>
            <a:ext cx="10083600" cy="2387600"/>
          </a:xfrm>
        </p:spPr>
        <p:txBody>
          <a:bodyPr anchor="ctr" anchorCtr="1">
            <a:normAutofit/>
          </a:bodyPr>
          <a:lstStyle>
            <a:lvl1pPr algn="ctr">
              <a:defRPr sz="72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Closing Phrase/Question</a:t>
            </a:r>
          </a:p>
        </p:txBody>
      </p:sp>
    </p:spTree>
    <p:extLst>
      <p:ext uri="{BB962C8B-B14F-4D97-AF65-F5344CB8AC3E}">
        <p14:creationId xmlns:p14="http://schemas.microsoft.com/office/powerpoint/2010/main" val="327113511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5687" y="2235200"/>
            <a:ext cx="10083368" cy="2387600"/>
          </a:xfrm>
        </p:spPr>
        <p:txBody>
          <a:bodyPr anchor="ctr" anchorCtr="1">
            <a:normAutofit/>
          </a:bodyPr>
          <a:lstStyle>
            <a:lvl1pPr algn="ctr">
              <a:defRPr sz="7200" b="0"/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7C6ECF-F929-4039-47A3-FC09F1994A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| Section Title | Slide Title</a:t>
            </a:r>
            <a:endParaRPr lang="en-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78489-9AAA-9BC6-D43C-28DB45CD62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/>
              <a:pPr/>
              <a:t>‹#›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84153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Title and Single Column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5600" y="1484313"/>
            <a:ext cx="11160126" cy="47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432219A-E68C-034D-DDBC-6C69614EFA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| Section Title | Slide Title</a:t>
            </a:r>
            <a:endParaRPr lang="en-NL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4338FD0-76EC-63E2-2DB7-CC9AF06966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/>
              <a:pPr/>
              <a:t>‹#›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281137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and Double Content/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23783" y="1484313"/>
            <a:ext cx="5497200" cy="47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4000" y="1484313"/>
            <a:ext cx="5497200" cy="471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5C790F-79FD-2A81-3851-0534282F1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| Section Title | Slide Title</a:t>
            </a:r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960208-0820-8175-071C-0C442CBD73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/>
              <a:t>‹#›</a:t>
            </a:fld>
            <a:endParaRPr lang="en-NL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7FF14822-AEA0-0ECB-31AE-A8A60CD8E6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3783" y="302400"/>
            <a:ext cx="11160000" cy="964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325241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ide Title and Double Column/Content with Individual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5600" y="302400"/>
            <a:ext cx="11160000" cy="964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5600" y="1484313"/>
            <a:ext cx="5497200" cy="828000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Column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5600" y="2319337"/>
            <a:ext cx="5497200" cy="388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199" y="1484313"/>
            <a:ext cx="5497200" cy="828000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Column 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198" y="2318400"/>
            <a:ext cx="5497200" cy="388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738EF4D4-42B7-046C-B55A-12502430F3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| Section Title | Slide Title</a:t>
            </a:r>
            <a:endParaRPr lang="en-NL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6F8497F-9528-4E15-C3F0-8B4E66A902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24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/Content with Individual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5600" y="302400"/>
            <a:ext cx="5497200" cy="828000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Column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5600" y="1130400"/>
            <a:ext cx="5497200" cy="50688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197" y="302400"/>
            <a:ext cx="5497200" cy="828000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Column 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198" y="1130400"/>
            <a:ext cx="5497200" cy="50692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First title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738EF4D4-42B7-046C-B55A-12502430F3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| Section Title | Slide Title</a:t>
            </a:r>
            <a:endParaRPr lang="en-NL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6F8497F-9528-4E15-C3F0-8B4E66A902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527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id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E8E6A-E545-0E30-92AE-133FE03057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| Section Title | Slide Title</a:t>
            </a:r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C6094-6B92-013A-56BF-C59E91E0B9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4974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691ED-C21A-2BCA-E196-C760A69537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| Section Title | Slide Title</a:t>
            </a:r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B4CCF-3EBA-E0FC-AA4A-41C69CCAA9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8677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5600" y="302400"/>
            <a:ext cx="4437062" cy="96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785191"/>
            <a:ext cx="6483600" cy="54155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5600" y="1268413"/>
            <a:ext cx="4437062" cy="49323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Description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32BEF0-8085-7717-F37C-1BA1394BCB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 | Section Title | Slide Title</a:t>
            </a:r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5B0FDA-B38D-DB70-A3AF-1598915715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6114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783" y="302918"/>
            <a:ext cx="11160000" cy="964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600" y="1484313"/>
            <a:ext cx="11160126" cy="4716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98BA498-A7E1-A61F-F1D0-D43D7DF15C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5687" y="6200775"/>
            <a:ext cx="11136313" cy="657225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Presentation Title | Section Title | Slide Title</a:t>
            </a:r>
            <a:endParaRPr lang="en-NL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F371C5-E4D8-9F5B-2455-FCE3304D91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201000"/>
            <a:ext cx="1055687" cy="657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4D03FFB3-10DA-4D5A-A24E-6F1E3FEB25A0}" type="slidenum">
              <a:rPr lang="en-NL" smtClean="0"/>
              <a:pPr/>
              <a:t>‹#›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419433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  <p:sldLayoutId id="214748367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5475" indent="-26828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tabLst>
          <a:tab pos="357188" algn="l"/>
        </a:tabLst>
        <a:defRPr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84250" indent="-268288" algn="l" defTabSz="803275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41438" indent="-26828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tabLst>
          <a:tab pos="1081088" algn="l"/>
        </a:tabLst>
        <a:defRPr sz="2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700213" indent="-26828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tabLst>
          <a:tab pos="1163638" algn="l"/>
        </a:tabLst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6" orient="horz" pos="187" userDrawn="1">
          <p15:clr>
            <a:srgbClr val="F26B43"/>
          </p15:clr>
        </p15:guide>
        <p15:guide id="7" pos="325" userDrawn="1">
          <p15:clr>
            <a:srgbClr val="F26B43"/>
          </p15:clr>
        </p15:guide>
        <p15:guide id="8" pos="7355" userDrawn="1">
          <p15:clr>
            <a:srgbClr val="F26B43"/>
          </p15:clr>
        </p15:guide>
        <p15:guide id="9" orient="horz" pos="3906" userDrawn="1">
          <p15:clr>
            <a:srgbClr val="F26B43"/>
          </p15:clr>
        </p15:guide>
        <p15:guide id="10" orient="horz" pos="799" userDrawn="1">
          <p15:clr>
            <a:srgbClr val="F26B43"/>
          </p15:clr>
        </p15:guide>
        <p15:guide id="11" orient="horz" pos="935" userDrawn="1">
          <p15:clr>
            <a:srgbClr val="F26B43"/>
          </p15:clr>
        </p15:guide>
        <p15:guide id="12" pos="3840" userDrawn="1">
          <p15:clr>
            <a:srgbClr val="F26B43"/>
          </p15:clr>
        </p15:guide>
        <p15:guide id="13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formosa-crypto.org/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76B4-3F2F-A539-4E54-A1101F739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sz="5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</a:t>
            </a:r>
            <a:endParaRPr lang="en-NL" sz="5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924CAB-3DF3-7F09-AC75-A6935AE0A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16043"/>
            <a:ext cx="10515600" cy="2161550"/>
          </a:xfrm>
        </p:spPr>
        <p:txBody>
          <a:bodyPr>
            <a:normAutofit lnSpcReduction="10000"/>
          </a:bodyPr>
          <a:lstStyle/>
          <a:p>
            <a:r>
              <a:rPr lang="en-US" dirty="0">
                <a:cs typeface="Calibri" panose="020F0502020204030204" pitchFamily="34" charset="0"/>
              </a:rPr>
              <a:t>M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anuel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Barbosa (FCUP, INESC TEC &amp; MPI-SP)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François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Dupressoir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(University of Bristol)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Andreas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Hülsing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(TU/e &amp;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SandboxAQ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Matthias Meijers (TU/e &amp;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SandboxAQ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Pierre-Yves Strub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PQShield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45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DB161-869A-600D-8EFA-D9E6028F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Construct Proof – Scheme Overview (XMSS)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C3E53-8043-3798-2DFC-AD8816E31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Merkle tree + OTS (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Winternitz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Signature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(W)OTS signature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Authentication path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C31B8-26AC-B12C-C068-6B5736928D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Construct Proof – Scheme Overview (XMSS)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0E292C-8F8D-34FD-870E-91BD438DE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10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 descr="A group of white circles with red and green keys&#10;&#10;Description automatically generated">
            <a:extLst>
              <a:ext uri="{FF2B5EF4-FFF2-40B4-BE49-F238E27FC236}">
                <a16:creationId xmlns:a16="http://schemas.microsoft.com/office/drawing/2014/main" id="{177644AE-656F-201C-D44C-B6F3652277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483626"/>
            <a:ext cx="4913528" cy="45004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A2D09FC-A3AD-82CB-03E2-B48D2F3B696F}"/>
              </a:ext>
            </a:extLst>
          </p:cNvPr>
          <p:cNvSpPr txBox="1"/>
          <p:nvPr/>
        </p:nvSpPr>
        <p:spPr>
          <a:xfrm>
            <a:off x="3921273" y="5493760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(W)OTS Secret Key</a:t>
            </a:r>
            <a:endParaRPr lang="en-NL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612EA57-90DF-8C50-786B-D270E3F3983E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5833200" y="5678426"/>
            <a:ext cx="412617" cy="0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971AEA2-1AED-A816-AB10-672450EA41CF}"/>
              </a:ext>
            </a:extLst>
          </p:cNvPr>
          <p:cNvSpPr txBox="1"/>
          <p:nvPr/>
        </p:nvSpPr>
        <p:spPr>
          <a:xfrm>
            <a:off x="3921273" y="4850452"/>
            <a:ext cx="1911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(W)OTS Public Key</a:t>
            </a:r>
            <a:endParaRPr lang="en-NL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FF338F7-BE8A-193C-5453-518070BDC72E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5833200" y="5035118"/>
            <a:ext cx="412617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F6C3DC8-7DEA-B63E-7B7D-D3370648D647}"/>
              </a:ext>
            </a:extLst>
          </p:cNvPr>
          <p:cNvSpPr txBox="1"/>
          <p:nvPr/>
        </p:nvSpPr>
        <p:spPr>
          <a:xfrm>
            <a:off x="3921273" y="4338086"/>
            <a:ext cx="1805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Compression</a:t>
            </a:r>
            <a:endParaRPr lang="en-NL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0BA1737-4E1F-5304-B2F4-E5240DC0E6DE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5726624" y="4522752"/>
            <a:ext cx="666427" cy="3023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DD4D981-AF17-2300-47FA-8A8FC750A26B}"/>
              </a:ext>
            </a:extLst>
          </p:cNvPr>
          <p:cNvSpPr txBox="1"/>
          <p:nvPr/>
        </p:nvSpPr>
        <p:spPr>
          <a:xfrm>
            <a:off x="3921273" y="3162064"/>
            <a:ext cx="1968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Combine and Hash</a:t>
            </a:r>
            <a:endParaRPr lang="en-NL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A17941F-8376-FA2B-B48C-34FDD5562F1C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5889356" y="3346730"/>
            <a:ext cx="1325105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25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6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6FC6-CCF8-A78B-3995-82B153070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Construct Proof – Scheme Overview (XMSS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5075E-DF15-03EB-22BF-F91F096FB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Tree of XMSS instances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Bottom instances sign “messages”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FORS public keys)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Intermediate instances sign roots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of instances below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Signature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XMSS signatures from instances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on path from signing instance to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root instance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F04E5C-9570-05DD-2F97-8CE7B5456F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Construct Proof – Scheme Overview (XMSS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0ACBCA-38B9-7E83-A8D4-4BFBC50B11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11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 descr="A group of white triangles with black text&#10;&#10;Description automatically generated">
            <a:extLst>
              <a:ext uri="{FF2B5EF4-FFF2-40B4-BE49-F238E27FC236}">
                <a16:creationId xmlns:a16="http://schemas.microsoft.com/office/drawing/2014/main" id="{08E2992E-9A97-6B52-4834-1DE92E8F8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783" y="1687601"/>
            <a:ext cx="5902036" cy="215471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7AC324A-24EC-4CD5-A501-2CB39B295D8B}"/>
              </a:ext>
            </a:extLst>
          </p:cNvPr>
          <p:cNvSpPr/>
          <p:nvPr/>
        </p:nvSpPr>
        <p:spPr>
          <a:xfrm>
            <a:off x="6088218" y="2989347"/>
            <a:ext cx="1113692" cy="87930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A565C1-341A-B97C-9BDE-27DB20B00AEB}"/>
              </a:ext>
            </a:extLst>
          </p:cNvPr>
          <p:cNvSpPr/>
          <p:nvPr/>
        </p:nvSpPr>
        <p:spPr>
          <a:xfrm>
            <a:off x="7691348" y="2989347"/>
            <a:ext cx="1113692" cy="87930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C9E33D7-9C77-EB4A-53CC-300DADB9688D}"/>
              </a:ext>
            </a:extLst>
          </p:cNvPr>
          <p:cNvSpPr/>
          <p:nvPr/>
        </p:nvSpPr>
        <p:spPr>
          <a:xfrm>
            <a:off x="9304264" y="2989347"/>
            <a:ext cx="1113692" cy="87930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A335E1-57A5-EFD7-F6F5-C3221725284E}"/>
              </a:ext>
            </a:extLst>
          </p:cNvPr>
          <p:cNvSpPr/>
          <p:nvPr/>
        </p:nvSpPr>
        <p:spPr>
          <a:xfrm>
            <a:off x="10900919" y="2989347"/>
            <a:ext cx="1113692" cy="87930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C6D1AA7-4FD4-C283-83F8-4FD9FA33A3B0}"/>
              </a:ext>
            </a:extLst>
          </p:cNvPr>
          <p:cNvSpPr/>
          <p:nvPr/>
        </p:nvSpPr>
        <p:spPr>
          <a:xfrm>
            <a:off x="8497955" y="1661261"/>
            <a:ext cx="1113692" cy="87930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7" name="Picture 16" descr="A group of white circles with red and green keys&#10;&#10;Description automatically generated">
            <a:extLst>
              <a:ext uri="{FF2B5EF4-FFF2-40B4-BE49-F238E27FC236}">
                <a16:creationId xmlns:a16="http://schemas.microsoft.com/office/drawing/2014/main" id="{B91D0447-E8DD-0C94-6D17-0B9859055E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159" y="1711255"/>
            <a:ext cx="4095102" cy="3750824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6F2A6165-AD26-F4D9-5059-DA6A9705C926}"/>
              </a:ext>
            </a:extLst>
          </p:cNvPr>
          <p:cNvSpPr/>
          <p:nvPr/>
        </p:nvSpPr>
        <p:spPr>
          <a:xfrm>
            <a:off x="737823" y="1615025"/>
            <a:ext cx="4237166" cy="3909336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32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animBg="1"/>
      <p:bldP spid="12" grpId="1" uiExpand="1" animBg="1"/>
      <p:bldP spid="13" grpId="0" uiExpand="1" animBg="1"/>
      <p:bldP spid="13" grpId="1" uiExpand="1" animBg="1"/>
      <p:bldP spid="14" grpId="0" uiExpand="1" animBg="1"/>
      <p:bldP spid="14" grpId="1" uiExpand="1" animBg="1"/>
      <p:bldP spid="15" grpId="0" uiExpand="1" animBg="1"/>
      <p:bldP spid="15" grpId="1" uiExpand="1" animBg="1"/>
      <p:bldP spid="16" grpId="0" uiExpand="1" animBg="1"/>
      <p:bldP spid="16" grpId="1" uiExpand="1" animBg="1"/>
      <p:bldP spid="18" grpId="0" uiExpand="1" animBg="1"/>
      <p:bldP spid="18" grpId="1" uiExpan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A9C8A-2100-E8F6-863F-9EB9124F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Construct Proof – Scheme Overview (SPHINCS</a:t>
            </a:r>
            <a:r>
              <a:rPr lang="en-US" baseline="3000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E5D6E-50BC-B867-E9AD-D4C5BD04B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XMSS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+ FORS (+ message compression)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Message compression determines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FORS instance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FORS instance signs message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XMSS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signs FORS public key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Signature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FORS signature (on message)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XMSS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signature 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(on FORS public key)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EC443A-416E-86F3-9A60-F0BCE06882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Construct Proof – Scheme Overview (SPHINCS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FA43EA-B521-1196-3C97-A313F84F6D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12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10" descr="A group of keys in a triangle&#10;&#10;Description automatically generated">
            <a:extLst>
              <a:ext uri="{FF2B5EF4-FFF2-40B4-BE49-F238E27FC236}">
                <a16:creationId xmlns:a16="http://schemas.microsoft.com/office/drawing/2014/main" id="{989CC077-D114-1D4D-AF7E-19BD141A3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512" y="1687601"/>
            <a:ext cx="5897307" cy="40652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484E241-8051-1947-332F-00F1595AF6BC}"/>
              </a:ext>
            </a:extLst>
          </p:cNvPr>
          <p:cNvSpPr txBox="1"/>
          <p:nvPr/>
        </p:nvSpPr>
        <p:spPr>
          <a:xfrm>
            <a:off x="4044099" y="5189021"/>
            <a:ext cx="1682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FORS Secret Key</a:t>
            </a:r>
            <a:endParaRPr lang="en-NL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8D34271-C6D7-9163-2B27-6FCD549A5A1D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5726624" y="5373687"/>
            <a:ext cx="1692271" cy="0"/>
          </a:xfrm>
          <a:prstGeom prst="straightConnector1">
            <a:avLst/>
          </a:prstGeom>
          <a:ln>
            <a:solidFill>
              <a:schemeClr val="bg2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382E479-B06F-C819-805E-CA9CC108D900}"/>
              </a:ext>
            </a:extLst>
          </p:cNvPr>
          <p:cNvSpPr txBox="1"/>
          <p:nvPr/>
        </p:nvSpPr>
        <p:spPr>
          <a:xfrm>
            <a:off x="4044099" y="4351245"/>
            <a:ext cx="1682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FORS Public Key</a:t>
            </a:r>
            <a:endParaRPr lang="en-NL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BC47DC-0E6F-EDE1-2A69-4271F6384B16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5726624" y="4535911"/>
            <a:ext cx="1692271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BFD4991-3F80-F7CA-6BF5-79B1D68C7ACA}"/>
              </a:ext>
            </a:extLst>
          </p:cNvPr>
          <p:cNvSpPr txBox="1"/>
          <p:nvPr/>
        </p:nvSpPr>
        <p:spPr>
          <a:xfrm>
            <a:off x="4044099" y="3913925"/>
            <a:ext cx="1681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Public Key</a:t>
            </a:r>
            <a:endParaRPr lang="en-NL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6C1DDE6-D5A9-3655-8E70-22B3633DA41C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5725766" y="4098591"/>
            <a:ext cx="1872238" cy="0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DC815DC-ECB1-AE98-9A16-4D548A408CC2}"/>
              </a:ext>
            </a:extLst>
          </p:cNvPr>
          <p:cNvSpPr txBox="1"/>
          <p:nvPr/>
        </p:nvSpPr>
        <p:spPr>
          <a:xfrm>
            <a:off x="5301408" y="2731573"/>
            <a:ext cx="1092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Root</a:t>
            </a:r>
            <a:endParaRPr lang="en-NL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965796F-41B7-14E9-E80A-66DC8FB85D0D}"/>
              </a:ext>
            </a:extLst>
          </p:cNvPr>
          <p:cNvCxnSpPr>
            <a:cxnSpLocks/>
            <a:stCxn id="17" idx="3"/>
          </p:cNvCxnSpPr>
          <p:nvPr/>
        </p:nvCxnSpPr>
        <p:spPr>
          <a:xfrm>
            <a:off x="6394059" y="2916239"/>
            <a:ext cx="1818449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31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4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DB161-869A-600D-8EFA-D9E6028F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Construct Proof – Modularization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C3E53-8043-3798-2DFC-AD8816E31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Multi-instance FORS (M-FORS)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Includes message compression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Manages all FORS instances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XMSS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+ M-FORS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C31B8-26AC-B12C-C068-6B5736928D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Construct Proof – Modularization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0E292C-8F8D-34FD-870E-91BD438DE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13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A group of keys in a triangle&#10;&#10;Description automatically generated">
            <a:extLst>
              <a:ext uri="{FF2B5EF4-FFF2-40B4-BE49-F238E27FC236}">
                <a16:creationId xmlns:a16="http://schemas.microsoft.com/office/drawing/2014/main" id="{CB81F323-4AD0-C5C8-20CA-2151BFBC3D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512" y="1687601"/>
            <a:ext cx="5897307" cy="406526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1737142-216D-FA2C-D14F-698AEC483AC9}"/>
              </a:ext>
            </a:extLst>
          </p:cNvPr>
          <p:cNvSpPr/>
          <p:nvPr/>
        </p:nvSpPr>
        <p:spPr>
          <a:xfrm>
            <a:off x="6108512" y="3990109"/>
            <a:ext cx="5897307" cy="1893455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7B04AB-320F-F6C9-E7D0-4A553E87B38E}"/>
              </a:ext>
            </a:extLst>
          </p:cNvPr>
          <p:cNvSpPr txBox="1"/>
          <p:nvPr/>
        </p:nvSpPr>
        <p:spPr>
          <a:xfrm>
            <a:off x="5125743" y="4752170"/>
            <a:ext cx="952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M-FORS</a:t>
            </a:r>
            <a:endParaRPr lang="en-NL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3E3CAD-2274-A911-A649-B777D98340CB}"/>
              </a:ext>
            </a:extLst>
          </p:cNvPr>
          <p:cNvSpPr txBox="1"/>
          <p:nvPr/>
        </p:nvSpPr>
        <p:spPr>
          <a:xfrm>
            <a:off x="5125742" y="2382967"/>
            <a:ext cx="952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XMSS</a:t>
            </a:r>
            <a:r>
              <a:rPr lang="en-US" baseline="300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endParaRPr lang="en-NL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462867-EA93-BAF9-60A6-93EAFA262B4E}"/>
              </a:ext>
            </a:extLst>
          </p:cNvPr>
          <p:cNvSpPr/>
          <p:nvPr/>
        </p:nvSpPr>
        <p:spPr>
          <a:xfrm>
            <a:off x="6108512" y="1686914"/>
            <a:ext cx="5897307" cy="2201551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8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64575-2952-611A-4B1F-3AB08F871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Construct Proof – Proof Structure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58D4AAD-881E-DCD0-FF47-AA2F725AD3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3360383"/>
              </p:ext>
            </p:extLst>
          </p:nvPr>
        </p:nvGraphicFramePr>
        <p:xfrm>
          <a:off x="262731" y="1484426"/>
          <a:ext cx="11666537" cy="4716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414B45-BADC-AD79-C5BA-198CD59E56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Construct Proof – Proof Structure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87CE1-27D3-FFCB-332E-9199517C89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14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A318C91-00B9-5614-373C-935078C59B82}"/>
              </a:ext>
            </a:extLst>
          </p:cNvPr>
          <p:cNvSpPr/>
          <p:nvPr/>
        </p:nvSpPr>
        <p:spPr>
          <a:xfrm>
            <a:off x="6221691" y="3996962"/>
            <a:ext cx="3186261" cy="2203700"/>
          </a:xfrm>
          <a:custGeom>
            <a:avLst/>
            <a:gdLst>
              <a:gd name="connsiteX0" fmla="*/ 870411 w 3186261"/>
              <a:gd name="connsiteY0" fmla="*/ 0 h 2203700"/>
              <a:gd name="connsiteX1" fmla="*/ 2318995 w 3186261"/>
              <a:gd name="connsiteY1" fmla="*/ 0 h 2203700"/>
              <a:gd name="connsiteX2" fmla="*/ 2318995 w 3186261"/>
              <a:gd name="connsiteY2" fmla="*/ 1018097 h 2203700"/>
              <a:gd name="connsiteX3" fmla="*/ 3186261 w 3186261"/>
              <a:gd name="connsiteY3" fmla="*/ 1018097 h 2203700"/>
              <a:gd name="connsiteX4" fmla="*/ 3186261 w 3186261"/>
              <a:gd name="connsiteY4" fmla="*/ 2203700 h 2203700"/>
              <a:gd name="connsiteX5" fmla="*/ 0 w 3186261"/>
              <a:gd name="connsiteY5" fmla="*/ 2203700 h 2203700"/>
              <a:gd name="connsiteX6" fmla="*/ 0 w 3186261"/>
              <a:gd name="connsiteY6" fmla="*/ 1018097 h 2203700"/>
              <a:gd name="connsiteX7" fmla="*/ 870411 w 3186261"/>
              <a:gd name="connsiteY7" fmla="*/ 1018097 h 220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6261" h="2203700">
                <a:moveTo>
                  <a:pt x="870411" y="0"/>
                </a:moveTo>
                <a:lnTo>
                  <a:pt x="2318995" y="0"/>
                </a:lnTo>
                <a:lnTo>
                  <a:pt x="2318995" y="1018097"/>
                </a:lnTo>
                <a:lnTo>
                  <a:pt x="3186261" y="1018097"/>
                </a:lnTo>
                <a:lnTo>
                  <a:pt x="3186261" y="2203700"/>
                </a:lnTo>
                <a:lnTo>
                  <a:pt x="0" y="2203700"/>
                </a:lnTo>
                <a:lnTo>
                  <a:pt x="0" y="1018097"/>
                </a:lnTo>
                <a:lnTo>
                  <a:pt x="870411" y="1018097"/>
                </a:lnTo>
                <a:close/>
              </a:path>
            </a:pathLst>
          </a:cu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828370-C92D-FF75-72D0-59095C97F799}"/>
              </a:ext>
            </a:extLst>
          </p:cNvPr>
          <p:cNvSpPr txBox="1"/>
          <p:nvPr/>
        </p:nvSpPr>
        <p:spPr>
          <a:xfrm>
            <a:off x="5074764" y="5276181"/>
            <a:ext cx="10746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Previous</a:t>
            </a:r>
          </a:p>
          <a:p>
            <a:r>
              <a:rPr lang="en-US" sz="20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</a:t>
            </a:r>
            <a:endParaRPr lang="en-NL" sz="24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9F6744-0325-0E3C-549F-2A60984B625B}"/>
              </a:ext>
            </a:extLst>
          </p:cNvPr>
          <p:cNvSpPr txBox="1"/>
          <p:nvPr/>
        </p:nvSpPr>
        <p:spPr>
          <a:xfrm>
            <a:off x="9407952" y="5430069"/>
            <a:ext cx="1973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Generic Relation</a:t>
            </a:r>
            <a:endParaRPr lang="en-NL" sz="200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81905D1-9DBD-BE6B-4B8B-E660C47E74A9}"/>
              </a:ext>
            </a:extLst>
          </p:cNvPr>
          <p:cNvSpPr/>
          <p:nvPr/>
        </p:nvSpPr>
        <p:spPr>
          <a:xfrm>
            <a:off x="206169" y="3996960"/>
            <a:ext cx="4893731" cy="2203702"/>
          </a:xfrm>
          <a:custGeom>
            <a:avLst/>
            <a:gdLst>
              <a:gd name="connsiteX0" fmla="*/ 1726326 w 4893731"/>
              <a:gd name="connsiteY0" fmla="*/ 0 h 2203702"/>
              <a:gd name="connsiteX1" fmla="*/ 3159200 w 4893731"/>
              <a:gd name="connsiteY1" fmla="*/ 0 h 2203702"/>
              <a:gd name="connsiteX2" fmla="*/ 3159200 w 4893731"/>
              <a:gd name="connsiteY2" fmla="*/ 1018100 h 2203702"/>
              <a:gd name="connsiteX3" fmla="*/ 4893731 w 4893731"/>
              <a:gd name="connsiteY3" fmla="*/ 1018100 h 2203702"/>
              <a:gd name="connsiteX4" fmla="*/ 4893731 w 4893731"/>
              <a:gd name="connsiteY4" fmla="*/ 2203702 h 2203702"/>
              <a:gd name="connsiteX5" fmla="*/ 0 w 4893731"/>
              <a:gd name="connsiteY5" fmla="*/ 2203702 h 2203702"/>
              <a:gd name="connsiteX6" fmla="*/ 0 w 4893731"/>
              <a:gd name="connsiteY6" fmla="*/ 1018100 h 2203702"/>
              <a:gd name="connsiteX7" fmla="*/ 1726326 w 4893731"/>
              <a:gd name="connsiteY7" fmla="*/ 1018100 h 220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93731" h="2203702">
                <a:moveTo>
                  <a:pt x="1726326" y="0"/>
                </a:moveTo>
                <a:lnTo>
                  <a:pt x="3159200" y="0"/>
                </a:lnTo>
                <a:lnTo>
                  <a:pt x="3159200" y="1018100"/>
                </a:lnTo>
                <a:lnTo>
                  <a:pt x="4893731" y="1018100"/>
                </a:lnTo>
                <a:lnTo>
                  <a:pt x="4893731" y="2203702"/>
                </a:lnTo>
                <a:lnTo>
                  <a:pt x="0" y="2203702"/>
                </a:lnTo>
                <a:lnTo>
                  <a:pt x="0" y="1018100"/>
                </a:lnTo>
                <a:lnTo>
                  <a:pt x="1726326" y="1018100"/>
                </a:lnTo>
                <a:close/>
              </a:path>
            </a:pathLst>
          </a:custGeom>
          <a:noFill/>
          <a:ln w="19050"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34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F4791-BE60-7ECF-AC3C-33B8E2BD8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Formalize Context and Proof Steps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C7188-9194-6E34-D778-339D84C0E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Context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Parameters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Types, functions, and distributions (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binary/Merkle trees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Schemes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Proof Steps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Security notions and hardness assumptions (</a:t>
            </a:r>
            <a:r>
              <a:rPr lang="en-US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hash functions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Adversary classes and reduction adversaries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Games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Probability statements</a:t>
            </a:r>
          </a:p>
          <a:p>
            <a:pPr lvl="1"/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424239-914D-236C-D7C8-D2BB940D5D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Formalize Context and Proof Steps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4C1ED0-4266-4120-F0B6-9604167EF7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15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0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B3053-6522-15C3-EE0C-7746919CC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Formally Verify Proof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11E64-B42B-0D90-B635-6E3DD7558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Leaf hash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Granular, multi-dimensional analysis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Complex conditional probability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(Fixed-length) XMSS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and M-FORS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Node-by-node construction of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entire structure (through oracle calls)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Authentication path collisions </a:t>
            </a:r>
          </a:p>
          <a:p>
            <a:pPr marL="357187" lvl="1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NL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7DDA2-D5AA-6106-CB96-5CE3D60AC8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Formally Verify Proof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3910E9-635C-A334-9BD9-65CD4BAA77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16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8D3D4DF-A6E8-6B37-6765-576C69CC80C9}"/>
              </a:ext>
            </a:extLst>
          </p:cNvPr>
          <p:cNvGrpSpPr/>
          <p:nvPr/>
        </p:nvGrpSpPr>
        <p:grpSpPr>
          <a:xfrm>
            <a:off x="8230409" y="1309884"/>
            <a:ext cx="1324448" cy="882965"/>
            <a:chOff x="6892827" y="2534824"/>
            <a:chExt cx="1324448" cy="882965"/>
          </a:xfrm>
          <a:scene3d>
            <a:camera prst="orthographicFront"/>
            <a:lightRig rig="flat" dir="t"/>
          </a:scene3d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5F44736D-B1D9-5327-E45D-BA81E5ECCFB2}"/>
                </a:ext>
              </a:extLst>
            </p:cNvPr>
            <p:cNvSpPr/>
            <p:nvPr/>
          </p:nvSpPr>
          <p:spPr>
            <a:xfrm>
              <a:off x="6892827" y="2534824"/>
              <a:ext cx="1324448" cy="882965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ounded Rectangle 4">
              <a:extLst>
                <a:ext uri="{FF2B5EF4-FFF2-40B4-BE49-F238E27FC236}">
                  <a16:creationId xmlns:a16="http://schemas.microsoft.com/office/drawing/2014/main" id="{B5C7BD4D-D3A9-25A1-1783-1C22E294D887}"/>
                </a:ext>
              </a:extLst>
            </p:cNvPr>
            <p:cNvSpPr txBox="1"/>
            <p:nvPr/>
          </p:nvSpPr>
          <p:spPr>
            <a:xfrm>
              <a:off x="6918688" y="2560685"/>
              <a:ext cx="1272726" cy="8312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b="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Leaf Hash</a:t>
              </a:r>
              <a:br>
                <a:rPr lang="en-US" sz="1500" b="0" kern="1200" dirty="0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500" b="1" kern="12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OpenPRE</a:t>
              </a:r>
              <a:endParaRPr lang="en-NL" sz="1500" b="1" kern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6" name="Straight Connector 5">
            <a:extLst>
              <a:ext uri="{FF2B5EF4-FFF2-40B4-BE49-F238E27FC236}">
                <a16:creationId xmlns:a16="http://schemas.microsoft.com/office/drawing/2014/main" id="{D4580085-A488-C0A1-79B9-F8C2FAEB6BDF}"/>
              </a:ext>
            </a:extLst>
          </p:cNvPr>
          <p:cNvSpPr/>
          <p:nvPr/>
        </p:nvSpPr>
        <p:spPr>
          <a:xfrm>
            <a:off x="8031741" y="2192849"/>
            <a:ext cx="860891" cy="3531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60891" y="0"/>
                </a:moveTo>
                <a:lnTo>
                  <a:pt x="860891" y="176593"/>
                </a:lnTo>
                <a:lnTo>
                  <a:pt x="0" y="176593"/>
                </a:lnTo>
                <a:lnTo>
                  <a:pt x="0" y="35318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7DC3539-7E05-38FC-11C4-7DB78BB813E8}"/>
              </a:ext>
            </a:extLst>
          </p:cNvPr>
          <p:cNvGrpSpPr/>
          <p:nvPr/>
        </p:nvGrpSpPr>
        <p:grpSpPr>
          <a:xfrm>
            <a:off x="7369517" y="2546035"/>
            <a:ext cx="1324448" cy="882965"/>
            <a:chOff x="6031935" y="3770975"/>
            <a:chExt cx="1324448" cy="882965"/>
          </a:xfrm>
          <a:scene3d>
            <a:camera prst="orthographicFront"/>
            <a:lightRig rig="flat" dir="t"/>
          </a:scene3d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9BDA0952-029E-26F6-4418-AFD1191CC144}"/>
                </a:ext>
              </a:extLst>
            </p:cNvPr>
            <p:cNvSpPr/>
            <p:nvPr/>
          </p:nvSpPr>
          <p:spPr>
            <a:xfrm>
              <a:off x="6031935" y="3770975"/>
              <a:ext cx="1324448" cy="882965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ounded Rectangle 7">
              <a:extLst>
                <a:ext uri="{FF2B5EF4-FFF2-40B4-BE49-F238E27FC236}">
                  <a16:creationId xmlns:a16="http://schemas.microsoft.com/office/drawing/2014/main" id="{F861EB96-3F1D-3447-9C00-8D4C8B4A9000}"/>
                </a:ext>
              </a:extLst>
            </p:cNvPr>
            <p:cNvSpPr txBox="1"/>
            <p:nvPr/>
          </p:nvSpPr>
          <p:spPr>
            <a:xfrm>
              <a:off x="6057796" y="3796836"/>
              <a:ext cx="1272726" cy="8312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b="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Leaf Hash</a:t>
              </a:r>
              <a:br>
                <a:rPr lang="en-US" sz="1500" b="0" kern="1200" dirty="0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500" b="1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DSPR</a:t>
              </a:r>
              <a:endParaRPr lang="en-NL" sz="1500" b="1" kern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8" name="Straight Connector 8">
            <a:extLst>
              <a:ext uri="{FF2B5EF4-FFF2-40B4-BE49-F238E27FC236}">
                <a16:creationId xmlns:a16="http://schemas.microsoft.com/office/drawing/2014/main" id="{EF501DD7-7903-1F38-79D6-2E2DB3FD9ED2}"/>
              </a:ext>
            </a:extLst>
          </p:cNvPr>
          <p:cNvSpPr/>
          <p:nvPr/>
        </p:nvSpPr>
        <p:spPr>
          <a:xfrm>
            <a:off x="8892633" y="2192849"/>
            <a:ext cx="860891" cy="3531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76593"/>
                </a:lnTo>
                <a:lnTo>
                  <a:pt x="860891" y="176593"/>
                </a:lnTo>
                <a:lnTo>
                  <a:pt x="860891" y="35318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5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0CBF953-53F6-38B1-E839-AEE04E744E6F}"/>
              </a:ext>
            </a:extLst>
          </p:cNvPr>
          <p:cNvGrpSpPr/>
          <p:nvPr/>
        </p:nvGrpSpPr>
        <p:grpSpPr>
          <a:xfrm>
            <a:off x="9091300" y="2546035"/>
            <a:ext cx="1324448" cy="882965"/>
            <a:chOff x="7753718" y="3770975"/>
            <a:chExt cx="1324448" cy="882965"/>
          </a:xfrm>
          <a:scene3d>
            <a:camera prst="orthographicFront"/>
            <a:lightRig rig="flat" dir="t"/>
          </a:scene3d>
        </p:grpSpPr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DE505ECC-0325-CB7C-3E6C-A18B462FEDD9}"/>
                </a:ext>
              </a:extLst>
            </p:cNvPr>
            <p:cNvSpPr/>
            <p:nvPr/>
          </p:nvSpPr>
          <p:spPr>
            <a:xfrm>
              <a:off x="7753718" y="3770975"/>
              <a:ext cx="1324448" cy="882965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ounded Rectangle 10">
              <a:extLst>
                <a:ext uri="{FF2B5EF4-FFF2-40B4-BE49-F238E27FC236}">
                  <a16:creationId xmlns:a16="http://schemas.microsoft.com/office/drawing/2014/main" id="{3E53B2FA-8E04-B64F-C937-A5B4EE0FD00D}"/>
                </a:ext>
              </a:extLst>
            </p:cNvPr>
            <p:cNvSpPr txBox="1"/>
            <p:nvPr/>
          </p:nvSpPr>
          <p:spPr>
            <a:xfrm>
              <a:off x="7779579" y="3796836"/>
              <a:ext cx="1272726" cy="8312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b="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Leaf Hash</a:t>
              </a:r>
              <a:br>
                <a:rPr lang="en-US" sz="1500" b="0" kern="1200" dirty="0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500" b="1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TCR</a:t>
              </a:r>
              <a:endParaRPr lang="en-NL" sz="1500" b="1" kern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D7FDDCA-DDE4-7168-D182-337C491AE5B6}"/>
              </a:ext>
            </a:extLst>
          </p:cNvPr>
          <p:cNvGrpSpPr/>
          <p:nvPr/>
        </p:nvGrpSpPr>
        <p:grpSpPr>
          <a:xfrm>
            <a:off x="7144820" y="4311966"/>
            <a:ext cx="1785912" cy="882965"/>
            <a:chOff x="1496747" y="1298672"/>
            <a:chExt cx="1785912" cy="882965"/>
          </a:xfrm>
          <a:scene3d>
            <a:camera prst="orthographicFront"/>
            <a:lightRig rig="flat" dir="t"/>
          </a:scene3d>
        </p:grpSpPr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64F14176-74C9-1EBC-BB9E-40B08CB7C713}"/>
                </a:ext>
              </a:extLst>
            </p:cNvPr>
            <p:cNvSpPr/>
            <p:nvPr/>
          </p:nvSpPr>
          <p:spPr>
            <a:xfrm>
              <a:off x="1496747" y="1298672"/>
              <a:ext cx="1785912" cy="882965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Rounded Rectangle 4">
              <a:extLst>
                <a:ext uri="{FF2B5EF4-FFF2-40B4-BE49-F238E27FC236}">
                  <a16:creationId xmlns:a16="http://schemas.microsoft.com/office/drawing/2014/main" id="{5E3EEB53-01C7-2313-88D6-D40116489F8C}"/>
                </a:ext>
              </a:extLst>
            </p:cNvPr>
            <p:cNvSpPr txBox="1"/>
            <p:nvPr/>
          </p:nvSpPr>
          <p:spPr>
            <a:xfrm>
              <a:off x="1522608" y="1324533"/>
              <a:ext cx="1734190" cy="8312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Fixed-Length XMSS</a:t>
              </a:r>
              <a:r>
                <a:rPr lang="en-US" sz="1500" kern="1200" baseline="30000" dirty="0">
                  <a:latin typeface="Calibri" panose="020F0502020204030204" pitchFamily="34" charset="0"/>
                  <a:cs typeface="Calibri" panose="020F0502020204030204" pitchFamily="34" charset="0"/>
                </a:rPr>
                <a:t>MT</a:t>
              </a:r>
              <a:br>
                <a:rPr lang="en-US" sz="1500" kern="1200" baseline="30000" dirty="0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500" b="1" kern="1200" baseline="0" dirty="0">
                  <a:latin typeface="Calibri" panose="020F0502020204030204" pitchFamily="34" charset="0"/>
                  <a:cs typeface="Calibri" panose="020F0502020204030204" pitchFamily="34" charset="0"/>
                </a:rPr>
                <a:t>EUF-NAGCMA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55E7DE2-8EC9-27F8-F853-8E2CCEC06CFB}"/>
              </a:ext>
            </a:extLst>
          </p:cNvPr>
          <p:cNvGrpSpPr/>
          <p:nvPr/>
        </p:nvGrpSpPr>
        <p:grpSpPr>
          <a:xfrm>
            <a:off x="9329113" y="4311966"/>
            <a:ext cx="1324448" cy="882965"/>
            <a:chOff x="7753718" y="1298672"/>
            <a:chExt cx="1324448" cy="882965"/>
          </a:xfrm>
          <a:scene3d>
            <a:camera prst="orthographicFront"/>
            <a:lightRig rig="flat" dir="t"/>
          </a:scene3d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16640318-8687-FBE2-07C9-94842267640D}"/>
                </a:ext>
              </a:extLst>
            </p:cNvPr>
            <p:cNvSpPr/>
            <p:nvPr/>
          </p:nvSpPr>
          <p:spPr>
            <a:xfrm>
              <a:off x="7753718" y="1298672"/>
              <a:ext cx="1324448" cy="882965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ounded Rectangle 6">
              <a:extLst>
                <a:ext uri="{FF2B5EF4-FFF2-40B4-BE49-F238E27FC236}">
                  <a16:creationId xmlns:a16="http://schemas.microsoft.com/office/drawing/2014/main" id="{4038B0E4-E9E5-43ED-E91A-D293B398DD4F}"/>
                </a:ext>
              </a:extLst>
            </p:cNvPr>
            <p:cNvSpPr txBox="1"/>
            <p:nvPr/>
          </p:nvSpPr>
          <p:spPr>
            <a:xfrm>
              <a:off x="7779579" y="1324533"/>
              <a:ext cx="1272726" cy="831243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M-FORS</a:t>
              </a:r>
              <a:br>
                <a:rPr lang="en-US" sz="1500" kern="1200" dirty="0"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sz="1500" b="1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EUF-CMA</a:t>
              </a:r>
              <a:endParaRPr lang="en-NL" sz="1500" b="1" kern="12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627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0E3DC3F-827D-3184-707D-305C95196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Future Work and Summary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231036-E23C-D31A-031E-C0A740EA4E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Future Work and Summary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43AE0-8637-72D9-11D5-30409E45B2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17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95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A383F-7F1C-52B1-EC35-97477D560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Future Work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96023-79EB-58DC-2D11-3527DB8EF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Hash function instantiations/properties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Formally verified implementations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EasyCrypt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(Formosa Crypto project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E2BC15-50A4-FF09-88D7-AC61B3A286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Future Work and Summary | Future Work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FF387-040B-D09F-DC5D-ED3DCD1CCF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18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63CFE4-6472-1432-5DAD-3C5088846CA6}"/>
              </a:ext>
            </a:extLst>
          </p:cNvPr>
          <p:cNvSpPr txBox="1"/>
          <p:nvPr/>
        </p:nvSpPr>
        <p:spPr>
          <a:xfrm>
            <a:off x="8097086" y="5892767"/>
            <a:ext cx="35866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For more information, see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formosa-crypto.org</a:t>
            </a:r>
            <a:endParaRPr lang="en-NL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 descr="A black background with a black square&#10;&#10;Description automatically generated">
            <a:extLst>
              <a:ext uri="{FF2B5EF4-FFF2-40B4-BE49-F238E27FC236}">
                <a16:creationId xmlns:a16="http://schemas.microsoft.com/office/drawing/2014/main" id="{5AE11860-E111-1012-A807-07FD94987B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1316" y="1544135"/>
            <a:ext cx="6570684" cy="376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650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FD871-BE87-BBD8-57BE-53F28BCB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Summary and Statistics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95144-962D-B89A-F59F-FB37A48FE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Formally verified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New/Improved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EasyCrypt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libraries and novel proof technique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Effort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 main and 4 support/guiding, part-time for about 7 months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(excluding reused artifacts)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Output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~17000 lines of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EasyCrypt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code (excluding reused artifacts)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C7257-A091-D6C7-E707-4FE0E7A8F8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Future Work and Summary | Summary and Statistics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BB3E7B-EAF1-59FE-5FC3-7BBDAB2492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19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70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10D01-2313-072F-339C-47BDFC292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Context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F2338F-E2F2-7763-48EE-57103CC16D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Context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C952DC-FA0E-3894-E30A-EF9882BA6C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2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23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C7503B3-6F42-E3C1-7032-8821C509CA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0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BF18B2A-548E-A1DE-5BA8-871A6C22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49F5B0-C1D0-4C9F-F66D-EBDD9391A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Stateless hash-based digital signature scheme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Post-quantum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Standardized as SLH-DSA (by NIST in FIPS 205)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Mistake in security proof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Discovery: ~3 years after publication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Fix (on paper): ~2 years after discovery</a:t>
            </a:r>
          </a:p>
          <a:p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EDB94A-A47E-CAAC-C544-B28F04A7E5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, Formally Verified | Context | SPHINCS</a:t>
            </a:r>
            <a:r>
              <a:rPr lang="en-US" baseline="3000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4CA6B-2BD8-1F65-94D7-325DFAED5B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Graphic 10" descr="Contract outline">
            <a:extLst>
              <a:ext uri="{FF2B5EF4-FFF2-40B4-BE49-F238E27FC236}">
                <a16:creationId xmlns:a16="http://schemas.microsoft.com/office/drawing/2014/main" id="{A68D80BB-13D0-8683-0C33-F928FAADB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15007" y="1378554"/>
            <a:ext cx="1868386" cy="1868386"/>
          </a:xfrm>
          <a:prstGeom prst="rect">
            <a:avLst/>
          </a:prstGeom>
        </p:spPr>
      </p:pic>
      <p:pic>
        <p:nvPicPr>
          <p:cNvPr id="10" name="Graphic 9" descr="Close with solid fill">
            <a:extLst>
              <a:ext uri="{FF2B5EF4-FFF2-40B4-BE49-F238E27FC236}">
                <a16:creationId xmlns:a16="http://schemas.microsoft.com/office/drawing/2014/main" id="{40294CE3-112F-19AB-10FE-2B92F7D97D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15007" y="3611061"/>
            <a:ext cx="1868386" cy="186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0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AB755-15C7-C759-6176-671E8D84B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Computer-Aided Cryptography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D33DD-BFA5-2F67-5C2B-B4C0DA55D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Cryptography is (increasingly) complex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Broken designs, proofs, and implementations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Alleviate through computers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Reduce complexity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Enforce rigor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Shift “trust”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EasyCrypt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74010C-1F56-2C54-B2D0-FF8AA5D9D66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Context | Computer-Aided Cryptography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482981-C08F-86C6-80DB-888C1BB3A9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4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Graphic 8" descr="Jail Break outline">
            <a:extLst>
              <a:ext uri="{FF2B5EF4-FFF2-40B4-BE49-F238E27FC236}">
                <a16:creationId xmlns:a16="http://schemas.microsoft.com/office/drawing/2014/main" id="{476D3C12-FB53-5C25-005A-5C057F6B94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69843" y="1042581"/>
            <a:ext cx="1868387" cy="1868387"/>
          </a:xfrm>
          <a:prstGeom prst="rect">
            <a:avLst/>
          </a:prstGeom>
        </p:spPr>
      </p:pic>
      <p:pic>
        <p:nvPicPr>
          <p:cNvPr id="11" name="Graphic 10" descr="Laptop outline">
            <a:extLst>
              <a:ext uri="{FF2B5EF4-FFF2-40B4-BE49-F238E27FC236}">
                <a16:creationId xmlns:a16="http://schemas.microsoft.com/office/drawing/2014/main" id="{85E10EB3-9684-8D05-3766-BCD06E6B6E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69843" y="2910968"/>
            <a:ext cx="1868386" cy="186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88AA1-CC98-F43D-B0B9-7F188F733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Purpose and Contribution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80D87-003D-16F3-D4ED-EDA1DC33E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Increase confidence in security of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Modularize and granularize security proof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Reuse existing artifacts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Formally verify reconstructed security proof</a:t>
            </a:r>
          </a:p>
          <a:p>
            <a:pPr lvl="2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Generic relation between hash function properties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(Bernstein and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Hülsing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2019)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Facilitate future formal verification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Libraries: binary/Merkle trees and hash functions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Other: novel proof technique (with reusable results)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53959D-EAC2-AD0A-B4A4-AACD4C27C6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Context | Purpose and Contribution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1A94EF-1380-1B55-02B5-E0198933D1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5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Graphic 14" descr="Jail outline">
            <a:extLst>
              <a:ext uri="{FF2B5EF4-FFF2-40B4-BE49-F238E27FC236}">
                <a16:creationId xmlns:a16="http://schemas.microsoft.com/office/drawing/2014/main" id="{E97BE027-8153-C2E6-A5BA-92F360630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6283" y="1483626"/>
            <a:ext cx="1868387" cy="1868387"/>
          </a:xfrm>
          <a:prstGeom prst="rect">
            <a:avLst/>
          </a:prstGeom>
        </p:spPr>
      </p:pic>
      <p:pic>
        <p:nvPicPr>
          <p:cNvPr id="7" name="Graphic 6" descr="Books outline">
            <a:extLst>
              <a:ext uri="{FF2B5EF4-FFF2-40B4-BE49-F238E27FC236}">
                <a16:creationId xmlns:a16="http://schemas.microsoft.com/office/drawing/2014/main" id="{1D61E33B-8089-DA90-4A30-852F832F97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36283" y="4111276"/>
            <a:ext cx="1868386" cy="186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7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10D01-2313-072F-339C-47BDFC292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Process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F2338F-E2F2-7763-48EE-57103CC16D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C952DC-FA0E-3894-E30A-EF9882BA6C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6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88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BD70F-AC21-0ACC-B7F0-76BC59FF9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Objectives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D8C67-BD33-372E-6F42-32A91A9B8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Formally verify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EUF-CMA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Hash function properties</a:t>
            </a:r>
          </a:p>
          <a:p>
            <a:pPr marL="0" indent="0">
              <a:buNone/>
            </a:pP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2D2F55-2D38-CC39-76F7-CEDB50F1EC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Objectives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A8DF65-FD7C-3F45-754D-AFB5AFBC60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7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Graphic 8" descr="Bullseye outline">
            <a:extLst>
              <a:ext uri="{FF2B5EF4-FFF2-40B4-BE49-F238E27FC236}">
                <a16:creationId xmlns:a16="http://schemas.microsoft.com/office/drawing/2014/main" id="{D5752E42-05EB-88DD-E09F-B899678008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50545" y="1725506"/>
            <a:ext cx="3648181" cy="364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60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703E622-C0EE-43E0-390B-892A0B78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Approach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E7D1DE3-8E64-447B-7EFF-0450A5FFC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765281"/>
              </p:ext>
            </p:extLst>
          </p:nvPr>
        </p:nvGraphicFramePr>
        <p:xfrm>
          <a:off x="525463" y="1484313"/>
          <a:ext cx="11160125" cy="4716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214B64-EFC0-4ED9-BA9D-ED4EF840C8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Approach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4EE65-90C4-F541-D48B-F896E35929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8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B8C73D2-FC17-3715-1B52-94F6F50989DE}"/>
              </a:ext>
            </a:extLst>
          </p:cNvPr>
          <p:cNvSpPr>
            <a:spLocks noChangeAspect="1"/>
          </p:cNvSpPr>
          <p:nvPr/>
        </p:nvSpPr>
        <p:spPr>
          <a:xfrm>
            <a:off x="523783" y="5287102"/>
            <a:ext cx="900000" cy="565315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ED7D31">
                  <a:hueOff val="0"/>
                  <a:satOff val="0"/>
                  <a:lumOff val="0"/>
                  <a:alphaOff val="0"/>
                  <a:lumMod val="110000"/>
                  <a:satMod val="105000"/>
                  <a:tint val="67000"/>
                </a:srgbClr>
              </a:gs>
              <a:gs pos="50000">
                <a:srgbClr val="ED7D31">
                  <a:hueOff val="0"/>
                  <a:satOff val="0"/>
                  <a:lumOff val="0"/>
                  <a:alphaOff val="0"/>
                  <a:lumMod val="105000"/>
                  <a:satMod val="103000"/>
                  <a:tint val="73000"/>
                </a:srgbClr>
              </a:gs>
              <a:gs pos="100000">
                <a:srgbClr val="ED7D31">
                  <a:hueOff val="0"/>
                  <a:satOff val="0"/>
                  <a:lumOff val="0"/>
                  <a:alphaOff val="0"/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>
            <a:noFill/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94A9462-DFDF-CEB2-1EBC-3097E1BC4D66}"/>
              </a:ext>
            </a:extLst>
          </p:cNvPr>
          <p:cNvSpPr>
            <a:spLocks noChangeAspect="1"/>
          </p:cNvSpPr>
          <p:nvPr/>
        </p:nvSpPr>
        <p:spPr>
          <a:xfrm>
            <a:off x="4630518" y="5287102"/>
            <a:ext cx="900000" cy="565315"/>
          </a:xfrm>
          <a:prstGeom prst="roundRect">
            <a:avLst>
              <a:gd name="adj" fmla="val 10000"/>
            </a:avLst>
          </a:prstGeom>
          <a:gradFill rotWithShape="0">
            <a:gsLst>
              <a:gs pos="0">
                <a:srgbClr val="4472C4">
                  <a:hueOff val="0"/>
                  <a:satOff val="0"/>
                  <a:lumOff val="0"/>
                  <a:alphaOff val="0"/>
                  <a:lumMod val="110000"/>
                  <a:satMod val="105000"/>
                  <a:tint val="67000"/>
                </a:srgbClr>
              </a:gs>
              <a:gs pos="50000">
                <a:srgbClr val="4472C4">
                  <a:hueOff val="0"/>
                  <a:satOff val="0"/>
                  <a:lumOff val="0"/>
                  <a:alphaOff val="0"/>
                  <a:lumMod val="105000"/>
                  <a:satMod val="103000"/>
                  <a:tint val="73000"/>
                </a:srgbClr>
              </a:gs>
              <a:gs pos="100000">
                <a:srgbClr val="4472C4">
                  <a:hueOff val="0"/>
                  <a:satOff val="0"/>
                  <a:lumOff val="0"/>
                  <a:alphaOff val="0"/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flat" dir="t"/>
          </a:scene3d>
          <a:sp3d prstMaterial="dkEdge">
            <a:bevelT w="8200" h="38100"/>
          </a:sp3d>
        </p:spPr>
        <p:txBody>
          <a:bodyPr spcFirstLastPara="0" vert="horz" wrap="square" lIns="14605" tIns="14605" rIns="14605" bIns="14605" numCol="1" spcCol="1270" anchor="ctr" anchorCtr="0">
            <a:noAutofit/>
          </a:bodyPr>
          <a:lstStyle/>
          <a:p>
            <a:pPr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NL" sz="40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1FA02F-3ED9-160D-0080-F52AE11CF091}"/>
              </a:ext>
            </a:extLst>
          </p:cNvPr>
          <p:cNvSpPr txBox="1"/>
          <p:nvPr/>
        </p:nvSpPr>
        <p:spPr>
          <a:xfrm>
            <a:off x="1423783" y="5346621"/>
            <a:ext cx="194806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= Without Tool</a:t>
            </a:r>
            <a:endParaRPr lang="en-NL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159CDB-F1E3-58D5-9B96-5627A7410287}"/>
              </a:ext>
            </a:extLst>
          </p:cNvPr>
          <p:cNvSpPr txBox="1"/>
          <p:nvPr/>
        </p:nvSpPr>
        <p:spPr>
          <a:xfrm>
            <a:off x="5530518" y="5346621"/>
            <a:ext cx="194806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= With Tool</a:t>
            </a:r>
            <a:endParaRPr lang="en-NL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116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DB161-869A-600D-8EFA-D9E6028F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Construct Proof – Scheme Overview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C3E53-8043-3798-2DFC-AD8816E31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XMSS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(one) + FORS (many) + message compression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Fixed-length variant of XMSS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XMSS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Tree of XMSS instances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“Hypertree” structure (size/time trade-off)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Used to sign public keys of FORS instances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FORS: “Forest” (sequence) of Merkle trees 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One instance per leaf of XMSS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MT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Used to sign messages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C31B8-26AC-B12C-C068-6B5736928D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Tight Security Proof for SPHINCS</a:t>
            </a:r>
            <a:r>
              <a:rPr lang="en-US" baseline="30000" dirty="0">
                <a:latin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Formally Verified | Process | Construct Proof – Scheme Overview</a:t>
            </a:r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0E292C-8F8D-34FD-870E-91BD438DE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03FFB3-10DA-4D5A-A24E-6F1E3FEB25A0}" type="slidenum">
              <a:rPr lang="en-NL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9</a:t>
            </a:fld>
            <a:endParaRPr lang="en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40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Generic_TUe">
      <a:dk1>
        <a:srgbClr val="000000"/>
      </a:dk1>
      <a:lt1>
        <a:srgbClr val="EEE8E8"/>
      </a:lt1>
      <a:dk2>
        <a:srgbClr val="FFFFFF"/>
      </a:dk2>
      <a:lt2>
        <a:srgbClr val="C81919"/>
      </a:lt2>
      <a:accent1>
        <a:srgbClr val="A5A5A5"/>
      </a:accent1>
      <a:accent2>
        <a:srgbClr val="ED7D31"/>
      </a:accent2>
      <a:accent3>
        <a:srgbClr val="4472C4"/>
      </a:accent3>
      <a:accent4>
        <a:srgbClr val="FFC000"/>
      </a:accent4>
      <a:accent5>
        <a:srgbClr val="5B9BD5"/>
      </a:accent5>
      <a:accent6>
        <a:srgbClr val="70AD47"/>
      </a:accent6>
      <a:hlink>
        <a:srgbClr val="0070C0"/>
      </a:hlink>
      <a:folHlink>
        <a:srgbClr val="954F72"/>
      </a:folHlink>
    </a:clrScheme>
    <a:fontScheme name="Generic_TUe">
      <a:majorFont>
        <a:latin typeface="Calibri (Heading)"/>
        <a:ea typeface=""/>
        <a:cs typeface=""/>
      </a:majorFont>
      <a:minorFont>
        <a:latin typeface="Calibri (Body)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chine-Checked Security for XMSS as in RFC 8391 and SPHINCS+.pptx" id="{74BD5C99-1D70-4CDC-A5FD-FE08B7DCC589}" vid="{CE929692-281A-4F56-9F1B-5F8BDA0B23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Generic_TUe</Template>
  <TotalTime>1247</TotalTime>
  <Words>999</Words>
  <Application>Microsoft Macintosh PowerPoint</Application>
  <PresentationFormat>Widescreen</PresentationFormat>
  <Paragraphs>199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Office Theme</vt:lpstr>
      <vt:lpstr>A Tight Security Proof for SPHINCS+, Formally Verified</vt:lpstr>
      <vt:lpstr>Context</vt:lpstr>
      <vt:lpstr>SPHINCS+</vt:lpstr>
      <vt:lpstr>Computer-Aided Cryptography</vt:lpstr>
      <vt:lpstr>Purpose and Contribution</vt:lpstr>
      <vt:lpstr>Process</vt:lpstr>
      <vt:lpstr>Objectives</vt:lpstr>
      <vt:lpstr>Approach</vt:lpstr>
      <vt:lpstr>Construct Proof – Scheme Overview</vt:lpstr>
      <vt:lpstr>Construct Proof – Scheme Overview (XMSS)</vt:lpstr>
      <vt:lpstr>Construct Proof – Scheme Overview (XMSSMT)</vt:lpstr>
      <vt:lpstr>Construct Proof – Scheme Overview (SPHINCS+)</vt:lpstr>
      <vt:lpstr>Construct Proof – Modularization</vt:lpstr>
      <vt:lpstr>Construct Proof – Proof Structure</vt:lpstr>
      <vt:lpstr>Formalize Context and Proof Steps</vt:lpstr>
      <vt:lpstr>Formally Verify Proof</vt:lpstr>
      <vt:lpstr>Future Work and Summary</vt:lpstr>
      <vt:lpstr>Future Work</vt:lpstr>
      <vt:lpstr>Summary and Statistics</vt:lpstr>
      <vt:lpstr>Questions?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Meijers, Matthias</dc:creator>
  <cp:keywords/>
  <dc:description/>
  <cp:lastModifiedBy>Meijers, Matthias</cp:lastModifiedBy>
  <cp:revision>129</cp:revision>
  <dcterms:created xsi:type="dcterms:W3CDTF">2024-06-17T14:28:21Z</dcterms:created>
  <dcterms:modified xsi:type="dcterms:W3CDTF">2024-12-06T18:58:54Z</dcterms:modified>
  <cp:category/>
</cp:coreProperties>
</file>