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3"/>
  </p:notesMasterIdLst>
  <p:sldIdLst>
    <p:sldId id="258" r:id="rId2"/>
    <p:sldId id="259" r:id="rId3"/>
    <p:sldId id="263" r:id="rId4"/>
    <p:sldId id="770" r:id="rId5"/>
    <p:sldId id="785" r:id="rId6"/>
    <p:sldId id="771" r:id="rId7"/>
    <p:sldId id="773" r:id="rId8"/>
    <p:sldId id="786" r:id="rId9"/>
    <p:sldId id="775" r:id="rId10"/>
    <p:sldId id="772" r:id="rId11"/>
    <p:sldId id="781" r:id="rId12"/>
    <p:sldId id="788" r:id="rId13"/>
    <p:sldId id="782" r:id="rId14"/>
    <p:sldId id="776" r:id="rId15"/>
    <p:sldId id="784" r:id="rId16"/>
    <p:sldId id="777" r:id="rId17"/>
    <p:sldId id="779" r:id="rId18"/>
    <p:sldId id="746" r:id="rId19"/>
    <p:sldId id="789" r:id="rId20"/>
    <p:sldId id="791" r:id="rId21"/>
    <p:sldId id="780" r:id="rId22"/>
  </p:sldIdLst>
  <p:sldSz cx="18288000" cy="10287000"/>
  <p:notesSz cx="6858000" cy="9144000"/>
  <p:embeddedFontLst>
    <p:embeddedFont>
      <p:font typeface="Cambria Math" panose="02040503050406030204" pitchFamily="18" charset="0"/>
      <p:regular r:id="rId24"/>
    </p:embeddedFont>
    <p:embeddedFont>
      <p:font typeface="Roboto" panose="02000000000000000000" pitchFamily="2" charset="0"/>
      <p:regular r:id="rId25"/>
      <p:bold r:id="rId26"/>
      <p:italic r:id="rId27"/>
      <p:boldItalic r:id="rId28"/>
    </p:embeddedFont>
    <p:embeddedFont>
      <p:font typeface="Roboto Black" panose="020F0502020204030204" pitchFamily="34" charset="0"/>
      <p:bold r:id="rId29"/>
      <p:italic r:id="rId30"/>
      <p:boldItalic r:id="rId31"/>
    </p:embeddedFont>
    <p:embeddedFont>
      <p:font typeface="Trebuchet MS" panose="020B0703020202090204" pitchFamily="3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3" roundtripDataSignature="AMtx7miY4a5GQticD4AdC9GXHv5dV0Rqa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/>
    <p:restoredTop sz="94898" autoAdjust="0"/>
  </p:normalViewPr>
  <p:slideViewPr>
    <p:cSldViewPr snapToGrid="0">
      <p:cViewPr varScale="1">
        <p:scale>
          <a:sx n="81" d="100"/>
          <a:sy n="81" d="100"/>
        </p:scale>
        <p:origin x="776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63" Type="http://customschemas.google.com/relationships/presentationmetadata" Target="metadata"/><Relationship Id="rId68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6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andru Cojocaru" userId="0ae05565-c08f-4f0c-8ddd-9297688ee3be" providerId="ADAL" clId="{EDD2D15A-95D9-2A44-B2D7-98776BDC9AE0}"/>
    <pc:docChg chg="undo custSel addSld delSld modSld sldOrd">
      <pc:chgData name="Alexandru Cojocaru" userId="0ae05565-c08f-4f0c-8ddd-9297688ee3be" providerId="ADAL" clId="{EDD2D15A-95D9-2A44-B2D7-98776BDC9AE0}" dt="2024-12-09T10:21:45.978" v="559" actId="2696"/>
      <pc:docMkLst>
        <pc:docMk/>
      </pc:docMkLst>
      <pc:sldChg chg="addSp delSp modSp mod modAnim modNotesTx">
        <pc:chgData name="Alexandru Cojocaru" userId="0ae05565-c08f-4f0c-8ddd-9297688ee3be" providerId="ADAL" clId="{EDD2D15A-95D9-2A44-B2D7-98776BDC9AE0}" dt="2024-12-05T21:37:55.128" v="531" actId="20577"/>
        <pc:sldMkLst>
          <pc:docMk/>
          <pc:sldMk cId="0" sldId="263"/>
        </pc:sldMkLst>
        <pc:spChg chg="add del mod">
          <ac:chgData name="Alexandru Cojocaru" userId="0ae05565-c08f-4f0c-8ddd-9297688ee3be" providerId="ADAL" clId="{EDD2D15A-95D9-2A44-B2D7-98776BDC9AE0}" dt="2024-12-05T20:56:22.548" v="444" actId="20577"/>
          <ac:spMkLst>
            <pc:docMk/>
            <pc:sldMk cId="0" sldId="263"/>
            <ac:spMk id="3" creationId="{A2F4BF0D-8CB5-54A3-29DA-7BD9D7222413}"/>
          </ac:spMkLst>
        </pc:spChg>
        <pc:spChg chg="add mod">
          <ac:chgData name="Alexandru Cojocaru" userId="0ae05565-c08f-4f0c-8ddd-9297688ee3be" providerId="ADAL" clId="{EDD2D15A-95D9-2A44-B2D7-98776BDC9AE0}" dt="2024-12-05T20:56:29.511" v="445" actId="1076"/>
          <ac:spMkLst>
            <pc:docMk/>
            <pc:sldMk cId="0" sldId="263"/>
            <ac:spMk id="6" creationId="{DE7FEFF9-5772-8F28-1ED9-B59E7AA36EAA}"/>
          </ac:spMkLst>
        </pc:spChg>
      </pc:sldChg>
      <pc:sldChg chg="modNotesTx">
        <pc:chgData name="Alexandru Cojocaru" userId="0ae05565-c08f-4f0c-8ddd-9297688ee3be" providerId="ADAL" clId="{EDD2D15A-95D9-2A44-B2D7-98776BDC9AE0}" dt="2024-12-05T22:02:27.211" v="541" actId="20577"/>
        <pc:sldMkLst>
          <pc:docMk/>
          <pc:sldMk cId="3915174656" sldId="746"/>
        </pc:sldMkLst>
      </pc:sldChg>
      <pc:sldChg chg="delSp mod modNotesTx">
        <pc:chgData name="Alexandru Cojocaru" userId="0ae05565-c08f-4f0c-8ddd-9297688ee3be" providerId="ADAL" clId="{EDD2D15A-95D9-2A44-B2D7-98776BDC9AE0}" dt="2024-12-05T20:52:14.358" v="418" actId="478"/>
        <pc:sldMkLst>
          <pc:docMk/>
          <pc:sldMk cId="1594812905" sldId="770"/>
        </pc:sldMkLst>
      </pc:sldChg>
      <pc:sldChg chg="modAnim">
        <pc:chgData name="Alexandru Cojocaru" userId="0ae05565-c08f-4f0c-8ddd-9297688ee3be" providerId="ADAL" clId="{EDD2D15A-95D9-2A44-B2D7-98776BDC9AE0}" dt="2024-12-05T20:57:28.202" v="447"/>
        <pc:sldMkLst>
          <pc:docMk/>
          <pc:sldMk cId="1911488215" sldId="771"/>
        </pc:sldMkLst>
      </pc:sldChg>
      <pc:sldChg chg="modSp modAnim">
        <pc:chgData name="Alexandru Cojocaru" userId="0ae05565-c08f-4f0c-8ddd-9297688ee3be" providerId="ADAL" clId="{EDD2D15A-95D9-2A44-B2D7-98776BDC9AE0}" dt="2024-12-05T20:52:52.231" v="422"/>
        <pc:sldMkLst>
          <pc:docMk/>
          <pc:sldMk cId="3778704767" sldId="773"/>
        </pc:sldMkLst>
        <pc:spChg chg="mod">
          <ac:chgData name="Alexandru Cojocaru" userId="0ae05565-c08f-4f0c-8ddd-9297688ee3be" providerId="ADAL" clId="{EDD2D15A-95D9-2A44-B2D7-98776BDC9AE0}" dt="2024-12-05T17:21:13.743" v="401" actId="20577"/>
          <ac:spMkLst>
            <pc:docMk/>
            <pc:sldMk cId="3778704767" sldId="773"/>
            <ac:spMk id="3" creationId="{2BAB2F22-CBFA-16AA-A692-A65395939C35}"/>
          </ac:spMkLst>
        </pc:spChg>
      </pc:sldChg>
      <pc:sldChg chg="modSp">
        <pc:chgData name="Alexandru Cojocaru" userId="0ae05565-c08f-4f0c-8ddd-9297688ee3be" providerId="ADAL" clId="{EDD2D15A-95D9-2A44-B2D7-98776BDC9AE0}" dt="2024-12-05T21:03:14.978" v="470" actId="20577"/>
        <pc:sldMkLst>
          <pc:docMk/>
          <pc:sldMk cId="3135315543" sldId="775"/>
        </pc:sldMkLst>
        <pc:spChg chg="mod">
          <ac:chgData name="Alexandru Cojocaru" userId="0ae05565-c08f-4f0c-8ddd-9297688ee3be" providerId="ADAL" clId="{EDD2D15A-95D9-2A44-B2D7-98776BDC9AE0}" dt="2024-12-05T21:03:14.978" v="470" actId="20577"/>
          <ac:spMkLst>
            <pc:docMk/>
            <pc:sldMk cId="3135315543" sldId="775"/>
            <ac:spMk id="3" creationId="{E131F454-5471-5A17-D93F-B3606A50970B}"/>
          </ac:spMkLst>
        </pc:spChg>
      </pc:sldChg>
      <pc:sldChg chg="modSp modAnim">
        <pc:chgData name="Alexandru Cojocaru" userId="0ae05565-c08f-4f0c-8ddd-9297688ee3be" providerId="ADAL" clId="{EDD2D15A-95D9-2A44-B2D7-98776BDC9AE0}" dt="2024-12-05T21:00:09.811" v="469"/>
        <pc:sldMkLst>
          <pc:docMk/>
          <pc:sldMk cId="2231903312" sldId="776"/>
        </pc:sldMkLst>
        <pc:spChg chg="mod">
          <ac:chgData name="Alexandru Cojocaru" userId="0ae05565-c08f-4f0c-8ddd-9297688ee3be" providerId="ADAL" clId="{EDD2D15A-95D9-2A44-B2D7-98776BDC9AE0}" dt="2024-12-05T20:58:54.223" v="452" actId="20577"/>
          <ac:spMkLst>
            <pc:docMk/>
            <pc:sldMk cId="2231903312" sldId="776"/>
            <ac:spMk id="3" creationId="{9D023B56-F101-E06B-2120-C552A5327393}"/>
          </ac:spMkLst>
        </pc:spChg>
      </pc:sldChg>
      <pc:sldChg chg="addSp delSp modSp mod modAnim">
        <pc:chgData name="Alexandru Cojocaru" userId="0ae05565-c08f-4f0c-8ddd-9297688ee3be" providerId="ADAL" clId="{EDD2D15A-95D9-2A44-B2D7-98776BDC9AE0}" dt="2024-12-05T22:07:30.185" v="557" actId="20577"/>
        <pc:sldMkLst>
          <pc:docMk/>
          <pc:sldMk cId="2830305448" sldId="779"/>
        </pc:sldMkLst>
        <pc:spChg chg="mod">
          <ac:chgData name="Alexandru Cojocaru" userId="0ae05565-c08f-4f0c-8ddd-9297688ee3be" providerId="ADAL" clId="{EDD2D15A-95D9-2A44-B2D7-98776BDC9AE0}" dt="2024-12-05T22:07:30.185" v="557" actId="20577"/>
          <ac:spMkLst>
            <pc:docMk/>
            <pc:sldMk cId="2830305448" sldId="779"/>
            <ac:spMk id="3" creationId="{9D023B56-F101-E06B-2120-C552A5327393}"/>
          </ac:spMkLst>
        </pc:spChg>
        <pc:spChg chg="add mod">
          <ac:chgData name="Alexandru Cojocaru" userId="0ae05565-c08f-4f0c-8ddd-9297688ee3be" providerId="ADAL" clId="{EDD2D15A-95D9-2A44-B2D7-98776BDC9AE0}" dt="2024-12-04T11:33:02.127" v="181" actId="1035"/>
          <ac:spMkLst>
            <pc:docMk/>
            <pc:sldMk cId="2830305448" sldId="779"/>
            <ac:spMk id="5" creationId="{815EE841-F992-2898-DC4B-831F452017EE}"/>
          </ac:spMkLst>
        </pc:spChg>
        <pc:spChg chg="add mod">
          <ac:chgData name="Alexandru Cojocaru" userId="0ae05565-c08f-4f0c-8ddd-9297688ee3be" providerId="ADAL" clId="{EDD2D15A-95D9-2A44-B2D7-98776BDC9AE0}" dt="2024-12-05T20:50:11.905" v="417" actId="20577"/>
          <ac:spMkLst>
            <pc:docMk/>
            <pc:sldMk cId="2830305448" sldId="779"/>
            <ac:spMk id="7" creationId="{92BDFEE6-9E0B-3A34-63CD-104C651FD912}"/>
          </ac:spMkLst>
        </pc:spChg>
      </pc:sldChg>
      <pc:sldChg chg="ord">
        <pc:chgData name="Alexandru Cojocaru" userId="0ae05565-c08f-4f0c-8ddd-9297688ee3be" providerId="ADAL" clId="{EDD2D15A-95D9-2A44-B2D7-98776BDC9AE0}" dt="2024-12-05T22:03:35.214" v="546" actId="20578"/>
        <pc:sldMkLst>
          <pc:docMk/>
          <pc:sldMk cId="2084921786" sldId="780"/>
        </pc:sldMkLst>
      </pc:sldChg>
      <pc:sldChg chg="modSp">
        <pc:chgData name="Alexandru Cojocaru" userId="0ae05565-c08f-4f0c-8ddd-9297688ee3be" providerId="ADAL" clId="{EDD2D15A-95D9-2A44-B2D7-98776BDC9AE0}" dt="2024-12-04T12:39:27.910" v="378" actId="20577"/>
        <pc:sldMkLst>
          <pc:docMk/>
          <pc:sldMk cId="846380976" sldId="781"/>
        </pc:sldMkLst>
        <pc:spChg chg="mod">
          <ac:chgData name="Alexandru Cojocaru" userId="0ae05565-c08f-4f0c-8ddd-9297688ee3be" providerId="ADAL" clId="{EDD2D15A-95D9-2A44-B2D7-98776BDC9AE0}" dt="2024-12-04T12:39:27.910" v="378" actId="20577"/>
          <ac:spMkLst>
            <pc:docMk/>
            <pc:sldMk cId="846380976" sldId="781"/>
            <ac:spMk id="3" creationId="{9D023B56-F101-E06B-2120-C552A5327393}"/>
          </ac:spMkLst>
        </pc:spChg>
      </pc:sldChg>
      <pc:sldChg chg="modAnim">
        <pc:chgData name="Alexandru Cojocaru" userId="0ae05565-c08f-4f0c-8ddd-9297688ee3be" providerId="ADAL" clId="{EDD2D15A-95D9-2A44-B2D7-98776BDC9AE0}" dt="2024-12-04T11:20:02.141" v="168"/>
        <pc:sldMkLst>
          <pc:docMk/>
          <pc:sldMk cId="1766103746" sldId="784"/>
        </pc:sldMkLst>
      </pc:sldChg>
      <pc:sldChg chg="modSp mod modAnim">
        <pc:chgData name="Alexandru Cojocaru" userId="0ae05565-c08f-4f0c-8ddd-9297688ee3be" providerId="ADAL" clId="{EDD2D15A-95D9-2A44-B2D7-98776BDC9AE0}" dt="2024-12-05T22:05:12.187" v="553"/>
        <pc:sldMkLst>
          <pc:docMk/>
          <pc:sldMk cId="2556160825" sldId="789"/>
        </pc:sldMkLst>
        <pc:spChg chg="mod">
          <ac:chgData name="Alexandru Cojocaru" userId="0ae05565-c08f-4f0c-8ddd-9297688ee3be" providerId="ADAL" clId="{EDD2D15A-95D9-2A44-B2D7-98776BDC9AE0}" dt="2024-12-05T22:03:53.810" v="551" actId="20577"/>
          <ac:spMkLst>
            <pc:docMk/>
            <pc:sldMk cId="2556160825" sldId="789"/>
            <ac:spMk id="3" creationId="{D86E548D-C8B6-4292-4C10-126210C4E97C}"/>
          </ac:spMkLst>
        </pc:spChg>
        <pc:spChg chg="mod">
          <ac:chgData name="Alexandru Cojocaru" userId="0ae05565-c08f-4f0c-8ddd-9297688ee3be" providerId="ADAL" clId="{EDD2D15A-95D9-2A44-B2D7-98776BDC9AE0}" dt="2024-12-04T11:08:56.945" v="39"/>
          <ac:spMkLst>
            <pc:docMk/>
            <pc:sldMk cId="2556160825" sldId="789"/>
            <ac:spMk id="6" creationId="{6182D0F4-3922-0CE4-A713-82CA22CE365C}"/>
          </ac:spMkLst>
        </pc:spChg>
      </pc:sldChg>
      <pc:sldChg chg="del">
        <pc:chgData name="Alexandru Cojocaru" userId="0ae05565-c08f-4f0c-8ddd-9297688ee3be" providerId="ADAL" clId="{EDD2D15A-95D9-2A44-B2D7-98776BDC9AE0}" dt="2024-12-04T11:05:40.775" v="2" actId="2696"/>
        <pc:sldMkLst>
          <pc:docMk/>
          <pc:sldMk cId="862054812" sldId="790"/>
        </pc:sldMkLst>
      </pc:sldChg>
      <pc:sldChg chg="ord">
        <pc:chgData name="Alexandru Cojocaru" userId="0ae05565-c08f-4f0c-8ddd-9297688ee3be" providerId="ADAL" clId="{EDD2D15A-95D9-2A44-B2D7-98776BDC9AE0}" dt="2024-12-04T11:08:01.637" v="9" actId="20578"/>
        <pc:sldMkLst>
          <pc:docMk/>
          <pc:sldMk cId="2155810365" sldId="791"/>
        </pc:sldMkLst>
      </pc:sldChg>
      <pc:sldChg chg="del">
        <pc:chgData name="Alexandru Cojocaru" userId="0ae05565-c08f-4f0c-8ddd-9297688ee3be" providerId="ADAL" clId="{EDD2D15A-95D9-2A44-B2D7-98776BDC9AE0}" dt="2024-12-04T11:05:29.011" v="1" actId="2696"/>
        <pc:sldMkLst>
          <pc:docMk/>
          <pc:sldMk cId="1469981771" sldId="792"/>
        </pc:sldMkLst>
      </pc:sldChg>
      <pc:sldChg chg="del">
        <pc:chgData name="Alexandru Cojocaru" userId="0ae05565-c08f-4f0c-8ddd-9297688ee3be" providerId="ADAL" clId="{EDD2D15A-95D9-2A44-B2D7-98776BDC9AE0}" dt="2024-12-04T11:04:55.626" v="0" actId="2696"/>
        <pc:sldMkLst>
          <pc:docMk/>
          <pc:sldMk cId="3865573384" sldId="793"/>
        </pc:sldMkLst>
      </pc:sldChg>
      <pc:sldChg chg="add ord">
        <pc:chgData name="Alexandru Cojocaru" userId="0ae05565-c08f-4f0c-8ddd-9297688ee3be" providerId="ADAL" clId="{EDD2D15A-95D9-2A44-B2D7-98776BDC9AE0}" dt="2024-12-04T12:35:39.047" v="358" actId="20578"/>
        <pc:sldMkLst>
          <pc:docMk/>
          <pc:sldMk cId="120517955" sldId="795"/>
        </pc:sldMkLst>
      </pc:sldChg>
      <pc:sldChg chg="add ord setBg">
        <pc:chgData name="Alexandru Cojocaru" userId="0ae05565-c08f-4f0c-8ddd-9297688ee3be" providerId="ADAL" clId="{EDD2D15A-95D9-2A44-B2D7-98776BDC9AE0}" dt="2024-12-05T20:54:08.173" v="432" actId="20578"/>
        <pc:sldMkLst>
          <pc:docMk/>
          <pc:sldMk cId="2173704793" sldId="796"/>
        </pc:sldMkLst>
      </pc:sldChg>
      <pc:sldChg chg="add ord">
        <pc:chgData name="Alexandru Cojocaru" userId="0ae05565-c08f-4f0c-8ddd-9297688ee3be" providerId="ADAL" clId="{EDD2D15A-95D9-2A44-B2D7-98776BDC9AE0}" dt="2024-12-05T22:03:28.683" v="545" actId="20578"/>
        <pc:sldMkLst>
          <pc:docMk/>
          <pc:sldMk cId="130945673" sldId="797"/>
        </pc:sldMkLst>
      </pc:sldChg>
      <pc:sldChg chg="add del">
        <pc:chgData name="Alexandru Cojocaru" userId="0ae05565-c08f-4f0c-8ddd-9297688ee3be" providerId="ADAL" clId="{EDD2D15A-95D9-2A44-B2D7-98776BDC9AE0}" dt="2024-12-09T10:21:45.978" v="559" actId="2696"/>
        <pc:sldMkLst>
          <pc:docMk/>
          <pc:sldMk cId="487661114" sldId="798"/>
        </pc:sldMkLst>
      </pc:sldChg>
    </pc:docChg>
  </pc:docChgLst>
  <pc:docChgLst>
    <pc:chgData name="Alexandru Cojocaru" userId="0ae05565-c08f-4f0c-8ddd-9297688ee3be" providerId="ADAL" clId="{59668E10-0F62-9543-9BAC-BBA72EEC24DC}"/>
    <pc:docChg chg="delSld modSld">
      <pc:chgData name="Alexandru Cojocaru" userId="0ae05565-c08f-4f0c-8ddd-9297688ee3be" providerId="ADAL" clId="{59668E10-0F62-9543-9BAC-BBA72EEC24DC}" dt="2024-12-11T07:04:49.676" v="12" actId="20577"/>
      <pc:docMkLst>
        <pc:docMk/>
      </pc:docMkLst>
      <pc:sldChg chg="modSp mod">
        <pc:chgData name="Alexandru Cojocaru" userId="0ae05565-c08f-4f0c-8ddd-9297688ee3be" providerId="ADAL" clId="{59668E10-0F62-9543-9BAC-BBA72EEC24DC}" dt="2024-12-11T07:04:49.676" v="12" actId="20577"/>
        <pc:sldMkLst>
          <pc:docMk/>
          <pc:sldMk cId="3915174656" sldId="746"/>
        </pc:sldMkLst>
        <pc:spChg chg="mod">
          <ac:chgData name="Alexandru Cojocaru" userId="0ae05565-c08f-4f0c-8ddd-9297688ee3be" providerId="ADAL" clId="{59668E10-0F62-9543-9BAC-BBA72EEC24DC}" dt="2024-12-11T07:04:49.676" v="12" actId="20577"/>
          <ac:spMkLst>
            <pc:docMk/>
            <pc:sldMk cId="3915174656" sldId="746"/>
            <ac:spMk id="5" creationId="{60A79F22-F756-D70B-5037-22378294DBD4}"/>
          </ac:spMkLst>
        </pc:spChg>
      </pc:sldChg>
      <pc:sldChg chg="del">
        <pc:chgData name="Alexandru Cojocaru" userId="0ae05565-c08f-4f0c-8ddd-9297688ee3be" providerId="ADAL" clId="{59668E10-0F62-9543-9BAC-BBA72EEC24DC}" dt="2024-12-11T04:35:13.250" v="1" actId="2696"/>
        <pc:sldMkLst>
          <pc:docMk/>
          <pc:sldMk cId="2173680902" sldId="794"/>
        </pc:sldMkLst>
      </pc:sldChg>
      <pc:sldChg chg="del">
        <pc:chgData name="Alexandru Cojocaru" userId="0ae05565-c08f-4f0c-8ddd-9297688ee3be" providerId="ADAL" clId="{59668E10-0F62-9543-9BAC-BBA72EEC24DC}" dt="2024-12-11T04:36:30.207" v="3" actId="2696"/>
        <pc:sldMkLst>
          <pc:docMk/>
          <pc:sldMk cId="120517955" sldId="795"/>
        </pc:sldMkLst>
      </pc:sldChg>
      <pc:sldChg chg="del">
        <pc:chgData name="Alexandru Cojocaru" userId="0ae05565-c08f-4f0c-8ddd-9297688ee3be" providerId="ADAL" clId="{59668E10-0F62-9543-9BAC-BBA72EEC24DC}" dt="2024-12-11T04:34:42.796" v="0" actId="2696"/>
        <pc:sldMkLst>
          <pc:docMk/>
          <pc:sldMk cId="2173704793" sldId="796"/>
        </pc:sldMkLst>
      </pc:sldChg>
      <pc:sldChg chg="del">
        <pc:chgData name="Alexandru Cojocaru" userId="0ae05565-c08f-4f0c-8ddd-9297688ee3be" providerId="ADAL" clId="{59668E10-0F62-9543-9BAC-BBA72EEC24DC}" dt="2024-12-11T04:35:37.836" v="2" actId="2696"/>
        <pc:sldMkLst>
          <pc:docMk/>
          <pc:sldMk cId="130945673" sldId="797"/>
        </pc:sldMkLst>
      </pc:sldChg>
    </pc:docChg>
  </pc:docChgLst>
  <pc:docChgLst>
    <pc:chgData name="Alexandru Cojocaru" userId="0ae05565-c08f-4f0c-8ddd-9297688ee3be" providerId="ADAL" clId="{F7D35364-5011-F248-9035-BD90DD3CD415}"/>
    <pc:docChg chg="undo custSel addSld delSld modSld sldOrd">
      <pc:chgData name="Alexandru Cojocaru" userId="0ae05565-c08f-4f0c-8ddd-9297688ee3be" providerId="ADAL" clId="{F7D35364-5011-F248-9035-BD90DD3CD415}" dt="2024-12-03T23:56:27.661" v="3375" actId="14100"/>
      <pc:docMkLst>
        <pc:docMk/>
      </pc:docMkLst>
      <pc:sldChg chg="modSp mod">
        <pc:chgData name="Alexandru Cojocaru" userId="0ae05565-c08f-4f0c-8ddd-9297688ee3be" providerId="ADAL" clId="{F7D35364-5011-F248-9035-BD90DD3CD415}" dt="2024-12-02T18:00:19.319" v="2421" actId="1076"/>
        <pc:sldMkLst>
          <pc:docMk/>
          <pc:sldMk cId="0" sldId="258"/>
        </pc:sldMkLst>
        <pc:spChg chg="mod">
          <ac:chgData name="Alexandru Cojocaru" userId="0ae05565-c08f-4f0c-8ddd-9297688ee3be" providerId="ADAL" clId="{F7D35364-5011-F248-9035-BD90DD3CD415}" dt="2024-12-02T18:00:19.319" v="2421" actId="1076"/>
          <ac:spMkLst>
            <pc:docMk/>
            <pc:sldMk cId="0" sldId="258"/>
            <ac:spMk id="6" creationId="{9130A8C7-40D8-AD7B-03B2-C85F3129ABC6}"/>
          </ac:spMkLst>
        </pc:spChg>
      </pc:sldChg>
      <pc:sldChg chg="modSp">
        <pc:chgData name="Alexandru Cojocaru" userId="0ae05565-c08f-4f0c-8ddd-9297688ee3be" providerId="ADAL" clId="{F7D35364-5011-F248-9035-BD90DD3CD415}" dt="2024-12-03T11:43:33.801" v="2619" actId="20577"/>
        <pc:sldMkLst>
          <pc:docMk/>
          <pc:sldMk cId="0" sldId="259"/>
        </pc:sldMkLst>
        <pc:graphicFrameChg chg="mod">
          <ac:chgData name="Alexandru Cojocaru" userId="0ae05565-c08f-4f0c-8ddd-9297688ee3be" providerId="ADAL" clId="{F7D35364-5011-F248-9035-BD90DD3CD415}" dt="2024-12-03T11:43:33.801" v="2619" actId="20577"/>
          <ac:graphicFrameMkLst>
            <pc:docMk/>
            <pc:sldMk cId="0" sldId="259"/>
            <ac:graphicFrameMk id="5" creationId="{1B13526C-9C3E-27BB-2F5C-493B54300E4F}"/>
          </ac:graphicFrameMkLst>
        </pc:graphicFrameChg>
      </pc:sldChg>
      <pc:sldChg chg="modSp">
        <pc:chgData name="Alexandru Cojocaru" userId="0ae05565-c08f-4f0c-8ddd-9297688ee3be" providerId="ADAL" clId="{F7D35364-5011-F248-9035-BD90DD3CD415}" dt="2024-12-03T11:44:27.918" v="2631" actId="113"/>
        <pc:sldMkLst>
          <pc:docMk/>
          <pc:sldMk cId="0" sldId="263"/>
        </pc:sldMkLst>
        <pc:spChg chg="mod">
          <ac:chgData name="Alexandru Cojocaru" userId="0ae05565-c08f-4f0c-8ddd-9297688ee3be" providerId="ADAL" clId="{F7D35364-5011-F248-9035-BD90DD3CD415}" dt="2024-12-03T11:44:27.918" v="2631" actId="113"/>
          <ac:spMkLst>
            <pc:docMk/>
            <pc:sldMk cId="0" sldId="263"/>
            <ac:spMk id="3" creationId="{A2F4BF0D-8CB5-54A3-29DA-7BD9D7222413}"/>
          </ac:spMkLst>
        </pc:spChg>
      </pc:sldChg>
      <pc:sldChg chg="modSp mod">
        <pc:chgData name="Alexandru Cojocaru" userId="0ae05565-c08f-4f0c-8ddd-9297688ee3be" providerId="ADAL" clId="{F7D35364-5011-F248-9035-BD90DD3CD415}" dt="2024-12-02T17:59:32.635" v="2418" actId="27636"/>
        <pc:sldMkLst>
          <pc:docMk/>
          <pc:sldMk cId="3915174656" sldId="746"/>
        </pc:sldMkLst>
        <pc:spChg chg="mod">
          <ac:chgData name="Alexandru Cojocaru" userId="0ae05565-c08f-4f0c-8ddd-9297688ee3be" providerId="ADAL" clId="{F7D35364-5011-F248-9035-BD90DD3CD415}" dt="2024-12-02T17:59:32.635" v="2418" actId="27636"/>
          <ac:spMkLst>
            <pc:docMk/>
            <pc:sldMk cId="3915174656" sldId="746"/>
            <ac:spMk id="7" creationId="{A2CF3C42-218B-CE0B-2960-C023F5EC3FFC}"/>
          </ac:spMkLst>
        </pc:spChg>
      </pc:sldChg>
      <pc:sldChg chg="addSp modSp mod modAnim">
        <pc:chgData name="Alexandru Cojocaru" userId="0ae05565-c08f-4f0c-8ddd-9297688ee3be" providerId="ADAL" clId="{F7D35364-5011-F248-9035-BD90DD3CD415}" dt="2024-12-03T21:12:13.212" v="3139"/>
        <pc:sldMkLst>
          <pc:docMk/>
          <pc:sldMk cId="1594812905" sldId="770"/>
        </pc:sldMkLst>
        <pc:spChg chg="mod">
          <ac:chgData name="Alexandru Cojocaru" userId="0ae05565-c08f-4f0c-8ddd-9297688ee3be" providerId="ADAL" clId="{F7D35364-5011-F248-9035-BD90DD3CD415}" dt="2024-12-03T11:27:28.703" v="2514" actId="20577"/>
          <ac:spMkLst>
            <pc:docMk/>
            <pc:sldMk cId="1594812905" sldId="770"/>
            <ac:spMk id="13" creationId="{D41008FA-1F13-A375-E26F-E33BBFB9DD7B}"/>
          </ac:spMkLst>
        </pc:spChg>
        <pc:spChg chg="add mod">
          <ac:chgData name="Alexandru Cojocaru" userId="0ae05565-c08f-4f0c-8ddd-9297688ee3be" providerId="ADAL" clId="{F7D35364-5011-F248-9035-BD90DD3CD415}" dt="2024-12-03T00:13:39.357" v="2435" actId="164"/>
          <ac:spMkLst>
            <pc:docMk/>
            <pc:sldMk cId="1594812905" sldId="770"/>
            <ac:spMk id="14" creationId="{0CF9AE72-CD9D-411E-96C9-E46CFF740167}"/>
          </ac:spMkLst>
        </pc:spChg>
        <pc:grpChg chg="add mod">
          <ac:chgData name="Alexandru Cojocaru" userId="0ae05565-c08f-4f0c-8ddd-9297688ee3be" providerId="ADAL" clId="{F7D35364-5011-F248-9035-BD90DD3CD415}" dt="2024-12-03T00:13:39.357" v="2435" actId="164"/>
          <ac:grpSpMkLst>
            <pc:docMk/>
            <pc:sldMk cId="1594812905" sldId="770"/>
            <ac:grpSpMk id="19" creationId="{635EFF98-7F2B-A71D-5386-DFC20CB54585}"/>
          </ac:grpSpMkLst>
        </pc:grpChg>
        <pc:grpChg chg="mod">
          <ac:chgData name="Alexandru Cojocaru" userId="0ae05565-c08f-4f0c-8ddd-9297688ee3be" providerId="ADAL" clId="{F7D35364-5011-F248-9035-BD90DD3CD415}" dt="2024-12-03T00:13:39.357" v="2435" actId="164"/>
          <ac:grpSpMkLst>
            <pc:docMk/>
            <pc:sldMk cId="1594812905" sldId="770"/>
            <ac:grpSpMk id="23" creationId="{A7CA0B1A-253A-0696-37DC-A37538F2BCA1}"/>
          </ac:grpSpMkLst>
        </pc:grpChg>
      </pc:sldChg>
      <pc:sldChg chg="addSp delSp modSp mod modAnim">
        <pc:chgData name="Alexandru Cojocaru" userId="0ae05565-c08f-4f0c-8ddd-9297688ee3be" providerId="ADAL" clId="{F7D35364-5011-F248-9035-BD90DD3CD415}" dt="2024-12-03T23:56:27.661" v="3375" actId="14100"/>
        <pc:sldMkLst>
          <pc:docMk/>
          <pc:sldMk cId="1911488215" sldId="771"/>
        </pc:sldMkLst>
        <pc:spChg chg="add mod">
          <ac:chgData name="Alexandru Cojocaru" userId="0ae05565-c08f-4f0c-8ddd-9297688ee3be" providerId="ADAL" clId="{F7D35364-5011-F248-9035-BD90DD3CD415}" dt="2024-12-03T23:54:47.456" v="3364" actId="1035"/>
          <ac:spMkLst>
            <pc:docMk/>
            <pc:sldMk cId="1911488215" sldId="771"/>
            <ac:spMk id="2" creationId="{0D526C45-921B-B6C3-2180-7C658D7B8FF3}"/>
          </ac:spMkLst>
        </pc:spChg>
        <pc:spChg chg="mod">
          <ac:chgData name="Alexandru Cojocaru" userId="0ae05565-c08f-4f0c-8ddd-9297688ee3be" providerId="ADAL" clId="{F7D35364-5011-F248-9035-BD90DD3CD415}" dt="2024-12-03T23:56:27.661" v="3375" actId="14100"/>
          <ac:spMkLst>
            <pc:docMk/>
            <pc:sldMk cId="1911488215" sldId="771"/>
            <ac:spMk id="20" creationId="{055B7891-9D44-D36A-046A-920CF309C815}"/>
          </ac:spMkLst>
        </pc:spChg>
      </pc:sldChg>
      <pc:sldChg chg="modSp modAnim">
        <pc:chgData name="Alexandru Cojocaru" userId="0ae05565-c08f-4f0c-8ddd-9297688ee3be" providerId="ADAL" clId="{F7D35364-5011-F248-9035-BD90DD3CD415}" dt="2024-12-03T15:11:32.334" v="2979" actId="20577"/>
        <pc:sldMkLst>
          <pc:docMk/>
          <pc:sldMk cId="2704850081" sldId="772"/>
        </pc:sldMkLst>
        <pc:spChg chg="mod">
          <ac:chgData name="Alexandru Cojocaru" userId="0ae05565-c08f-4f0c-8ddd-9297688ee3be" providerId="ADAL" clId="{F7D35364-5011-F248-9035-BD90DD3CD415}" dt="2024-12-03T15:11:32.334" v="2979" actId="20577"/>
          <ac:spMkLst>
            <pc:docMk/>
            <pc:sldMk cId="2704850081" sldId="772"/>
            <ac:spMk id="3" creationId="{9D023B56-F101-E06B-2120-C552A5327393}"/>
          </ac:spMkLst>
        </pc:spChg>
      </pc:sldChg>
      <pc:sldChg chg="delSp modSp mod modAnim">
        <pc:chgData name="Alexandru Cojocaru" userId="0ae05565-c08f-4f0c-8ddd-9297688ee3be" providerId="ADAL" clId="{F7D35364-5011-F248-9035-BD90DD3CD415}" dt="2024-12-03T21:16:42.250" v="3161" actId="20577"/>
        <pc:sldMkLst>
          <pc:docMk/>
          <pc:sldMk cId="3778704767" sldId="773"/>
        </pc:sldMkLst>
        <pc:spChg chg="mod">
          <ac:chgData name="Alexandru Cojocaru" userId="0ae05565-c08f-4f0c-8ddd-9297688ee3be" providerId="ADAL" clId="{F7D35364-5011-F248-9035-BD90DD3CD415}" dt="2024-12-03T21:16:42.250" v="3161" actId="20577"/>
          <ac:spMkLst>
            <pc:docMk/>
            <pc:sldMk cId="3778704767" sldId="773"/>
            <ac:spMk id="3" creationId="{2BAB2F22-CBFA-16AA-A692-A65395939C35}"/>
          </ac:spMkLst>
        </pc:spChg>
      </pc:sldChg>
      <pc:sldChg chg="modSp mod modNotesTx">
        <pc:chgData name="Alexandru Cojocaru" userId="0ae05565-c08f-4f0c-8ddd-9297688ee3be" providerId="ADAL" clId="{F7D35364-5011-F248-9035-BD90DD3CD415}" dt="2024-12-03T12:21:11.666" v="2737" actId="20577"/>
        <pc:sldMkLst>
          <pc:docMk/>
          <pc:sldMk cId="3135315543" sldId="775"/>
        </pc:sldMkLst>
        <pc:spChg chg="mod">
          <ac:chgData name="Alexandru Cojocaru" userId="0ae05565-c08f-4f0c-8ddd-9297688ee3be" providerId="ADAL" clId="{F7D35364-5011-F248-9035-BD90DD3CD415}" dt="2024-12-03T12:21:11.666" v="2737" actId="20577"/>
          <ac:spMkLst>
            <pc:docMk/>
            <pc:sldMk cId="3135315543" sldId="775"/>
            <ac:spMk id="3" creationId="{E131F454-5471-5A17-D93F-B3606A50970B}"/>
          </ac:spMkLst>
        </pc:spChg>
      </pc:sldChg>
      <pc:sldChg chg="modAnim">
        <pc:chgData name="Alexandru Cojocaru" userId="0ae05565-c08f-4f0c-8ddd-9297688ee3be" providerId="ADAL" clId="{F7D35364-5011-F248-9035-BD90DD3CD415}" dt="2024-12-03T21:20:29.831" v="3169"/>
        <pc:sldMkLst>
          <pc:docMk/>
          <pc:sldMk cId="2231903312" sldId="776"/>
        </pc:sldMkLst>
      </pc:sldChg>
      <pc:sldChg chg="modSp mod modAnim">
        <pc:chgData name="Alexandru Cojocaru" userId="0ae05565-c08f-4f0c-8ddd-9297688ee3be" providerId="ADAL" clId="{F7D35364-5011-F248-9035-BD90DD3CD415}" dt="2024-12-03T21:22:02.002" v="3175"/>
        <pc:sldMkLst>
          <pc:docMk/>
          <pc:sldMk cId="80333637" sldId="777"/>
        </pc:sldMkLst>
        <pc:spChg chg="mod">
          <ac:chgData name="Alexandru Cojocaru" userId="0ae05565-c08f-4f0c-8ddd-9297688ee3be" providerId="ADAL" clId="{F7D35364-5011-F248-9035-BD90DD3CD415}" dt="2024-12-03T16:20:31.969" v="3136" actId="27636"/>
          <ac:spMkLst>
            <pc:docMk/>
            <pc:sldMk cId="80333637" sldId="777"/>
            <ac:spMk id="3" creationId="{9D023B56-F101-E06B-2120-C552A5327393}"/>
          </ac:spMkLst>
        </pc:spChg>
        <pc:spChg chg="mod">
          <ac:chgData name="Alexandru Cojocaru" userId="0ae05565-c08f-4f0c-8ddd-9297688ee3be" providerId="ADAL" clId="{F7D35364-5011-F248-9035-BD90DD3CD415}" dt="2024-12-02T11:26:47.975" v="156" actId="20577"/>
          <ac:spMkLst>
            <pc:docMk/>
            <pc:sldMk cId="80333637" sldId="777"/>
            <ac:spMk id="6" creationId="{B75FD217-1FE9-CB67-49BE-09D15D80ABAB}"/>
          </ac:spMkLst>
        </pc:spChg>
      </pc:sldChg>
      <pc:sldChg chg="del">
        <pc:chgData name="Alexandru Cojocaru" userId="0ae05565-c08f-4f0c-8ddd-9297688ee3be" providerId="ADAL" clId="{F7D35364-5011-F248-9035-BD90DD3CD415}" dt="2024-12-02T17:59:44.206" v="2419" actId="2696"/>
        <pc:sldMkLst>
          <pc:docMk/>
          <pc:sldMk cId="4022941994" sldId="778"/>
        </pc:sldMkLst>
      </pc:sldChg>
      <pc:sldChg chg="modSp mod modAnim">
        <pc:chgData name="Alexandru Cojocaru" userId="0ae05565-c08f-4f0c-8ddd-9297688ee3be" providerId="ADAL" clId="{F7D35364-5011-F248-9035-BD90DD3CD415}" dt="2024-12-03T23:53:23.897" v="3261" actId="20577"/>
        <pc:sldMkLst>
          <pc:docMk/>
          <pc:sldMk cId="2830305448" sldId="779"/>
        </pc:sldMkLst>
        <pc:spChg chg="mod">
          <ac:chgData name="Alexandru Cojocaru" userId="0ae05565-c08f-4f0c-8ddd-9297688ee3be" providerId="ADAL" clId="{F7D35364-5011-F248-9035-BD90DD3CD415}" dt="2024-12-03T23:53:23.897" v="3261" actId="20577"/>
          <ac:spMkLst>
            <pc:docMk/>
            <pc:sldMk cId="2830305448" sldId="779"/>
            <ac:spMk id="3" creationId="{9D023B56-F101-E06B-2120-C552A5327393}"/>
          </ac:spMkLst>
        </pc:spChg>
      </pc:sldChg>
      <pc:sldChg chg="modSp mod modAnim">
        <pc:chgData name="Alexandru Cojocaru" userId="0ae05565-c08f-4f0c-8ddd-9297688ee3be" providerId="ADAL" clId="{F7D35364-5011-F248-9035-BD90DD3CD415}" dt="2024-12-03T16:21:10.618" v="3138" actId="27636"/>
        <pc:sldMkLst>
          <pc:docMk/>
          <pc:sldMk cId="2084921786" sldId="780"/>
        </pc:sldMkLst>
        <pc:spChg chg="mod">
          <ac:chgData name="Alexandru Cojocaru" userId="0ae05565-c08f-4f0c-8ddd-9297688ee3be" providerId="ADAL" clId="{F7D35364-5011-F248-9035-BD90DD3CD415}" dt="2024-12-03T16:21:10.618" v="3138" actId="27636"/>
          <ac:spMkLst>
            <pc:docMk/>
            <pc:sldMk cId="2084921786" sldId="780"/>
            <ac:spMk id="3" creationId="{9D023B56-F101-E06B-2120-C552A5327393}"/>
          </ac:spMkLst>
        </pc:spChg>
      </pc:sldChg>
      <pc:sldChg chg="modSp mod modAnim modNotesTx">
        <pc:chgData name="Alexandru Cojocaru" userId="0ae05565-c08f-4f0c-8ddd-9297688ee3be" providerId="ADAL" clId="{F7D35364-5011-F248-9035-BD90DD3CD415}" dt="2024-12-03T11:32:08.880" v="2618" actId="20577"/>
        <pc:sldMkLst>
          <pc:docMk/>
          <pc:sldMk cId="846380976" sldId="781"/>
        </pc:sldMkLst>
        <pc:spChg chg="mod">
          <ac:chgData name="Alexandru Cojocaru" userId="0ae05565-c08f-4f0c-8ddd-9297688ee3be" providerId="ADAL" clId="{F7D35364-5011-F248-9035-BD90DD3CD415}" dt="2024-12-03T11:32:08.880" v="2618" actId="20577"/>
          <ac:spMkLst>
            <pc:docMk/>
            <pc:sldMk cId="846380976" sldId="781"/>
            <ac:spMk id="3" creationId="{9D023B56-F101-E06B-2120-C552A5327393}"/>
          </ac:spMkLst>
        </pc:spChg>
      </pc:sldChg>
      <pc:sldChg chg="modSp mod modAnim modNotesTx">
        <pc:chgData name="Alexandru Cojocaru" userId="0ae05565-c08f-4f0c-8ddd-9297688ee3be" providerId="ADAL" clId="{F7D35364-5011-F248-9035-BD90DD3CD415}" dt="2024-12-03T21:19:38.969" v="3167"/>
        <pc:sldMkLst>
          <pc:docMk/>
          <pc:sldMk cId="583425682" sldId="782"/>
        </pc:sldMkLst>
        <pc:spChg chg="mod">
          <ac:chgData name="Alexandru Cojocaru" userId="0ae05565-c08f-4f0c-8ddd-9297688ee3be" providerId="ADAL" clId="{F7D35364-5011-F248-9035-BD90DD3CD415}" dt="2024-12-03T14:30:15.598" v="2952" actId="27636"/>
          <ac:spMkLst>
            <pc:docMk/>
            <pc:sldMk cId="583425682" sldId="782"/>
            <ac:spMk id="3" creationId="{9D023B56-F101-E06B-2120-C552A5327393}"/>
          </ac:spMkLst>
        </pc:spChg>
      </pc:sldChg>
      <pc:sldChg chg="modSp mod ord modAnim">
        <pc:chgData name="Alexandru Cojocaru" userId="0ae05565-c08f-4f0c-8ddd-9297688ee3be" providerId="ADAL" clId="{F7D35364-5011-F248-9035-BD90DD3CD415}" dt="2024-12-03T23:51:51.038" v="3252" actId="20577"/>
        <pc:sldMkLst>
          <pc:docMk/>
          <pc:sldMk cId="1766103746" sldId="784"/>
        </pc:sldMkLst>
        <pc:spChg chg="mod">
          <ac:chgData name="Alexandru Cojocaru" userId="0ae05565-c08f-4f0c-8ddd-9297688ee3be" providerId="ADAL" clId="{F7D35364-5011-F248-9035-BD90DD3CD415}" dt="2024-12-03T23:51:51.038" v="3252" actId="20577"/>
          <ac:spMkLst>
            <pc:docMk/>
            <pc:sldMk cId="1766103746" sldId="784"/>
            <ac:spMk id="3" creationId="{9D023B56-F101-E06B-2120-C552A5327393}"/>
          </ac:spMkLst>
        </pc:spChg>
      </pc:sldChg>
      <pc:sldChg chg="addSp modSp mod modAnim">
        <pc:chgData name="Alexandru Cojocaru" userId="0ae05565-c08f-4f0c-8ddd-9297688ee3be" providerId="ADAL" clId="{F7D35364-5011-F248-9035-BD90DD3CD415}" dt="2024-12-03T21:12:32.467" v="3140" actId="1076"/>
        <pc:sldMkLst>
          <pc:docMk/>
          <pc:sldMk cId="432220279" sldId="785"/>
        </pc:sldMkLst>
        <pc:spChg chg="add mod">
          <ac:chgData name="Alexandru Cojocaru" userId="0ae05565-c08f-4f0c-8ddd-9297688ee3be" providerId="ADAL" clId="{F7D35364-5011-F248-9035-BD90DD3CD415}" dt="2024-12-03T11:27:37.493" v="2517" actId="20577"/>
          <ac:spMkLst>
            <pc:docMk/>
            <pc:sldMk cId="432220279" sldId="785"/>
            <ac:spMk id="2" creationId="{1D28CFA5-541D-0A9C-575A-7CF18457DFEB}"/>
          </ac:spMkLst>
        </pc:spChg>
        <pc:spChg chg="mod">
          <ac:chgData name="Alexandru Cojocaru" userId="0ae05565-c08f-4f0c-8ddd-9297688ee3be" providerId="ADAL" clId="{F7D35364-5011-F248-9035-BD90DD3CD415}" dt="2024-12-02T11:17:12.883" v="17" actId="313"/>
          <ac:spMkLst>
            <pc:docMk/>
            <pc:sldMk cId="432220279" sldId="785"/>
            <ac:spMk id="3" creationId="{0180B7E1-7F96-FC73-5584-18243570D8D4}"/>
          </ac:spMkLst>
        </pc:spChg>
        <pc:spChg chg="mod">
          <ac:chgData name="Alexandru Cojocaru" userId="0ae05565-c08f-4f0c-8ddd-9297688ee3be" providerId="ADAL" clId="{F7D35364-5011-F248-9035-BD90DD3CD415}" dt="2024-12-03T11:27:37.493" v="2517" actId="20577"/>
          <ac:spMkLst>
            <pc:docMk/>
            <pc:sldMk cId="432220279" sldId="785"/>
            <ac:spMk id="9" creationId="{B33BEF67-5EA6-D32B-14B7-AC8380779C8F}"/>
          </ac:spMkLst>
        </pc:spChg>
        <pc:spChg chg="mod">
          <ac:chgData name="Alexandru Cojocaru" userId="0ae05565-c08f-4f0c-8ddd-9297688ee3be" providerId="ADAL" clId="{F7D35364-5011-F248-9035-BD90DD3CD415}" dt="2024-12-03T11:27:37.493" v="2517" actId="20577"/>
          <ac:spMkLst>
            <pc:docMk/>
            <pc:sldMk cId="432220279" sldId="785"/>
            <ac:spMk id="10" creationId="{1052CCDD-0016-D206-F723-E4ED9B623B0C}"/>
          </ac:spMkLst>
        </pc:spChg>
        <pc:spChg chg="mod">
          <ac:chgData name="Alexandru Cojocaru" userId="0ae05565-c08f-4f0c-8ddd-9297688ee3be" providerId="ADAL" clId="{F7D35364-5011-F248-9035-BD90DD3CD415}" dt="2024-12-03T11:27:37.493" v="2517" actId="20577"/>
          <ac:spMkLst>
            <pc:docMk/>
            <pc:sldMk cId="432220279" sldId="785"/>
            <ac:spMk id="12" creationId="{E3636BEA-2BE6-092A-5FC4-26B8F01EC06C}"/>
          </ac:spMkLst>
        </pc:spChg>
        <pc:spChg chg="mod">
          <ac:chgData name="Alexandru Cojocaru" userId="0ae05565-c08f-4f0c-8ddd-9297688ee3be" providerId="ADAL" clId="{F7D35364-5011-F248-9035-BD90DD3CD415}" dt="2024-12-03T11:27:37.493" v="2517" actId="20577"/>
          <ac:spMkLst>
            <pc:docMk/>
            <pc:sldMk cId="432220279" sldId="785"/>
            <ac:spMk id="14" creationId="{45953DDF-EF7D-A6E1-DECE-CE808B4ED228}"/>
          </ac:spMkLst>
        </pc:spChg>
        <pc:spChg chg="mod">
          <ac:chgData name="Alexandru Cojocaru" userId="0ae05565-c08f-4f0c-8ddd-9297688ee3be" providerId="ADAL" clId="{F7D35364-5011-F248-9035-BD90DD3CD415}" dt="2024-12-03T11:27:37.493" v="2517" actId="20577"/>
          <ac:spMkLst>
            <pc:docMk/>
            <pc:sldMk cId="432220279" sldId="785"/>
            <ac:spMk id="20" creationId="{D3B1A69C-B49D-2FC6-5DAB-26678831521C}"/>
          </ac:spMkLst>
        </pc:spChg>
        <pc:spChg chg="mod">
          <ac:chgData name="Alexandru Cojocaru" userId="0ae05565-c08f-4f0c-8ddd-9297688ee3be" providerId="ADAL" clId="{F7D35364-5011-F248-9035-BD90DD3CD415}" dt="2024-12-03T21:12:32.467" v="3140" actId="1076"/>
          <ac:spMkLst>
            <pc:docMk/>
            <pc:sldMk cId="432220279" sldId="785"/>
            <ac:spMk id="21" creationId="{6F967AA1-C30C-8B94-0AB5-75B89D96E4B0}"/>
          </ac:spMkLst>
        </pc:spChg>
        <pc:grpChg chg="mod">
          <ac:chgData name="Alexandru Cojocaru" userId="0ae05565-c08f-4f0c-8ddd-9297688ee3be" providerId="ADAL" clId="{F7D35364-5011-F248-9035-BD90DD3CD415}" dt="2024-12-03T11:27:37.493" v="2517" actId="20577"/>
          <ac:grpSpMkLst>
            <pc:docMk/>
            <pc:sldMk cId="432220279" sldId="785"/>
            <ac:grpSpMk id="4" creationId="{BFB44F5F-5D4C-8370-890E-C92D7169FEA2}"/>
          </ac:grpSpMkLst>
        </pc:grpChg>
        <pc:grpChg chg="mod">
          <ac:chgData name="Alexandru Cojocaru" userId="0ae05565-c08f-4f0c-8ddd-9297688ee3be" providerId="ADAL" clId="{F7D35364-5011-F248-9035-BD90DD3CD415}" dt="2024-12-03T11:27:37.493" v="2517" actId="20577"/>
          <ac:grpSpMkLst>
            <pc:docMk/>
            <pc:sldMk cId="432220279" sldId="785"/>
            <ac:grpSpMk id="5" creationId="{3898605E-B158-F15F-4610-791EB2C8D7C4}"/>
          </ac:grpSpMkLst>
        </pc:grpChg>
        <pc:grpChg chg="mod">
          <ac:chgData name="Alexandru Cojocaru" userId="0ae05565-c08f-4f0c-8ddd-9297688ee3be" providerId="ADAL" clId="{F7D35364-5011-F248-9035-BD90DD3CD415}" dt="2024-12-03T11:27:37.493" v="2517" actId="20577"/>
          <ac:grpSpMkLst>
            <pc:docMk/>
            <pc:sldMk cId="432220279" sldId="785"/>
            <ac:grpSpMk id="8" creationId="{9086C47B-0475-1D02-275E-EA24EF932459}"/>
          </ac:grpSpMkLst>
        </pc:grpChg>
        <pc:grpChg chg="mod">
          <ac:chgData name="Alexandru Cojocaru" userId="0ae05565-c08f-4f0c-8ddd-9297688ee3be" providerId="ADAL" clId="{F7D35364-5011-F248-9035-BD90DD3CD415}" dt="2024-12-03T11:27:37.493" v="2517" actId="20577"/>
          <ac:grpSpMkLst>
            <pc:docMk/>
            <pc:sldMk cId="432220279" sldId="785"/>
            <ac:grpSpMk id="13" creationId="{5EE2D024-637E-42D9-EEF9-A49A909271F3}"/>
          </ac:grpSpMkLst>
        </pc:grpChg>
        <pc:grpChg chg="add mod">
          <ac:chgData name="Alexandru Cojocaru" userId="0ae05565-c08f-4f0c-8ddd-9297688ee3be" providerId="ADAL" clId="{F7D35364-5011-F248-9035-BD90DD3CD415}" dt="2024-12-03T11:27:37.493" v="2517" actId="20577"/>
          <ac:grpSpMkLst>
            <pc:docMk/>
            <pc:sldMk cId="432220279" sldId="785"/>
            <ac:grpSpMk id="22" creationId="{B329423B-C3C5-554D-66CA-FA74659F6775}"/>
          </ac:grpSpMkLst>
        </pc:grpChg>
        <pc:picChg chg="mod">
          <ac:chgData name="Alexandru Cojocaru" userId="0ae05565-c08f-4f0c-8ddd-9297688ee3be" providerId="ADAL" clId="{F7D35364-5011-F248-9035-BD90DD3CD415}" dt="2024-12-03T11:27:37.493" v="2517" actId="20577"/>
          <ac:picMkLst>
            <pc:docMk/>
            <pc:sldMk cId="432220279" sldId="785"/>
            <ac:picMk id="15" creationId="{2E92AAC8-67E1-261E-2F99-BD15BBE765BD}"/>
          </ac:picMkLst>
        </pc:picChg>
        <pc:picChg chg="mod">
          <ac:chgData name="Alexandru Cojocaru" userId="0ae05565-c08f-4f0c-8ddd-9297688ee3be" providerId="ADAL" clId="{F7D35364-5011-F248-9035-BD90DD3CD415}" dt="2024-12-03T11:27:37.493" v="2517" actId="20577"/>
          <ac:picMkLst>
            <pc:docMk/>
            <pc:sldMk cId="432220279" sldId="785"/>
            <ac:picMk id="16" creationId="{65CCEFC7-2A3D-6EA5-65D1-D55180E900EC}"/>
          </ac:picMkLst>
        </pc:picChg>
        <pc:picChg chg="mod">
          <ac:chgData name="Alexandru Cojocaru" userId="0ae05565-c08f-4f0c-8ddd-9297688ee3be" providerId="ADAL" clId="{F7D35364-5011-F248-9035-BD90DD3CD415}" dt="2024-12-03T11:27:37.493" v="2517" actId="20577"/>
          <ac:picMkLst>
            <pc:docMk/>
            <pc:sldMk cId="432220279" sldId="785"/>
            <ac:picMk id="17" creationId="{FC8D7233-A705-5ADC-F921-9745E9B117B2}"/>
          </ac:picMkLst>
        </pc:picChg>
        <pc:cxnChg chg="mod">
          <ac:chgData name="Alexandru Cojocaru" userId="0ae05565-c08f-4f0c-8ddd-9297688ee3be" providerId="ADAL" clId="{F7D35364-5011-F248-9035-BD90DD3CD415}" dt="2024-12-03T11:27:37.493" v="2517" actId="20577"/>
          <ac:cxnSpMkLst>
            <pc:docMk/>
            <pc:sldMk cId="432220279" sldId="785"/>
            <ac:cxnSpMk id="6" creationId="{5892E276-A61F-2B92-60F5-61AECA9910F6}"/>
          </ac:cxnSpMkLst>
        </pc:cxnChg>
        <pc:cxnChg chg="mod">
          <ac:chgData name="Alexandru Cojocaru" userId="0ae05565-c08f-4f0c-8ddd-9297688ee3be" providerId="ADAL" clId="{F7D35364-5011-F248-9035-BD90DD3CD415}" dt="2024-12-03T11:27:37.493" v="2517" actId="20577"/>
          <ac:cxnSpMkLst>
            <pc:docMk/>
            <pc:sldMk cId="432220279" sldId="785"/>
            <ac:cxnSpMk id="7" creationId="{1FB0E4A5-F57A-E294-9AB9-8E5FDF20CEBC}"/>
          </ac:cxnSpMkLst>
        </pc:cxnChg>
        <pc:cxnChg chg="mod">
          <ac:chgData name="Alexandru Cojocaru" userId="0ae05565-c08f-4f0c-8ddd-9297688ee3be" providerId="ADAL" clId="{F7D35364-5011-F248-9035-BD90DD3CD415}" dt="2024-12-03T11:27:37.493" v="2517" actId="20577"/>
          <ac:cxnSpMkLst>
            <pc:docMk/>
            <pc:sldMk cId="432220279" sldId="785"/>
            <ac:cxnSpMk id="11" creationId="{4AD7A63F-D2CA-84F7-C06A-EF5B22BDD520}"/>
          </ac:cxnSpMkLst>
        </pc:cxnChg>
        <pc:cxnChg chg="mod">
          <ac:chgData name="Alexandru Cojocaru" userId="0ae05565-c08f-4f0c-8ddd-9297688ee3be" providerId="ADAL" clId="{F7D35364-5011-F248-9035-BD90DD3CD415}" dt="2024-12-03T11:27:37.493" v="2517" actId="20577"/>
          <ac:cxnSpMkLst>
            <pc:docMk/>
            <pc:sldMk cId="432220279" sldId="785"/>
            <ac:cxnSpMk id="18" creationId="{2B165E56-5FB8-75D8-867C-AEA6D3373E5D}"/>
          </ac:cxnSpMkLst>
        </pc:cxnChg>
        <pc:cxnChg chg="mod">
          <ac:chgData name="Alexandru Cojocaru" userId="0ae05565-c08f-4f0c-8ddd-9297688ee3be" providerId="ADAL" clId="{F7D35364-5011-F248-9035-BD90DD3CD415}" dt="2024-12-03T11:27:37.493" v="2517" actId="20577"/>
          <ac:cxnSpMkLst>
            <pc:docMk/>
            <pc:sldMk cId="432220279" sldId="785"/>
            <ac:cxnSpMk id="19" creationId="{31672726-B932-0BCA-9752-18CC211A7D16}"/>
          </ac:cxnSpMkLst>
        </pc:cxnChg>
      </pc:sldChg>
      <pc:sldChg chg="addSp modSp mod modAnim modNotesTx">
        <pc:chgData name="Alexandru Cojocaru" userId="0ae05565-c08f-4f0c-8ddd-9297688ee3be" providerId="ADAL" clId="{F7D35364-5011-F248-9035-BD90DD3CD415}" dt="2024-12-03T22:56:34.876" v="3187" actId="20577"/>
        <pc:sldMkLst>
          <pc:docMk/>
          <pc:sldMk cId="2021733521" sldId="786"/>
        </pc:sldMkLst>
        <pc:spChg chg="add mod">
          <ac:chgData name="Alexandru Cojocaru" userId="0ae05565-c08f-4f0c-8ddd-9297688ee3be" providerId="ADAL" clId="{F7D35364-5011-F248-9035-BD90DD3CD415}" dt="2024-12-03T12:35:41.230" v="2898" actId="20577"/>
          <ac:spMkLst>
            <pc:docMk/>
            <pc:sldMk cId="2021733521" sldId="786"/>
            <ac:spMk id="2" creationId="{633ABF13-29DD-A271-51C4-C880C30ACD0A}"/>
          </ac:spMkLst>
        </pc:spChg>
        <pc:spChg chg="mod">
          <ac:chgData name="Alexandru Cojocaru" userId="0ae05565-c08f-4f0c-8ddd-9297688ee3be" providerId="ADAL" clId="{F7D35364-5011-F248-9035-BD90DD3CD415}" dt="2024-12-03T22:56:34.876" v="3187" actId="20577"/>
          <ac:spMkLst>
            <pc:docMk/>
            <pc:sldMk cId="2021733521" sldId="786"/>
            <ac:spMk id="3" creationId="{189E0960-DCC4-9605-A0D6-5E51E98A0F37}"/>
          </ac:spMkLst>
        </pc:spChg>
        <pc:spChg chg="add mod">
          <ac:chgData name="Alexandru Cojocaru" userId="0ae05565-c08f-4f0c-8ddd-9297688ee3be" providerId="ADAL" clId="{F7D35364-5011-F248-9035-BD90DD3CD415}" dt="2024-12-03T12:36:33.516" v="2902" actId="692"/>
          <ac:spMkLst>
            <pc:docMk/>
            <pc:sldMk cId="2021733521" sldId="786"/>
            <ac:spMk id="5" creationId="{EB197BD4-A802-0FDC-CD35-B2F9AEA72697}"/>
          </ac:spMkLst>
        </pc:spChg>
      </pc:sldChg>
      <pc:sldChg chg="del">
        <pc:chgData name="Alexandru Cojocaru" userId="0ae05565-c08f-4f0c-8ddd-9297688ee3be" providerId="ADAL" clId="{F7D35364-5011-F248-9035-BD90DD3CD415}" dt="2024-12-02T17:59:57.120" v="2420" actId="2696"/>
        <pc:sldMkLst>
          <pc:docMk/>
          <pc:sldMk cId="4173475096" sldId="787"/>
        </pc:sldMkLst>
      </pc:sldChg>
      <pc:sldChg chg="modSp modAnim modNotesTx">
        <pc:chgData name="Alexandru Cojocaru" userId="0ae05565-c08f-4f0c-8ddd-9297688ee3be" providerId="ADAL" clId="{F7D35364-5011-F248-9035-BD90DD3CD415}" dt="2024-12-03T21:19:14.465" v="3166"/>
        <pc:sldMkLst>
          <pc:docMk/>
          <pc:sldMk cId="2398401509" sldId="788"/>
        </pc:sldMkLst>
        <pc:spChg chg="mod">
          <ac:chgData name="Alexandru Cojocaru" userId="0ae05565-c08f-4f0c-8ddd-9297688ee3be" providerId="ADAL" clId="{F7D35364-5011-F248-9035-BD90DD3CD415}" dt="2024-12-02T14:21:30.677" v="1300" actId="207"/>
          <ac:spMkLst>
            <pc:docMk/>
            <pc:sldMk cId="2398401509" sldId="788"/>
            <ac:spMk id="3" creationId="{7539E4E3-C961-D63B-DC40-A6D5B1EDDCF1}"/>
          </ac:spMkLst>
        </pc:spChg>
      </pc:sldChg>
      <pc:sldChg chg="new del">
        <pc:chgData name="Alexandru Cojocaru" userId="0ae05565-c08f-4f0c-8ddd-9297688ee3be" providerId="ADAL" clId="{F7D35364-5011-F248-9035-BD90DD3CD415}" dt="2024-12-02T15:36:21.920" v="1331" actId="680"/>
        <pc:sldMkLst>
          <pc:docMk/>
          <pc:sldMk cId="537105492" sldId="789"/>
        </pc:sldMkLst>
      </pc:sldChg>
      <pc:sldChg chg="addSp modSp add mod modAnim">
        <pc:chgData name="Alexandru Cojocaru" userId="0ae05565-c08f-4f0c-8ddd-9297688ee3be" providerId="ADAL" clId="{F7D35364-5011-F248-9035-BD90DD3CD415}" dt="2024-12-02T17:58:06.871" v="2402"/>
        <pc:sldMkLst>
          <pc:docMk/>
          <pc:sldMk cId="2556160825" sldId="789"/>
        </pc:sldMkLst>
        <pc:spChg chg="add mod">
          <ac:chgData name="Alexandru Cojocaru" userId="0ae05565-c08f-4f0c-8ddd-9297688ee3be" providerId="ADAL" clId="{F7D35364-5011-F248-9035-BD90DD3CD415}" dt="2024-12-02T17:09:48.327" v="1906" actId="1035"/>
          <ac:spMkLst>
            <pc:docMk/>
            <pc:sldMk cId="2556160825" sldId="789"/>
            <ac:spMk id="2" creationId="{DFB354BE-7560-F9BE-8307-A155CA379FD4}"/>
          </ac:spMkLst>
        </pc:spChg>
        <pc:spChg chg="mod">
          <ac:chgData name="Alexandru Cojocaru" userId="0ae05565-c08f-4f0c-8ddd-9297688ee3be" providerId="ADAL" clId="{F7D35364-5011-F248-9035-BD90DD3CD415}" dt="2024-12-02T17:55:56.948" v="2379" actId="20577"/>
          <ac:spMkLst>
            <pc:docMk/>
            <pc:sldMk cId="2556160825" sldId="789"/>
            <ac:spMk id="3" creationId="{D86E548D-C8B6-4292-4C10-126210C4E97C}"/>
          </ac:spMkLst>
        </pc:spChg>
        <pc:spChg chg="mod">
          <ac:chgData name="Alexandru Cojocaru" userId="0ae05565-c08f-4f0c-8ddd-9297688ee3be" providerId="ADAL" clId="{F7D35364-5011-F248-9035-BD90DD3CD415}" dt="2024-12-02T15:37:00.570" v="1367" actId="207"/>
          <ac:spMkLst>
            <pc:docMk/>
            <pc:sldMk cId="2556160825" sldId="789"/>
            <ac:spMk id="6" creationId="{6182D0F4-3922-0CE4-A713-82CA22CE365C}"/>
          </ac:spMkLst>
        </pc:spChg>
      </pc:sldChg>
      <pc:sldChg chg="add ord">
        <pc:chgData name="Alexandru Cojocaru" userId="0ae05565-c08f-4f0c-8ddd-9297688ee3be" providerId="ADAL" clId="{F7D35364-5011-F248-9035-BD90DD3CD415}" dt="2024-12-03T15:58:57.679" v="2984" actId="20578"/>
        <pc:sldMkLst>
          <pc:docMk/>
          <pc:sldMk cId="862054812" sldId="790"/>
        </pc:sldMkLst>
      </pc:sldChg>
      <pc:sldChg chg="add del">
        <pc:chgData name="Alexandru Cojocaru" userId="0ae05565-c08f-4f0c-8ddd-9297688ee3be" providerId="ADAL" clId="{F7D35364-5011-F248-9035-BD90DD3CD415}" dt="2024-12-03T16:16:14.185" v="3046"/>
        <pc:sldMkLst>
          <pc:docMk/>
          <pc:sldMk cId="1623626728" sldId="791"/>
        </pc:sldMkLst>
      </pc:sldChg>
      <pc:sldChg chg="add ord">
        <pc:chgData name="Alexandru Cojocaru" userId="0ae05565-c08f-4f0c-8ddd-9297688ee3be" providerId="ADAL" clId="{F7D35364-5011-F248-9035-BD90DD3CD415}" dt="2024-12-03T16:16:29.320" v="3049" actId="20578"/>
        <pc:sldMkLst>
          <pc:docMk/>
          <pc:sldMk cId="2155810365" sldId="791"/>
        </pc:sldMkLst>
      </pc:sldChg>
      <pc:sldChg chg="add ord">
        <pc:chgData name="Alexandru Cojocaru" userId="0ae05565-c08f-4f0c-8ddd-9297688ee3be" providerId="ADAL" clId="{F7D35364-5011-F248-9035-BD90DD3CD415}" dt="2024-12-03T21:14:27.701" v="3143" actId="20578"/>
        <pc:sldMkLst>
          <pc:docMk/>
          <pc:sldMk cId="1469981771" sldId="792"/>
        </pc:sldMkLst>
      </pc:sldChg>
      <pc:sldChg chg="add ord">
        <pc:chgData name="Alexandru Cojocaru" userId="0ae05565-c08f-4f0c-8ddd-9297688ee3be" providerId="ADAL" clId="{F7D35364-5011-F248-9035-BD90DD3CD415}" dt="2024-12-03T23:47:06.804" v="3190" actId="20578"/>
        <pc:sldMkLst>
          <pc:docMk/>
          <pc:sldMk cId="3865573384" sldId="793"/>
        </pc:sldMkLst>
      </pc:sldChg>
      <pc:sldChg chg="add ord">
        <pc:chgData name="Alexandru Cojocaru" userId="0ae05565-c08f-4f0c-8ddd-9297688ee3be" providerId="ADAL" clId="{F7D35364-5011-F248-9035-BD90DD3CD415}" dt="2024-12-03T23:55:59.708" v="3371" actId="20578"/>
        <pc:sldMkLst>
          <pc:docMk/>
          <pc:sldMk cId="2173680902" sldId="794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548FD2-1F39-438E-869E-E4FB943CF535}" type="doc">
      <dgm:prSet loTypeId="urn:microsoft.com/office/officeart/2005/8/layout/vList2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F3FD451-70D7-4C46-B02C-8C3B4FDCB641}">
      <dgm:prSet phldrT="[Text]"/>
      <dgm:spPr/>
      <dgm:t>
        <a:bodyPr/>
        <a:lstStyle/>
        <a:p>
          <a:r>
            <a:rPr lang="en-US" dirty="0"/>
            <a:t>Quantum Algorithms</a:t>
          </a:r>
        </a:p>
      </dgm:t>
    </dgm:pt>
    <dgm:pt modelId="{D6A4E506-62BA-424F-93DC-1064F5F99FA4}" type="parTrans" cxnId="{FB9DC71C-212F-40AD-BF7C-EA0C67746339}">
      <dgm:prSet/>
      <dgm:spPr/>
      <dgm:t>
        <a:bodyPr/>
        <a:lstStyle/>
        <a:p>
          <a:endParaRPr lang="en-US"/>
        </a:p>
      </dgm:t>
    </dgm:pt>
    <dgm:pt modelId="{86336D89-E68B-4448-8C31-9161CDB8E3E8}" type="sibTrans" cxnId="{FB9DC71C-212F-40AD-BF7C-EA0C67746339}">
      <dgm:prSet/>
      <dgm:spPr/>
      <dgm:t>
        <a:bodyPr/>
        <a:lstStyle/>
        <a:p>
          <a:endParaRPr lang="en-US"/>
        </a:p>
      </dgm:t>
    </dgm:pt>
    <dgm:pt modelId="{F706F1B1-2E44-4187-8FBA-AA7D5DB75317}">
      <dgm:prSet phldrT="[Text]" custT="1"/>
      <dgm:spPr/>
      <dgm:t>
        <a:bodyPr/>
        <a:lstStyle/>
        <a:p>
          <a:r>
            <a:rPr lang="en-US" sz="2000" dirty="0"/>
            <a:t>Numerous known algorithms are query algorithms;</a:t>
          </a:r>
        </a:p>
      </dgm:t>
    </dgm:pt>
    <dgm:pt modelId="{7E221D4E-D8C9-439E-BC59-96B62B4317C1}" type="parTrans" cxnId="{51B4B79D-4CED-4D8D-8989-29A30F368B1D}">
      <dgm:prSet/>
      <dgm:spPr/>
      <dgm:t>
        <a:bodyPr/>
        <a:lstStyle/>
        <a:p>
          <a:endParaRPr lang="en-US"/>
        </a:p>
      </dgm:t>
    </dgm:pt>
    <dgm:pt modelId="{504349AE-5E31-4136-A6D1-7CF02CFFA93E}" type="sibTrans" cxnId="{51B4B79D-4CED-4D8D-8989-29A30F368B1D}">
      <dgm:prSet/>
      <dgm:spPr/>
      <dgm:t>
        <a:bodyPr/>
        <a:lstStyle/>
        <a:p>
          <a:endParaRPr lang="en-US"/>
        </a:p>
      </dgm:t>
    </dgm:pt>
    <dgm:pt modelId="{98850697-AF1D-4B0B-B129-FE89025C9BEA}">
      <dgm:prSet phldrT="[Text]"/>
      <dgm:spPr/>
      <dgm:t>
        <a:bodyPr/>
        <a:lstStyle/>
        <a:p>
          <a:r>
            <a:rPr lang="en-US" dirty="0"/>
            <a:t>Quantum and Post-Quantum Cryptography</a:t>
          </a:r>
        </a:p>
      </dgm:t>
    </dgm:pt>
    <dgm:pt modelId="{0D1779AF-D9A2-4C03-814F-A305D2654E28}" type="parTrans" cxnId="{CFBC8B45-0AB6-4E70-97E4-8ADC681D1AC2}">
      <dgm:prSet/>
      <dgm:spPr/>
      <dgm:t>
        <a:bodyPr/>
        <a:lstStyle/>
        <a:p>
          <a:endParaRPr lang="en-US"/>
        </a:p>
      </dgm:t>
    </dgm:pt>
    <dgm:pt modelId="{DBFAE067-C286-41BD-93DB-022AB48EE5E4}" type="sibTrans" cxnId="{CFBC8B45-0AB6-4E70-97E4-8ADC681D1AC2}">
      <dgm:prSet/>
      <dgm:spPr/>
      <dgm:t>
        <a:bodyPr/>
        <a:lstStyle/>
        <a:p>
          <a:endParaRPr lang="en-US"/>
        </a:p>
      </dgm:t>
    </dgm:pt>
    <dgm:pt modelId="{5597DBE5-9169-4566-B245-FAADE1ACFC45}">
      <dgm:prSet phldrT="[Text]"/>
      <dgm:spPr/>
      <dgm:t>
        <a:bodyPr/>
        <a:lstStyle/>
        <a:p>
          <a:r>
            <a:rPr lang="en-US" dirty="0"/>
            <a:t>Study query complexity of certain problems implies (post-)quantum security of cryptosystems</a:t>
          </a:r>
        </a:p>
      </dgm:t>
    </dgm:pt>
    <dgm:pt modelId="{A1E7ACDA-26DA-4472-BA70-4F2F1512A480}" type="parTrans" cxnId="{42FFACE6-96EE-49AB-963C-A12F87D042BB}">
      <dgm:prSet/>
      <dgm:spPr/>
      <dgm:t>
        <a:bodyPr/>
        <a:lstStyle/>
        <a:p>
          <a:endParaRPr lang="en-US"/>
        </a:p>
      </dgm:t>
    </dgm:pt>
    <dgm:pt modelId="{95C7B0FE-8E75-4789-AB31-ADBDA2A2D51A}" type="sibTrans" cxnId="{42FFACE6-96EE-49AB-963C-A12F87D042BB}">
      <dgm:prSet/>
      <dgm:spPr/>
      <dgm:t>
        <a:bodyPr/>
        <a:lstStyle/>
        <a:p>
          <a:endParaRPr lang="en-US"/>
        </a:p>
      </dgm:t>
    </dgm:pt>
    <dgm:pt modelId="{FD63C6E5-39EB-4ECE-B717-1E0457A3C67C}">
      <dgm:prSet phldrT="[Text]"/>
      <dgm:spPr/>
      <dgm:t>
        <a:bodyPr/>
        <a:lstStyle/>
        <a:p>
          <a:endParaRPr lang="en-US" sz="1700" dirty="0"/>
        </a:p>
      </dgm:t>
    </dgm:pt>
    <dgm:pt modelId="{6A998A1F-5242-4609-A561-380E4620D164}" type="parTrans" cxnId="{A056A50C-4202-4AF4-B222-3FEEC8D4ACC5}">
      <dgm:prSet/>
      <dgm:spPr/>
      <dgm:t>
        <a:bodyPr/>
        <a:lstStyle/>
        <a:p>
          <a:endParaRPr lang="en-US"/>
        </a:p>
      </dgm:t>
    </dgm:pt>
    <dgm:pt modelId="{18EB0A3F-CFE0-461F-8147-FA088AF9B050}" type="sibTrans" cxnId="{A056A50C-4202-4AF4-B222-3FEEC8D4ACC5}">
      <dgm:prSet/>
      <dgm:spPr/>
      <dgm:t>
        <a:bodyPr/>
        <a:lstStyle/>
        <a:p>
          <a:endParaRPr lang="en-US"/>
        </a:p>
      </dgm:t>
    </dgm:pt>
    <dgm:pt modelId="{034E3BCE-A440-44E2-A22E-DB6D1FC18597}">
      <dgm:prSet phldrT="[Text]" custT="1"/>
      <dgm:spPr/>
      <dgm:t>
        <a:bodyPr/>
        <a:lstStyle/>
        <a:p>
          <a:r>
            <a:rPr lang="en-US" sz="2000" dirty="0"/>
            <a:t>Allows lower bounds on </a:t>
          </a:r>
          <a:r>
            <a:rPr lang="en-US" sz="2000" b="1" dirty="0"/>
            <a:t>#</a:t>
          </a:r>
          <a:r>
            <a:rPr lang="en-US" sz="2000" dirty="0"/>
            <a:t> </a:t>
          </a:r>
          <a:r>
            <a:rPr lang="en-GB" sz="2000" dirty="0"/>
            <a:t>resources</a:t>
          </a:r>
          <a:r>
            <a:rPr lang="en-US" sz="2000" dirty="0"/>
            <a:t> required solve problem</a:t>
          </a:r>
        </a:p>
      </dgm:t>
    </dgm:pt>
    <dgm:pt modelId="{65E11942-0C51-4070-84C6-C9DFE7F8CD61}" type="parTrans" cxnId="{59C4130F-2641-4412-B9B2-1096EB39C8A5}">
      <dgm:prSet/>
      <dgm:spPr/>
      <dgm:t>
        <a:bodyPr/>
        <a:lstStyle/>
        <a:p>
          <a:endParaRPr lang="en-US"/>
        </a:p>
      </dgm:t>
    </dgm:pt>
    <dgm:pt modelId="{7B30B064-C7A0-410E-8DE9-0D1089F4DD72}" type="sibTrans" cxnId="{59C4130F-2641-4412-B9B2-1096EB39C8A5}">
      <dgm:prSet/>
      <dgm:spPr/>
      <dgm:t>
        <a:bodyPr/>
        <a:lstStyle/>
        <a:p>
          <a:endParaRPr lang="en-US"/>
        </a:p>
      </dgm:t>
    </dgm:pt>
    <dgm:pt modelId="{430DD824-DD77-4B99-8510-DC39F39C1C83}">
      <dgm:prSet phldrT="[Text]"/>
      <dgm:spPr/>
      <dgm:t>
        <a:bodyPr/>
        <a:lstStyle/>
        <a:p>
          <a:endParaRPr lang="en-US" dirty="0"/>
        </a:p>
      </dgm:t>
    </dgm:pt>
    <dgm:pt modelId="{12E68F92-201C-4D35-A09D-A37E72595D4F}" type="parTrans" cxnId="{16D7CA93-BB28-41C3-9231-FC197D73B148}">
      <dgm:prSet/>
      <dgm:spPr/>
      <dgm:t>
        <a:bodyPr/>
        <a:lstStyle/>
        <a:p>
          <a:endParaRPr lang="en-US"/>
        </a:p>
      </dgm:t>
    </dgm:pt>
    <dgm:pt modelId="{3C012B93-1A85-44E0-97C7-D4F26560AC7F}" type="sibTrans" cxnId="{16D7CA93-BB28-41C3-9231-FC197D73B148}">
      <dgm:prSet/>
      <dgm:spPr/>
      <dgm:t>
        <a:bodyPr/>
        <a:lstStyle/>
        <a:p>
          <a:endParaRPr lang="en-US"/>
        </a:p>
      </dgm:t>
    </dgm:pt>
    <dgm:pt modelId="{FD563AA6-3A9A-4BA0-9695-E72C8328D071}" type="pres">
      <dgm:prSet presAssocID="{27548FD2-1F39-438E-869E-E4FB943CF535}" presName="linear" presStyleCnt="0">
        <dgm:presLayoutVars>
          <dgm:animLvl val="lvl"/>
          <dgm:resizeHandles val="exact"/>
        </dgm:presLayoutVars>
      </dgm:prSet>
      <dgm:spPr/>
    </dgm:pt>
    <dgm:pt modelId="{98BA6FD2-3A27-4A07-B330-46659BB645E2}" type="pres">
      <dgm:prSet presAssocID="{8F3FD451-70D7-4C46-B02C-8C3B4FDCB641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9492866-14A3-4DB3-99A7-A853260A8B7A}" type="pres">
      <dgm:prSet presAssocID="{8F3FD451-70D7-4C46-B02C-8C3B4FDCB641}" presName="childText" presStyleLbl="revTx" presStyleIdx="0" presStyleCnt="2">
        <dgm:presLayoutVars>
          <dgm:bulletEnabled val="1"/>
        </dgm:presLayoutVars>
      </dgm:prSet>
      <dgm:spPr/>
    </dgm:pt>
    <dgm:pt modelId="{A0A99E59-4FD2-4BC1-A0A4-8BDA7ED9E881}" type="pres">
      <dgm:prSet presAssocID="{98850697-AF1D-4B0B-B129-FE89025C9BEA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08031612-F40F-4299-B368-DE1977360D14}" type="pres">
      <dgm:prSet presAssocID="{98850697-AF1D-4B0B-B129-FE89025C9BEA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A056A50C-4202-4AF4-B222-3FEEC8D4ACC5}" srcId="{8F3FD451-70D7-4C46-B02C-8C3B4FDCB641}" destId="{FD63C6E5-39EB-4ECE-B717-1E0457A3C67C}" srcOrd="2" destOrd="0" parTransId="{6A998A1F-5242-4609-A561-380E4620D164}" sibTransId="{18EB0A3F-CFE0-461F-8147-FA088AF9B050}"/>
    <dgm:cxn modelId="{D0DCF90D-0BF1-44A0-98CB-58B70FF20BAA}" type="presOf" srcId="{F706F1B1-2E44-4187-8FBA-AA7D5DB75317}" destId="{B9492866-14A3-4DB3-99A7-A853260A8B7A}" srcOrd="0" destOrd="0" presId="urn:microsoft.com/office/officeart/2005/8/layout/vList2"/>
    <dgm:cxn modelId="{59C4130F-2641-4412-B9B2-1096EB39C8A5}" srcId="{8F3FD451-70D7-4C46-B02C-8C3B4FDCB641}" destId="{034E3BCE-A440-44E2-A22E-DB6D1FC18597}" srcOrd="1" destOrd="0" parTransId="{65E11942-0C51-4070-84C6-C9DFE7F8CD61}" sibTransId="{7B30B064-C7A0-410E-8DE9-0D1089F4DD72}"/>
    <dgm:cxn modelId="{DD5B2F16-3CAF-467A-B0EE-4D35D554E847}" type="presOf" srcId="{98850697-AF1D-4B0B-B129-FE89025C9BEA}" destId="{A0A99E59-4FD2-4BC1-A0A4-8BDA7ED9E881}" srcOrd="0" destOrd="0" presId="urn:microsoft.com/office/officeart/2005/8/layout/vList2"/>
    <dgm:cxn modelId="{FB9DC71C-212F-40AD-BF7C-EA0C67746339}" srcId="{27548FD2-1F39-438E-869E-E4FB943CF535}" destId="{8F3FD451-70D7-4C46-B02C-8C3B4FDCB641}" srcOrd="0" destOrd="0" parTransId="{D6A4E506-62BA-424F-93DC-1064F5F99FA4}" sibTransId="{86336D89-E68B-4448-8C31-9161CDB8E3E8}"/>
    <dgm:cxn modelId="{749EE530-7CB1-4AA7-9B89-6C15F98B0410}" type="presOf" srcId="{8F3FD451-70D7-4C46-B02C-8C3B4FDCB641}" destId="{98BA6FD2-3A27-4A07-B330-46659BB645E2}" srcOrd="0" destOrd="0" presId="urn:microsoft.com/office/officeart/2005/8/layout/vList2"/>
    <dgm:cxn modelId="{CFBC8B45-0AB6-4E70-97E4-8ADC681D1AC2}" srcId="{27548FD2-1F39-438E-869E-E4FB943CF535}" destId="{98850697-AF1D-4B0B-B129-FE89025C9BEA}" srcOrd="1" destOrd="0" parTransId="{0D1779AF-D9A2-4C03-814F-A305D2654E28}" sibTransId="{DBFAE067-C286-41BD-93DB-022AB48EE5E4}"/>
    <dgm:cxn modelId="{4B8C4949-2AED-43DD-9381-53BEDB59F08A}" type="presOf" srcId="{430DD824-DD77-4B99-8510-DC39F39C1C83}" destId="{08031612-F40F-4299-B368-DE1977360D14}" srcOrd="0" destOrd="1" presId="urn:microsoft.com/office/officeart/2005/8/layout/vList2"/>
    <dgm:cxn modelId="{3774308E-4E72-469D-B42E-9D1F506F48B7}" type="presOf" srcId="{034E3BCE-A440-44E2-A22E-DB6D1FC18597}" destId="{B9492866-14A3-4DB3-99A7-A853260A8B7A}" srcOrd="0" destOrd="1" presId="urn:microsoft.com/office/officeart/2005/8/layout/vList2"/>
    <dgm:cxn modelId="{16D7CA93-BB28-41C3-9231-FC197D73B148}" srcId="{98850697-AF1D-4B0B-B129-FE89025C9BEA}" destId="{430DD824-DD77-4B99-8510-DC39F39C1C83}" srcOrd="1" destOrd="0" parTransId="{12E68F92-201C-4D35-A09D-A37E72595D4F}" sibTransId="{3C012B93-1A85-44E0-97C7-D4F26560AC7F}"/>
    <dgm:cxn modelId="{51B4B79D-4CED-4D8D-8989-29A30F368B1D}" srcId="{8F3FD451-70D7-4C46-B02C-8C3B4FDCB641}" destId="{F706F1B1-2E44-4187-8FBA-AA7D5DB75317}" srcOrd="0" destOrd="0" parTransId="{7E221D4E-D8C9-439E-BC59-96B62B4317C1}" sibTransId="{504349AE-5E31-4136-A6D1-7CF02CFFA93E}"/>
    <dgm:cxn modelId="{B873A8AE-9F98-4103-BD7D-43CD7C103C5C}" type="presOf" srcId="{5597DBE5-9169-4566-B245-FAADE1ACFC45}" destId="{08031612-F40F-4299-B368-DE1977360D14}" srcOrd="0" destOrd="0" presId="urn:microsoft.com/office/officeart/2005/8/layout/vList2"/>
    <dgm:cxn modelId="{91BE14D7-3CF7-4C0E-9F54-FC9DFB500F04}" type="presOf" srcId="{FD63C6E5-39EB-4ECE-B717-1E0457A3C67C}" destId="{B9492866-14A3-4DB3-99A7-A853260A8B7A}" srcOrd="0" destOrd="2" presId="urn:microsoft.com/office/officeart/2005/8/layout/vList2"/>
    <dgm:cxn modelId="{B46301E5-69A8-4DF5-AC2B-42845A4FB487}" type="presOf" srcId="{27548FD2-1F39-438E-869E-E4FB943CF535}" destId="{FD563AA6-3A9A-4BA0-9695-E72C8328D071}" srcOrd="0" destOrd="0" presId="urn:microsoft.com/office/officeart/2005/8/layout/vList2"/>
    <dgm:cxn modelId="{42FFACE6-96EE-49AB-963C-A12F87D042BB}" srcId="{98850697-AF1D-4B0B-B129-FE89025C9BEA}" destId="{5597DBE5-9169-4566-B245-FAADE1ACFC45}" srcOrd="0" destOrd="0" parTransId="{A1E7ACDA-26DA-4472-BA70-4F2F1512A480}" sibTransId="{95C7B0FE-8E75-4789-AB31-ADBDA2A2D51A}"/>
    <dgm:cxn modelId="{A145844C-6D29-4B8B-AFD6-F1A69B728F69}" type="presParOf" srcId="{FD563AA6-3A9A-4BA0-9695-E72C8328D071}" destId="{98BA6FD2-3A27-4A07-B330-46659BB645E2}" srcOrd="0" destOrd="0" presId="urn:microsoft.com/office/officeart/2005/8/layout/vList2"/>
    <dgm:cxn modelId="{DA076B6F-8188-41DF-B471-AA0D5585255A}" type="presParOf" srcId="{FD563AA6-3A9A-4BA0-9695-E72C8328D071}" destId="{B9492866-14A3-4DB3-99A7-A853260A8B7A}" srcOrd="1" destOrd="0" presId="urn:microsoft.com/office/officeart/2005/8/layout/vList2"/>
    <dgm:cxn modelId="{0CB1EC0C-5D7D-41E3-9438-66E8DDDE0083}" type="presParOf" srcId="{FD563AA6-3A9A-4BA0-9695-E72C8328D071}" destId="{A0A99E59-4FD2-4BC1-A0A4-8BDA7ED9E881}" srcOrd="2" destOrd="0" presId="urn:microsoft.com/office/officeart/2005/8/layout/vList2"/>
    <dgm:cxn modelId="{C581E818-C3E0-41CD-8B1C-5E71684DA929}" type="presParOf" srcId="{FD563AA6-3A9A-4BA0-9695-E72C8328D071}" destId="{08031612-F40F-4299-B368-DE1977360D14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BA6FD2-3A27-4A07-B330-46659BB645E2}">
      <dsp:nvSpPr>
        <dsp:cNvPr id="0" name=""/>
        <dsp:cNvSpPr/>
      </dsp:nvSpPr>
      <dsp:spPr>
        <a:xfrm>
          <a:off x="0" y="50473"/>
          <a:ext cx="8542682" cy="155902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Quantum Algorithms</a:t>
          </a:r>
        </a:p>
      </dsp:txBody>
      <dsp:txXfrm>
        <a:off x="76105" y="126578"/>
        <a:ext cx="8390472" cy="1406815"/>
      </dsp:txXfrm>
    </dsp:sp>
    <dsp:sp modelId="{B9492866-14A3-4DB3-99A7-A853260A8B7A}">
      <dsp:nvSpPr>
        <dsp:cNvPr id="0" name=""/>
        <dsp:cNvSpPr/>
      </dsp:nvSpPr>
      <dsp:spPr>
        <a:xfrm>
          <a:off x="0" y="1609498"/>
          <a:ext cx="8542682" cy="933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1230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Numerous known algorithms are query algorithms;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Allows lower bounds on </a:t>
          </a:r>
          <a:r>
            <a:rPr lang="en-US" sz="2000" b="1" kern="1200" dirty="0"/>
            <a:t>#</a:t>
          </a:r>
          <a:r>
            <a:rPr lang="en-US" sz="2000" kern="1200" dirty="0"/>
            <a:t> </a:t>
          </a:r>
          <a:r>
            <a:rPr lang="en-GB" sz="2000" kern="1200" dirty="0"/>
            <a:t>resources</a:t>
          </a:r>
          <a:r>
            <a:rPr lang="en-US" sz="2000" kern="1200" dirty="0"/>
            <a:t> required solve problem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1700" kern="1200" dirty="0"/>
        </a:p>
      </dsp:txBody>
      <dsp:txXfrm>
        <a:off x="0" y="1609498"/>
        <a:ext cx="8542682" cy="933570"/>
      </dsp:txXfrm>
    </dsp:sp>
    <dsp:sp modelId="{A0A99E59-4FD2-4BC1-A0A4-8BDA7ED9E881}">
      <dsp:nvSpPr>
        <dsp:cNvPr id="0" name=""/>
        <dsp:cNvSpPr/>
      </dsp:nvSpPr>
      <dsp:spPr>
        <a:xfrm>
          <a:off x="0" y="2543068"/>
          <a:ext cx="8542682" cy="155902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Quantum and Post-Quantum Cryptography</a:t>
          </a:r>
        </a:p>
      </dsp:txBody>
      <dsp:txXfrm>
        <a:off x="76105" y="2619173"/>
        <a:ext cx="8390472" cy="1406815"/>
      </dsp:txXfrm>
    </dsp:sp>
    <dsp:sp modelId="{08031612-F40F-4299-B368-DE1977360D14}">
      <dsp:nvSpPr>
        <dsp:cNvPr id="0" name=""/>
        <dsp:cNvSpPr/>
      </dsp:nvSpPr>
      <dsp:spPr>
        <a:xfrm>
          <a:off x="0" y="4102093"/>
          <a:ext cx="8542682" cy="19095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1230" tIns="52070" rIns="291592" bIns="5207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kern="1200" dirty="0"/>
            <a:t>Study query complexity of certain problems implies (post-)quantum security of cryptosystems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3200" kern="1200" dirty="0"/>
        </a:p>
      </dsp:txBody>
      <dsp:txXfrm>
        <a:off x="0" y="4102093"/>
        <a:ext cx="8542682" cy="19095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3T22:08:51.0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5 654 24575,'57'-37'0,"-46"28"0,0 1 0,1 1 0,0 0 0,0 0 0,16-5 0,8-1 0,-8 3 0,0 1 0,0 2 0,33-4 0,625-110-8698,-208 32 5854,-329 70 4653,-99 15 14,-1-3 0,49-12 0,205-47 2441,-369 116-4264,10-25-353,-1-2-1,-60 15 1,106-35 347,-57 14-464,-116 15 1,44-10-247,79-13 540,-117 1 0,-30 4 194,51 1-411,-301-8 1,251-9 798,185 2 343,8 1-511,0-1 0,0 0 1,0-1-1,0-1 0,-23-5 1,35 6-205,-1 0-1,1 0 1,-1 0 0,1 0 0,0 0 0,-1-1 0,1 1 0,0-1 0,0 1 0,0-1 0,0 0 0,0 0 0,1 0 0,-1 0 0,1 0 0,-1 0 0,1-1-1,-1 1 1,1 0 0,0-1 0,0 1 0,1-1 0,-1 1 0,0-1 0,1 0 0,-1 1 0,1-1 0,0 1 0,0-1 0,0 0 0,0 1 0,1-1 0,-1 0-1,0 1 1,1-1 0,1-2 0,1-5-34,0 1 0,1-1 0,1 1 0,-1 0 0,1 0 0,1 1 0,-1 0 0,2 0 0,-1 0 0,1 0 0,0 1 0,0 0 0,1 1 0,10-7 0,-2 2 0,-1 1 0,2 0 0,-1 2 0,1 0 0,1 1 0,32-10 0,6 1 0,-1-2 0,60-29 0,-62 25 0,1 3 0,96-21 0,-104 36 0,-45 4 0,-1 0 0,1 0 0,0 0 0,-1 1 0,1-1 0,-1 0 0,1 0 0,-1 0 0,1 1 0,0-1 0,-1 0 0,1 0 0,-1 1 0,1-1 0,-1 0 0,1 1 0,-1-1 0,0 1 0,1-1 0,-1 1 0,1-1 0,-1 1 0,0-1 0,1 2 0,-1-1 0,0 0 0,0 0 0,0 1 0,-1-1 0,1 0 0,0 0 0,-1 0 0,1 1 0,0-1 0,-1 0 0,0 0 0,1 0 0,-1 0 0,0 0 0,1 0 0,-1 0 0,-2 1 0,-46 52 0,-79 66 0,96-92 0,-1 0 0,14-12 0,0 1 0,-29 34 0,21-27 0,23-22 0,1 0 0,0 1 0,0-1 0,0 1 0,0-1 0,1 1 0,-1 0 0,1 0 0,0 0 0,-3 4 0,5-6 0,0-1 0,1 0 0,-1 0 0,0 1 0,0-1 0,0 0 0,0 1 0,1-1 0,-1 0 0,0 0 0,0 1 0,0-1 0,1 0 0,-1 0 0,0 0 0,0 1 0,1-1 0,-1 0 0,0 0 0,1 0 0,-1 0 0,0 0 0,1 0 0,-1 1 0,0-1 0,1 0 0,-1 0 0,0 0 0,0 0 0,1 0 0,-1 0 0,0 0 0,1 0 0,-1-1 0,0 1 0,1 0 0,-1 0 0,0 0 0,1 0 0,-1 0 0,0 0 0,0-1 0,1 1 0,-1 0 0,0 0 0,1 0 0,-1-1 0,0 1 0,1-1 0,18-6 0,4-6 0,1 1 0,0 1 0,1 2 0,1 0 0,-1 1 0,34-5 0,108-24 0,-86 12-165,-58 17 83,0 0 0,0 2 0,1 1 0,34-4 0,-3 3 82,1-3 0,54-16 0,-4 1 0,-83 19 78,-1-2 1,37-16 0,4-2 164,-54 22-218,16-6-11,1 1 0,0 1 1,0 2-1,44-5 0,-69 10-14,-1 0 0,0 0 0,0 0 0,0 0 0,1 0 0,-1 0 0,0 0 0,0 0 0,0 0 0,1 0 0,-1 0 0,0 0 0,0 0 0,0 0 0,1 1 0,-1-1 0,0 0 0,0 0 0,0 0 0,1 0 0,-1 0 0,0 0 0,0 1 0,0-1 0,0 0 0,0 0 0,0 0 0,1 0 0,-1 1 0,0-1 0,0 0 0,0 0 0,0 0 0,0 1 0,0-1 0,0 0 0,0 0 0,0 0 0,0 1 0,0-1 0,0 0 0,0 0 0,0 1 0,0-1 0,0 0 0,0 0 0,0 0 0,0 1 0,0-1 0,-8 16 0,-14 14 0,10-19 0,0-1 0,-1-1 0,0 0 0,-1-1 0,0 0 0,0-1 0,-1-1 0,-19 6 0,9-2 0,-17 7 0,-81 19 0,121-35 0,1-1 0,-1 1 0,1-1 0,0 0 0,-1 0 0,1 1 0,-1-1 0,1 0 0,-1 0 0,1 0 0,-1-1 0,1 1 0,0 0 0,-1-1 0,-2 0 0,4 1 0,0-1 0,-1 1 0,1-1 0,0 1 0,0 0 0,0-1 0,0 1 0,0-1 0,0 1 0,0-1 0,0 1 0,-1-1 0,2 1 0,-1 0 0,0-1 0,0 1 0,0-1 0,0 1 0,0-1 0,0 1 0,0-1 0,0 1 0,1 0 0,-1-1 0,0 1 0,0-1 0,1 1 0,-1 0 0,0-1 0,1 0 0,3-3 0,-1 0 0,1 0 0,0 0 0,0 0 0,1 1 0,7-6 0,-9 7 0,33-19 0,1 1 0,1 2 0,0 1 0,71-20 0,-71 28 0,0-3 0,49-21 0,-98 39 0,0 1 0,0 1 0,-16 14 0,16-12 0,0-1 0,-1 0 0,0 0 0,0-1 0,-1-1 0,1 0 0,-18 6 0,-37 4 0,-160 48 0,205-58 0,0-2 0,0 0 0,0-1 0,-38 0 0,61-4 0,-1 0 0,0 0 0,0 0 0,0 0 0,0 0 0,0 0 0,0 0 0,0 0 0,0 0 0,0-1 0,1 1 0,-1 0 0,0 0 0,0 0 0,0 0 0,0 0 0,0 0 0,0 0 0,0-1 0,0 1 0,0 0 0,0 0 0,0 0 0,0 0 0,0 0 0,0 0 0,0-1 0,0 1 0,0 0 0,0 0 0,0 0 0,0 0 0,0 0 0,0 0 0,0-1 0,-1 1 0,1 0 0,0 0 0,0 0 0,0 0 0,0 0 0,0 0 0,0 0 0,0 0 0,0-1 0,0 1 0,0 0 0,-1 0 0,1 0 0,0 0 0,0 0 0,0 0 0,0 0 0,0 0 0,0 0 0,-1 0 0,1 0 0,0 0 0,0 0 0,0 0 0,0 0 0,0 0 0,0 0 0,-1 0 0,1 0 0,15-13 0,22-11 0,233-102 0,-214 106 0,-33 14 0,-23 6 0,0 0 0,0 0 0,0 0 0,0 0 0,0 1 0,0-1 0,0 0 0,0 0 0,0 0 0,0 0 0,0 0 0,-1 0 0,1 0 0,0 0 0,0 1 0,0-1 0,0 0 0,0 0 0,0 0 0,0 0 0,0 0 0,0 0 0,0 1 0,0-1 0,0 0 0,0 0 0,0 0 0,0 0 0,0 0 0,0 0 0,1 1 0,-1-1 0,0 0 0,0 0 0,0 0 0,0 0 0,0 0 0,0 0 0,0 0 0,0 0 0,0 0 0,0 1 0,0-1 0,1 0 0,-1 0 0,0 0 0,-18 13 0,0-1 0,-1 0 0,0-1 0,0-2 0,-37 14 0,11-10 0,-76 13 0,107-22 0,-1 0 0,1 1 0,-27 13 0,29-12 0,0-1 0,0 0 0,0-1 0,0 0 0,-16 2 0,1-9 0,23-3 0,15-3 0,37-13 0,88-27 0,-91 33 0,-18 9 2,1 1-1,-1 2 1,1 0-1,0 2 1,39 2-1,-31 0-34,1-2-1,48-7 1,-11-2-103,0 4 0,140 5 0,-117 3 180,-96-1-16,1 0 1,0 0-1,0 0 1,0 0-1,0 0 1,0 1-1,0-1 1,0 1-1,0-1 1,0 1 0,-1-1-1,1 1 1,3 2-1,-5-3-25,0 0 1,1 1-1,-1-1 0,0 1 0,0-1 0,1 1 0,-1-1 1,0 1-1,0-1 0,0 1 0,0-1 0,1 1 1,-1-1-1,0 1 0,0-1 0,0 1 0,0-1 1,0 1-1,0 0 0,-1-1 0,1 1 0,0-1 0,0 1 1,0-1-1,0 1 0,0-1 0,-1 1 0,1-1 1,0 1-1,-1-1 0,-4 7-19,0-1 0,0 0 0,0 0 0,-13 9 0,8-6 53,-3 2-37,-2 0 0,0-1 0,0 0 0,-1-1 0,0-1 0,-19 7 0,-108 31 0,93-31 0,-124 24-368,35-10-395,-71 10 693,152-32 370,1 3 0,0 3 1,-83 29-1,138-41-300,1-1 0,-1 1 0,1-1 0,-1 1 0,1 0 0,-1-1 0,1 1 0,0 0 0,0 0 0,-1 0 0,1 0 0,0 0 0,0 0 0,0 0 0,0 1 0,0-1 0,0 0 0,0 1 0,1-1 0,-1 0 0,0 1 0,0 1 0,9 7 0,18-9 0,589-98-853,-421 72 27,491-78-5090,-597 90 5918,108-2-1,-105 10-1,12-11-125,-72 10 2502,57-5 1,-80 11-2189,2-1 155,0 1 0,0 0 0,0 1 0,18 3 0,-27-3-322,1-1-1,-1 0 1,0 0-1,0 1 1,0-1-1,0 1 1,1-1-1,-1 1 1,0 0-1,0-1 1,0 1-1,0 0 1,0 0-1,0-1 1,-1 1-1,1 0 1,0 0-1,0 0 0,-1 0 1,1 0-1,0 0 1,-1 0-1,1 1 1,-1-1-1,0 0 1,1 0-1,-1 0 1,0 1-1,1-1 1,-1 0-1,0 0 1,0 0-1,0 1 1,0-1-1,0 0 1,-1 0-1,1 1 1,0-1-1,-1 0 1,1 0-1,0 0 1,-1 0-1,1 1 1,-1-1-1,0 0 1,1 0-1,-1 0 1,-2 1-1,-2 6-21,0 0 0,-1-1 0,0 0 0,0 0 0,0 0 0,-1-1 0,0 0 0,-1-1 0,-12 9 0,-12 3 0,-38 16 0,27-13 0,16-10 0,-1 0 0,0-2 0,0-1 0,-1-1 0,-29 2 0,-35 7 0,-458 77-3651,502-86 3786,24-4 122,-1 2 0,1 0-1,0 2 1,0 1 0,-38 15 0,54-17-11,-1-1 1,0 0 0,-1-1 0,1 0 0,-1 0 0,1-1 0,-21 1 0,26-7-247,11-3 0,13-6 0,19-7 0,1 3 0,0 1 0,2 2 0,-1 1 0,2 3 0,0 1 0,43-4 0,-43 5 0,0-2 0,77-30 0,-20 5 0,-86 31 0,1-2 0,-1 0 0,-1 0 0,14-10 0,-40 15 0,-13 5 0,-123 39 0,111-33 0,2-4-10,-2 0-1,1-3 1,0-1 0,-54-5-1,19 1-1302,44 2-5513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3T22:09:22.64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1902 24575,'66'0'0,"98"-13"0,-138 9 0,0-1 0,0-2 0,-1 0 0,0-2 0,-1-1 0,40-21 0,32-16 0,-66 34 0,56-33 0,-54 28 0,0 0 0,63-22 0,-90 38 0,14-8 0,-1 0 0,0-1 0,0-1 0,23-20 0,0 0 0,56-28 0,-63 41 0,39-29 0,-24 12 0,-21 17 0,40-37 0,7-3 0,-54 44 0,35-32 0,-29 24 0,1 0 0,44-27 0,-41 30 0,0-2 0,31-29 0,-21 11 0,-13 11 0,2 1 0,56-40 0,-5 10 0,-44 30 0,48-27 0,-53 34 0,0-3 0,-2 0 0,-1-2 0,-1-1 0,28-34 0,20-19 0,-69 73 0,-1-1 0,0 0 0,-1 0 0,0 0 0,7-16 0,-7 13 0,1 1 0,0 0 0,14-18 0,7-4 0,-6 7 0,1 1 0,37-31 0,-47 44 18,0-1-1,-1-1 0,13-17 1,-17 20-198,0 0 1,1 1 0,0 0-1,1 0 1,0 1 0,0 0-1,20-12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3T22:09:29.64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504 0 24575,'0'15'0,"-2"-1"0,1 0 0,-2 0 0,0 0 0,0 0 0,-2-1 0,-7 18 0,-51 87 0,42-81 0,-20 44 0,21-38 0,-1-1 0,-3-1 0,-46 62 0,-62 91 0,112-161 0,15-24 0,0 0 0,0-1 0,-1 0 0,-13 14 0,-1 3 0,17-17 0,17-17 0,49-51 0,-51 46 0,2 0 0,0 1 0,0 1 0,1 0 0,21-12 0,-2 4 0,32-26 0,19-10 0,-70 46 0,-2 0 0,1-1 0,-2 0 0,22-23 0,-24 22 0,1 0 0,1 1 0,-1 1 0,2 0 0,25-16 0,-18 14 0,0-1 0,-1-1 0,28-26 0,-31 25 0,0 1 0,2 1 0,-1 0 0,29-15 0,62-42 0,-73 54 0,0 2 0,1 1 0,0 2 0,1 2 0,39-5 0,1 2 0,-33 4 0,67-2 0,-89 8 0,0-1 0,38-9 0,-35 6 0,44-4 0,61-6 0,-82 8 0,70-1 0,-19 9-1365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3T22:09:31.33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24575,'990'0'-1365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3T22:09:42.04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1124 24575,'2'-19'0,"0"-1"0,1 1 0,7-29 0,-4 26 0,-1-1 0,1-24 0,-3-399 0,-5 229 0,2-45-1365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3T22:08:54.0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2030 416 24575,'-2'1'0,"0"-1"0,0 1 0,0 0 0,0-1 0,0 1 0,0 0 0,0 0 0,0 0 0,0 0 0,1 1 0,-1-1 0,0 0 0,1 1 0,-1-1 0,1 1 0,-1 0 0,1-1 0,0 1 0,0 0 0,0 0 0,0 0 0,-1 3 0,1-4 0,1 0 0,0 0 0,-1-1 0,1 1 0,0 0 0,0 0 0,0 0 0,-1-1 0,1 1 0,0 0 0,0 0 0,0 0 0,0 0 0,1-1 0,-1 1 0,0 0 0,0 0 0,0 0 0,1 0 0,-1-1 0,1 2 0,0-2 0,-1 1 0,1-1 0,0 1 0,0-1 0,-1 0 0,1 1 0,0-1 0,0 0 0,0 0 0,-1 0 0,1 0 0,0 0 0,0 0 0,0 0 0,0 0 0,0 0 0,-1 0 0,1 0 0,0 0 0,0 0 0,0-1 0,-1 1 0,1 0 0,0-1 0,1 0 0,107-52 0,-51 25 0,-32 14 0,1 1 0,1 2 0,49-15 0,94-25 0,-56 14 0,-31 23 0,-67 13 0,-1-2 0,1 1 0,-1-2 0,25-8 0,10-6-141,103-21-1,-115 31 56,1-1 0,-1-2 0,-1-2 0,71-33 0,-69 31 305,-35 13-174,1 1 0,-1-1 0,1 0 0,-1 0 0,0 0 0,0-1 0,0 0 0,0 0-1,-1 0 1,8-7 0,-12 10-45,0 0 0,1 0 0,-1 0 0,0 0 0,0 0 0,0-1 0,0 1 0,0 0 0,0 0 0,0 0 0,0 0 0,0 0 0,1 0 0,-1-1 0,0 1 0,0 0 0,0 0 0,0 0 0,0 0 0,0 0 0,0-1 0,0 1 0,0 0 0,0 0 0,0 0 0,0 0 0,0 0 0,0-1 0,0 1 0,0 0 0,0 0 0,0 0 0,0 0 0,0 0 0,-1-1 0,1 1 0,0 0 0,0 0 0,0 0 0,0 0 0,0 0 0,0 0 0,0 0 0,0-1 0,-1 1 0,1 0 0,0 0 0,0 0 0,0 0 0,0 0 0,0 0 0,0 0 0,-1 0 0,1 0 0,-12 2 0,-14 10 0,-5 5-225,0-1-1,-1-1 0,-1-1 0,0-2 1,-62 14-1,-15 6-128,-184 48 354,158-45 0,-134 30-1668,149-44 161,69-13 1688,-57 16 0,-197 55-131,169-45-72,-153 18 0,281-51-32,-33 5 1117,-52 13 0,72-17 173,29-14-365,28-16-539,26-11-328,-37 22-4,0 1 0,1 1 0,1 2 0,38-15 0,-17 13 0,-1-2 0,75-39 0,-91 41 0,0 2 0,39-13 0,-43 18 0,1-2 0,-2-1 0,48-28 0,-36 22 0,-28 13 0,-25 13 0,-89 51-3,80-44-151,-1 0 0,0-2 0,-1-1-1,-1-1 1,-52 15 0,-219 53-1153,194-50 1307,65-17 0,-57 10 0,77-19 279,-1 1 1,1 0-1,-32 15 1,45-18-201,1 1 1,-1 1 0,0-1 0,1 1 0,0 0 0,0 0-1,0 1 1,0 0 0,1 0 0,0 0 0,0 1 0,0 0-1,-5 8 1,17-19-80,0 1 0,0 0 0,0 0 0,1 0 0,10-3 0,1-1 0,158-64 0,-141 56 0,1 2 0,41-10 0,-17 6 0,-38 9 0,41-21 0,10-4 0,66-23 0,-4-16 0,-116 61 0,-18 9 0,-10 9 0,-10 7 0,7-4 0,-2 0 0,1-1 0,-1 0 0,0-1 0,0 0 0,-1-1 0,-25 8 0,-53 11 21,-98 21-1247,64-15 1226,94-21 0,-1-2 0,1-1 0,-41 3 0,7-3-185,-87 20-1,91-14-273,-107 9-1,114-17 460,0 3 0,-84 22 0,18-2 0,51-8 604,55-14-517,-1-1 0,0-1-1,0 0 1,0-1 0,-20 1-1,36-4-88,-1 0-1,0 0 0,0 0 1,1 0-1,-1 0 1,0 0-1,0 0 1,1 0-1,-1 0 0,0 0 1,0 0-1,1 0 1,-1-1-1,0 1 0,0 0 1,1 0-1,-1-1 1,0 1-1,1-1 0,-1 1 1,1 0-1,-1-1 1,0 1-1,1-1 0,-1 0 1,0 0-1,10-15 596,28-10 255,64-26-848,114-56 0,-124 58-1365,-67 38-5461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3T22:09:11.22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3546 2117 24575,'-6'-1'0,"1"-1"0,-1 1 0,0-1 0,0-1 0,1 1 0,-1-1 0,1 0 0,-9-7 0,-12-4 0,-22-11-270,-2 3-1,0 2 0,-2 2 1,-80-16-1,84 29 271,-53 1 0,54 3 0,-54-7 0,-39-7-467,-275 9 0,246 8-1548,-10-1-467,176-4 2697,13-3 308,17-6 705,120-20 3135,-108 25-4135,73 0-1,-70 4-385,0-1-1,-1-2 1,47-14-1,-42 10-25,-1 1 1,59-4-1,485 11 184,-287 5 0,975-3 853,-1268 0-710,-5-1-130,0 1 1,0 0-1,1 0 1,-1 0-1,0 0 1,0 1-1,0-1 1,0 1 0,0 0-1,0 1 1,0-1-1,0 1 1,6 3-1,-9-4-13,-1-1 0,0 1 0,0-1 0,0 0 0,-1 1 0,1-1 0,0 1 0,0-1 0,0 1 0,0-1 0,0 1 0,0-1 0,-1 0 0,1 1 0,0-1 0,0 0 0,-1 1 0,1-1 0,0 0 0,0 1 0,-1-1 0,1 0 0,0 1 0,-1-1 0,1 0 0,-1 0 0,1 1 0,0-1 0,-1 0 0,1 0 0,-1 0 0,1 0 0,-1 1 0,1-1 0,0 0 0,-1 0 0,1 0 0,-1 0 0,1 0 0,-1 0 0,1 0 0,-1 0 0,1-1 0,-24 6 0,-79 2-437,-135-8-1,85-2 178,7 1 260,-169 5 0,182 13 0,-37 2 0,34-18 0,63-2 0,-140 16 0,97 1 0,53-9 0,-91 23 0,237-25 1110,-49-6-1101,1-2 0,36-8 0,-35 5-10,63-4 0,-34 9-65,18 1-218,89-14 0,-63 4 31,2 5-1,110 8 1,-58 0 86,-13-4 316,162 5 306,-280 4-37,-25 1 58,-19 2-413,-18 0-63,-1-2 0,0 0 0,0-2 0,-1-1 0,-53 0 0,-35 7 0,-199 33-1442,141-37 1442,121-8 0,-94 12 0,21 3-361,-1-6 0,-167-10 0,111-1 193,148 2 141,22 2 246,1-2 1,-1 0 0,0-1-1,1-1 1,-1 0 0,-29-9 0,45 11-177,0 0 1,0-1 0,0 1 0,0 0-1,-1-1 1,1 1 0,0-1 0,0 1-1,0-1 1,0 1 0,0-1-1,1 0 1,-1 0 0,0 1 0,0-1-1,0 0 1,1 0 0,-1 0 0,0 0-1,1 0 1,-1 0 0,0 0 0,0-2-1,2 2-33,-1 0 0,0 0 0,1 0 0,-1 0 0,1 0 0,-1 0 0,1 0 0,-1 1-1,1-1 1,0 0 0,-1 0 0,1 0 0,0 1 0,0-1 0,-1 1 0,1-1 0,0 0 0,0 1-1,0-1 1,1 1 0,52-20-85,42-5 75,-59 14 0,0 1 0,0 2 0,1 2 0,55-2 0,149-7 0,15-1 0,-237 15 0,-14 0 0,-1 1 0,1-1 0,0 1 0,-1 0 0,1 0 0,0 1 0,-1-1 0,1 1 0,-1 1 0,1-1 0,7 4 0,-13-4 0,0 0 0,-1 0 0,1 0 0,0 0 0,-1 0 0,1 0 0,-1 0 0,1 0 0,-1 0 0,0 0 0,1 0 0,-1-1 0,0 1 0,0 0 0,1 0 0,-1-1 0,0 1 0,0 0 0,0-1 0,0 1 0,0-1 0,0 1 0,-2-1 0,-26 17 0,14-11 0,0-1 0,0 0 0,-1-1 0,1-1 0,-1 0 0,-25 0 0,-101-5 0,64-1 0,26 3 0,-42 0 0,-155-21 0,88 5 0,-9-1 0,133 12 0,-44 1 0,4-1 0,54-1 0,23 6 0,0-1 0,0 1 0,0 0 0,0-1 0,0 1 0,0 0 0,0 0 0,0-1 0,0 1 0,0 0 0,0 0 0,0-1 0,0 1 0,0 0 0,0-1 0,0 1 0,0 0 0,0 0 0,0-1 0,0 1 0,0 0 0,1 0 0,-1-1 0,0 1 0,0 0 0,0 0 0,0 0 0,1-1 0,-1 1 0,0 0 0,0 0 0,0 0 0,1 0 0,-1-1 0,0 1 0,0 0 0,1 0 0,-1 0 0,1 0 0,3-2 0,1-1 0,-1 1 0,1 1 0,0-1 0,-1 1 0,10-2 0,117-3-608,-81 5 207,57-8 0,39-6 401,287 9 0,-233 9 0,1483-3-780,-1682 0 788,0-1-1,0 1 1,0 0 0,0 0 0,0-1 0,0 1 0,0 0 0,0 0 0,0 0 0,1 1 0,-1-1 0,0 0 0,0 0 0,0 0 0,0 1 0,0-1 0,0 1 0,0-1 0,0 1-1,0-1 1,0 1 0,0-1 0,0 1 0,-1 0 0,1 0 0,0-1 0,0 1 0,0 1 0,-2 0 52,0-1 0,0 0 0,0 0 0,0 0 0,0 0 0,0 0 0,-1 0 0,1 0 0,0 0 0,-1-1 0,1 1 0,-1 0 0,1-1 0,-1 1 0,1-1 0,-1 0 0,1 1 0,-1-1 0,-2 0 0,-38 6 151,0-2 0,-54-3-1,50-1-900,-84 10-1,-2 5 369,-1-6 0,-172-10 0,110-2 383,-770 3 1540,1147-2-1709,202 5-807,-237 12 473,60 1-295,-87-16 737,-52-2 0,0 3 0,85 13 0,186 32 0,-171-37-33,-119-9 374,0 2 0,0 3 0,0 1 0,92 25 0,-130-27-475,1-1 368,0 1-1,0 1 1,19 9 0,-30-13-209,0-1 0,0 1 0,0-1 0,0 1 0,-1 0 1,1-1-1,0 1 0,0 0 0,-1 0 0,1-1 0,0 1 0,-1 0 1,1 0-1,-1 0 0,1 0 0,-1 0 0,1 0 0,-1 0 0,0 0 1,1 0-1,-1 2 0,0-2-26,-1 1 1,0-1-1,1 0 1,-1 1-1,0-1 1,0 0-1,0 0 1,0 1-1,0-1 1,0 0-1,0 0 1,0 0-1,0 0 1,0-1-1,-1 1 1,1 0-1,0 0 1,-1-1-1,1 1 1,-3 0-1,-37 15 1,-2-1 0,0-3 0,-84 14 0,1-13 0,84-10 0,-73 14 0,98-13 0,1-1 0,-1 0 0,0-1 0,0-1 0,-1-1 0,1-1 0,0 0 0,0-1 0,1-1 0,-1 0 0,0-1 0,1-1 0,0-1 0,0 0 0,0-1 0,1-1 0,-19-12 0,-10-5-22,0 1 1,-2 3-1,-91-29 0,55 27-364,-126-16-1,90 16 378,77 13 227,-1 2-1,-1 2 0,-43-1 0,50 7-217,20-1 0,0 0 0,0 2 0,-1 0 0,1 0 0,-22 6 0,37-7 0,1 0 0,-1 0 0,1 0 0,0 0 0,-1 0 0,1 0 0,-1 0 0,1 0 0,0 1 0,-1-1 0,1 0 0,-1 0 0,1 0 0,0 0 0,-1 0 0,1 1 0,0-1 0,-1 0 0,1 0 0,0 1 0,-1-1 0,1 0 0,0 0 0,-1 1 0,1-1 0,0 0 0,0 1 0,0-1 0,-1 0 0,1 1 0,0-1 0,0 1 0,0-1 0,0 0 0,0 1 0,-1-1 0,1 1 0,0-1 0,0 0 0,0 1 0,0-1 0,0 1 0,0-1 0,1 0 0,-1 1 0,0-1 0,0 1 0,0-1 0,0 1 0,25 14 0,36 5 0,-18-14 8,0-2 1,46 0-1,-43-4-539,71 11-1,96 13 292,-40-6-1147,-45-6 915,235-9 1,-178-5 425,-134 1 71,-2 0 196,-1 2 0,0 2 0,72 13 0,-101-13-99,31 7 975,-48-9-1045,-1-1 0,0 0-1,1 1 1,-1-1 0,0 0 0,0 1-1,1 0 1,-1-1 0,0 1 0,0 0-1,0 0 1,0-1 0,0 1 0,0 0-1,0 0 1,0 0 0,0 0 0,0 0-1,-1 1 1,1-1 0,0 0 0,-1 0-1,1 0 1,-1 1 0,1-1-1,-1 0 1,0 0 0,1 2 0,-1-1-51,-1-1 0,1 1 0,-1-1 0,0 1 0,1-1 0,-1 0 0,0 1 0,1-1 0,-1 0 0,0 0 0,0 1 0,0-1 0,0 0 0,-1 0 0,1 0 0,0 0 0,0 0 0,-1-1 0,1 1 0,0 0 0,-1-1 0,1 1 0,-1 0 1,1-1-1,0 0 0,-3 1 0,-42 7-5,43-8 5,-366 6-774,193-10 315,-1162 4 458,1327 0 12,1 1-1,-1 0 1,1 0 0,0 1-1,-1 0 1,1 1 0,0 0 0,0 0-1,1 1 1,-1 1 0,1 0-1,0 0 1,-16 12 0,25-17 9,0 0 1,0 0-1,-1 0 0,1 1 1,0-1-1,0 0 1,0 0-1,-1 0 0,1 1 1,0-1-1,0 0 1,0 0-1,0 0 0,-1 1 1,1-1-1,0 0 1,0 0-1,0 1 0,0-1 1,0 0-1,0 0 1,0 1-1,0-1 0,0 0 1,0 1-1,0-1 1,0 0-1,0 0 0,0 1 1,0-1-1,0 0 1,0 0-1,0 1 1,0-1-1,0 0 0,0 0 1,1 1-1,-1-1 1,0 0-1,0 0 0,0 1 1,1-1-1,14 6 187,21-3-289,-35-3 101,402 0-20,-168-2 0,-226 2 0,0 1 0,0 0 0,0 0 0,0 1 0,0 0 0,-1 1 0,1 0 0,-1 0 0,11 6 0,-17-8 0,0 0 0,0 0 0,0 0 0,-1 1 0,1-1 0,0 0 0,0 1 0,-1 0 0,1-1 0,-1 1 0,0 0 0,1 0 0,-1 0 0,0-1 0,0 1 0,0 0 0,0 1 0,0-1 0,-1 0 0,1 0 0,-1 0 0,1 0 0,-1 1 0,0-1 0,0 0 0,0 0 0,0 1 0,0-1 0,0 0 0,-1 0 0,1 1 0,-1-1 0,1 0 0,-1 0 0,0 0 0,0 0 0,0 0 0,0 0 0,0 0 0,-1 0 0,1 0 0,-2 1 0,-3 4 0,0 0 0,-1 0 0,0-1 0,0 0 0,0 0 0,0-1 0,-1 0 0,0 0 0,0-1 0,0 0 0,-1-1 0,1 1 0,-1-1 0,-15 2 0,-4 0 0,0-1 0,-1-1 0,-39-2 0,-495-3 0,539 1 0,0-2 0,1 0 0,-24-7 0,21 4 0,1 1 0,-36-2 0,-327 6 0,181 3 0,181-4 0,0 0 0,-40-10 0,38 6 0,-56-4 0,9 11 0,50 0 0,0-1 0,0 0 0,0-2 0,0-1 0,-26-7 0,16 0 0,-22-7 0,-61-9 0,103 24 0,1-1 0,0 0 0,0-1 0,0-1 0,0 0 0,1-1 0,0 0 0,0-1 0,0 0 0,1-1 0,-21-18 0,18 10 0,-1 0 0,0 1 0,-2 1 0,1 1 0,-1 0 0,-1 1 0,0 1 0,-1 1 0,-41-14 0,44 18 0,-2 0 0,-1 0 0,1 1 0,-27-3 0,38 8 0,0 0 0,-1 0 0,1 1 0,0 0 0,0 0 0,0 1 0,0 0 0,0 0 0,1 1 0,-1 0 0,-10 6 0,-26 12 0,25-12 0,0 1 0,-29 19 0,47-29 0,1 0 0,-1 1 0,1-1 0,-1 0 0,1 1 0,-1-1 0,0 1 0,1-1 0,0 0 0,-1 1 0,1-1 0,-1 1 0,1-1 0,0 1 0,-1-1 0,1 1 0,0-1 0,-1 1 0,1 0 0,0-1 0,0 1 0,0-1 0,0 1 0,-1 0 0,1-1 0,0 1 0,0 0 0,0-1 0,0 1 0,0 0 0,1 0 0,17 9 0,30-5 0,-17-8 0,-1-2 0,0-1 0,52-17 0,23-5 0,154-38 0,-123 32 0,-6 3 0,-105 23 0,-25 8 0,1 0 0,-1 0 0,1 0 0,-1-1 0,1 1 0,-1 0 0,1 0 0,-1 0 0,1 0 0,-1 0 0,1-1 0,-1 1 0,1 0 0,-1 0 0,1-1 0,-1 1 0,0 0 0,1-1 0,-1 1 0,1 0 0,-1-1 0,0 1 0,1-1 0,-1 1 0,0-1 0,0 1 0,1 0 0,-1-1 0,0 1 0,0-1 0,0 1 0,0-1 0,1 1 0,-1-1 0,0 0 0,0 1 0,0-1 0,0 1 0,0-1 0,-2 0 0,0 1 0,0-1 0,1 1 0,-1 0 0,0 0 0,1 0 0,-1 0 0,0 0 0,0 0 0,1 1 0,-1-1 0,0 1 0,1-1 0,-1 1 0,0-1 0,-1 2 0,-30 12 0,31-13 0,-18 7 0,0 2 0,1 0 0,0 2 0,0 0 0,1 1 0,-17 15 0,-120 101 0,13-25 0,134-99 0,0 1 0,0-2 0,0 1 0,-1-1 0,1 0 0,-1-1 0,0 0 0,0 0 0,0-1 0,-1 0 0,1-1 0,-16 1 0,15-2 0,-1 1 0,1 1 0,0-1 0,-1 2 0,1 0 0,0 0 0,0 1 0,1 0 0,-18 9 0,16 0 0,20-11 0,24-9 0,-24 3 0,-1-1 0,0 0 0,0 0 0,0-1 0,11-11 0,24-16 0,11 0 0,1 2 0,1 3 0,1 3 0,74-23 0,6 10 0,-117 33 0,0-1 0,30-14 0,29-8 0,213-40 0,-254 56 0,-1-1 0,-1-2 0,0-2 0,47-29 0,-23 13 0,-20 9 0,-32 18 0,1 1 0,0-1 0,0 2 0,0-1 0,1 1 0,0 1 0,-1-1 0,18-2 0,32 1 0,1 3 0,115 9 0,-149-3 0,43 13 0,-29-7 0,91 26 0,-86-26 0,-16-3 0,1-1 0,-1-1 0,33 0 0,-43-3 0,-1 0 0,0 2 0,0 0 0,-1 0 0,29 13 0,-27-10 0,-1-1 0,1 0 0,0-1 0,35 3 0,-27-5 0,46 11 0,-46-8 0,51 4 0,99 6 0,69 1 0,-209-15 0,0 2 0,53 12 0,-25-4 0,8 3 0,-47-9 0,-1-1 0,50 4 0,-30-5 0,1 2 0,84 22 0,-23-3 0,8 6 0,-88-22 0,0-2 0,0 0 0,1-1 0,45 2 0,-17-7 0,-1-1 0,-1 2 0,80 14 0,110 18 0,-216-30 0,0-1 0,42 0 0,-45-3 0,-1 1 0,1 1 0,45 10 0,-19-2 0,0-2 0,0-3 0,0-2 0,101-6 0,-33 0 0,-111 3 0,-4 1 0,1-1 0,-1 0 0,0 0 0,0 0 0,0 0 0,0-1 0,0 0 0,0 1 0,0-1 0,0-1 0,0 1 0,0-1 0,0 1 0,4-4 0,-8 4 0,0 1 0,1 0 0,-1-1 0,0 1 0,0 0 0,0-1 0,0 1 0,0 0 0,0-1 0,0 1 0,0 0 0,0-1 0,0 1 0,0-1 0,0 1 0,-1 0 0,1-1 0,0 1 0,0 0 0,0-1 0,0 1 0,0 0 0,-1 0 0,1-1 0,0 1 0,0 0 0,-1 0 0,1-1 0,0 1 0,0 0 0,-1 0 0,1-1 0,0 1 0,-1 0 0,1 0 0,0 0 0,-1 0 0,1 0 0,0-1 0,-1 1 0,1 0 0,0 0 0,-1 0 0,1 0 0,0 0 0,-1 0 0,-22-6 0,20 5 0,-21-5 0,1-2 0,0-1 0,1 0 0,0-2 0,-32-21 0,29 19 0,-1 1 0,-1 1 0,0 1 0,0 2 0,-46-8 0,29 5 0,-262-63 0,323 72 0,-1-1 0,1 0 0,24-8 0,-19 5 0,40-13 0,106-46 0,-135 53 0,1 1 0,41-7 0,-52 14 0,0-1 0,0-1 0,-1-1 0,0-1 0,0-1 0,0-1 0,27-18 0,-30 15 0,1 0 0,0 0 0,2 2 0,-1 1 0,1 1 0,0 0 0,1 2 0,0 1 0,0 0 0,1 2 0,26-2 0,-40 6 0,-1-1 0,0 0 0,1-1 0,-1 0 0,0-1 0,0 1 0,0-2 0,0 1 0,-1-1 0,0-1 0,10-5 0,1-5 0,-1-1 0,0 0 0,18-22 0,-27 28 0,105-121 0,-19 31 0,-73 72 0,-2 0 0,0-2 0,-2 0 0,15-37 0,-20 39 0,1-1 0,2 2 0,0 0 0,2 1 0,0 1 0,31-32 0,-32 36 0,0-1 0,-2 0 0,19-37 0,-7 13 0,-17 30 0,-5 9 0,0 0 0,-1-1 0,0 1 0,0-1 0,-1 1 0,4-13 0,-7 19 0,0 0 0,0 0 0,0-1 0,1 1 0,-2 0 0,1-1 0,0 1 0,0 0 0,0 0 0,0-1 0,-1 1 0,1 0 0,-1 0 0,1 0 0,-1-1 0,1 1 0,-1 0 0,0 0 0,0-1 0,-1 0 0,0 1 0,0-1 0,0 1 0,0 0 0,0 0 0,0 0 0,-1 0 0,1 0 0,0 0 0,-1 0 0,1 1 0,0-1 0,-5 1 0,-1-1 0,1 0 0,-1 1 0,1 0 0,-1 1 0,1-1 0,0 1 0,-1 1 0,1-1 0,0 2 0,0-1 0,0 1 0,-9 4 0,3 1 0,0 0 0,1 1 0,0 0 0,0 1 0,-11 14 0,-131 115 0,140-127 0,-2 0 0,1-1 0,-1-1 0,-20 10 0,-27 17 0,24-9 0,-50 47 0,83-70 0,0-1 0,1 0 0,-1-1 0,0 1 0,-1-1 0,1-1 0,0 1 0,-1-1 0,0 0 0,0 0 0,1-1 0,-1 0 0,0 0 0,0-1 0,0 0 0,0 0 0,0 0 0,0-1 0,0 0 0,-11-3 0,17 3 0,0 1 0,1-1 0,-1 0 0,0 1 0,1-1 0,-1 0 0,1 1 0,-1-1 0,1 0 0,-1 0 0,1 1 0,0-1 0,-1 0 0,1 0 0,0 0 0,0 0 0,-1 1 0,1-1 0,0 0 0,0 0 0,0 0 0,0 0 0,0 0 0,0 1 0,0-1 0,1 0 0,-1 0 0,0 0 0,0 0 0,1 0 0,-1 1 0,0-1 0,1 0 0,-1 0 0,1 1 0,-1-1 0,1 0 0,-1 1 0,1-1 0,0 0 0,0 0 0,31-33 0,-28 31 0,35-37 0,2 3 0,1 1 0,63-39 0,-26 22 0,-47 31 0,55-30 0,-75 44 0,0 0 0,0 0 0,-1-1 0,0 0 0,13-16 0,-72 52 0,4 1 0,13-6 0,-1-2 0,-1-1 0,-1-2 0,0-1 0,-66 20 0,-370 90-3315,352-92 2741,-543 128-330,604-153 808,29-5 125,0 1 0,0 1 1,0 1-1,-32 14 0,31-10 688,23-9-666,-1 0-1,0 0 0,1 1 0,-1 0 1,1 1-1,0 0 0,-6 4 0,103-79 3719,72-34-4082,-147 95 481,7-3-168,1 1 0,31-10 0,3-2 0,-33 15 0,1 0 0,29-6 0,-34 10 0,0-1 0,0 0 0,0-2 0,25-13 0,-23 8 0,-11 4 0,2 1 0,-1 1 0,1 0 0,1 1 0,-1 0 0,24-5 0,-37 10 0,0 1 0,0 0 0,0 0 0,0 0 0,0-1 0,0 1 0,0 0 0,0 0 0,0 1 0,0-1 0,0 0 0,0 0 0,0 0 0,0 0 0,0 1 0,0-1 0,-1 1 0,1-1 0,0 0 0,0 1 0,0 0 0,0-1 0,-1 1 0,1-1 0,0 1 0,0 0 0,0 1 0,0-1 0,-1 1 0,0-1 0,0 1 0,1-1 0,-1 1 0,0 0 0,0-1 0,-1 1 0,1-1 0,0 1 0,0-1 0,-1 1 0,1-1 0,-1 1 0,0 1 0,-33 54 0,32-54 0,-86 104 0,60-75 0,1 1 0,-28 44 0,54-76 0,0 0 0,0 0 0,1 0 0,-1 0 0,0 0 0,1 0 0,-1 1 0,1-1 0,-1 0 0,1 0 0,-1 0 0,1 1 0,0-1 0,0 0 0,-1 0 0,1 1 0,0-1 0,0 0 0,0 0 0,1 1 0,-1-1 0,0 0 0,0 0 0,1 2 0,0-2 0,0-1 0,0 1 0,0-1 0,0 1 0,1-1 0,-1 1 0,0-1 0,0 0 0,0 0 0,0 0 0,1 1 0,-1-1 0,0 0 0,0-1 0,0 1 0,1 0 0,-1 0 0,0 0 0,2-1 0,64-24 0,-64 24 0,32-13 0,74-17 0,-91 26 0,16-1 0,0 2 0,1 1 0,-1 1 0,42 4 0,-51-1 0,-25-1 0,0 0 0,0 0 0,1 0 0,-1 0 0,0 0 0,0 0 0,1 0 0,-1 0 0,0 0 0,0 0 0,1 0 0,-1 0 0,0 0 0,0 0 0,1 0 0,-1 0 0,0 0 0,0 0 0,0 1 0,1-1 0,-1 0 0,0 0 0,0 0 0,0 0 0,1 1 0,-1-1 0,0 0 0,0 0 0,0 0 0,0 1 0,1-1 0,-1 0 0,0 0 0,0 0 0,0 1 0,0-1 0,0 0 0,0 0 0,0 1 0,0-1 0,0 0 0,0 0 0,0 1 0,0-1 0,0 0 0,0 0 0,0 1 0,-9 14 0,-18 10 0,-42 20 0,48-34 0,1 2 0,1 0 0,-19 17 0,27-21 0,0-1 0,-1 0 0,0-1 0,-1-1 0,1 0 0,-1 0 0,0-1 0,0-1 0,-25 5 0,38-9 0,0 0 0,0 0 0,0 0 0,0 0 0,-1 0 0,1 0 0,0 0 0,0 1 0,0-1 0,0 0 0,-1 0 0,1 0 0,0 0 0,0 0 0,0 0 0,0 0 0,-1 0 0,1 0 0,0 0 0,0 0 0,0 0 0,-1 0 0,1-1 0,0 1 0,0 0 0,0 0 0,0 0 0,0 0 0,-1 0 0,1 0 0,0 0 0,0 0 0,0 0 0,0-1 0,0 1 0,-1 0 0,1 0 0,0 0 0,0 0 0,0 0 0,0-1 0,0 1 0,0 0 0,0 0 0,0 0 0,0 0 0,0-1 0,0 1 0,0 0 0,0 0 0,0 0 0,0 0 0,0-1 0,0 1 0,0 0 0,0 0 0,0 0 0,0-1 0,0 1 0,10-14 0,20-11 0,189-99 0,-190 109 0,1 2 0,0 2 0,1 0 0,0 2 0,60-9 0,-13 1 0,303-74 0,-378 90 0,3 0 0,0 0 0,1-1 0,-1 0 0,0 0 0,0-1 0,0 0 0,-1 0 0,9-6 0,-75 29 0,-3 19 0,47-27 0,1-2 0,-1 0 0,-1-1 0,-22 9 0,-33 10 0,46-17 0,0-1 0,-46 11 0,-423 68-3162,365-58 3115,-81 14 51,175-38-4,-51 17 0,56-14 0,-1-2 0,-39 6 0,-30-1 845,-185 50 1,306-70-448,0 0 0,-1-2 0,19-12 0,-19 11-413,0 0-1,1 1 0,0 1 1,20-6-1,13 1 16,32-9 0,149-20 0,548-25-543,-646 51 541,95-3 94,3 20 361,-232-1-453,0 0 0,0-1 0,0 1 0,1 0 0,-1 0 0,0 0 0,0 0 0,0 0 0,0 0 0,0 0 0,0 0 0,0 1 0,1-1 0,-1 0 0,0 1 0,0-1 0,0 0 0,0 1 0,0-1 0,0 1 0,0 0 0,0-1 0,-1 1 0,1 0 0,0 0 0,0-1 0,0 1 0,0 2 0,-1-2 0,-1 0 0,0 1 0,0-1 0,0 0 0,0 0 0,0 0 0,0 0 0,-1 0 0,1-1 0,0 1 0,-1 0 0,1 0 0,0-1 0,-1 1 0,1-1 0,0 1 0,-1-1 0,1 0 0,-1 1 0,1-1 0,-3 0 0,-31 5 0,-1-1 0,-66-3 0,-33 3 0,-873 26-2812,718-32 1979,231-1 239,1-3 0,-90-20-1,-56-6 1450,-75-12 767,231 34-1275,-135-12-567,71 11 115,-4-9 105,64 9 0,-78-4 0,71 10 0,-100-23 0,100 16 0,-99-9 0,86 15 0,-87-20 0,90 13 0,-102-7 0,108 15 0,-104-23 0,110 16 0,-1 2 0,-74-2 0,-89-9 506,131 9-189,-10-3-118,54 7-207,-69-4 0,84 10 206,-54-11 0,54 7 288,-54-3-1,-345 9 71,403 2-556,1 1 0,-42 9 0,-27 3 0,527-18 51,-218 5-1234,-107-2 1183,135-18 0,110-16-989,-231 22 1000,231 8 1,-177 7 1023,-142-4-1094,-23 0 198,1 0 0,-1 1 0,0 0 0,0 1 0,0 0 0,0 0 0,18 6-1,-27-7-137,0 0-1,0 1 0,-1-1 1,1 0-1,0 1 0,0-1 1,-1 0-1,1 1 0,0-1 1,-1 1-1,1-1 0,0 1 0,-1 0 1,1-1-1,-1 1 0,1-1 1,-1 1-1,1 0 0,-1-1 1,0 1-1,1 0 0,-1 0 1,0-1-1,1 1 0,-1 0 0,0 0 1,0 0-1,0-1 0,0 1 1,0 0-1,0 0 0,0 1 1,-1 0-1,0 1 0,0-1 0,0 0 0,0 0 0,0-1 0,-1 1 1,1 0-1,-1 0 0,1-1 0,-1 1 0,-3 2 0,-4 2 0,0 0 0,0 0 0,0-1-1,-15 5 1,-6-1 0,-50 7 0,14-4 0,31-6 21,-1-2 0,-38 0 0,-45 6-754,39-1 663,-146-3 1,20-2 74,75 12-656,-39 2 221,0-2 445,-2-1-193,103-13-1573,-158 0-2647,77-7 5312,135 2-381,0 0-1,1-1 1,-1 0 0,1-1 0,0-1-1,0 0 1,-17-12 0,-27-10 1853,38 18-2313,0-1 0,1-1 0,1 0 0,0-2 0,1 0 1,1-1-1,-23-25 0,23 23-23,-5 0-50,0 0 0,-1 2 0,-30-17 0,24 18 0,0 1 0,-52-16 0,-16-7 0,91 34 0,-20-10 0,0 1 0,-1 1 0,0 1 0,-34-6 0,51 13 0,1 1 0,-1 1 0,0 0 0,0 0 0,1 1 0,-1 0 0,0 0 0,1 1 0,-1 0 0,1 0 0,-1 1 0,1 0 0,0 1 0,1 0 0,-1 0 0,0 1 0,-10 8 0,4-1 0,1 1 0,0 0 0,1 1 0,-18 27 0,-22 26 0,-2 4 0,40-50 0,-31 36 0,16-31 0,17-14 0,37-26 0,-13 6 0,0-2 0,-1 1 0,0-1 0,-1-1 0,0 0 0,12-17 0,-12 15 0,0 1 0,0 0 0,1 0 0,1 1 0,18-14 0,-14 13 0,0 0 0,21-24 0,8-5 0,-29 27 0,59-43 0,-68 52 0,0 1 0,0 0 0,0 0 0,1 1 0,0 0 0,0 0 0,0 1 0,14-2 0,-19 3 0,-1 1 0,0 0 0,0 0 0,0 0 0,1 0 0,-1 0 0,0 0 0,0 1 0,0-1 0,0 1 0,0 0 0,0-1 0,0 1 0,0 0 0,0 0 0,0 0 0,0 1 0,0-1 0,0 0 0,-1 1 0,1-1 0,1 2 0,-1 0 0,0 0 0,-1 1 0,1-1 0,-1 0 0,0 0 0,0 1 0,0-1 0,0 1 0,0-1 0,-1 1 0,1-1 0,-1 6 0,-1 2 0,1 0 0,-2 1 0,0-1 0,0 0 0,-1 0 0,0 0 0,-8 16 0,6-15 0,-141 257 0,143-263 0,0-1 0,0 1 0,0 0 0,1 0 0,0 0 0,0 0 0,0 1 0,1-1 0,0 1 0,0-1 0,1 1 0,0-1 0,0 1 0,0-1 0,1 1 0,0-1 0,0 0 0,1 1 0,-1-1 0,1 0 0,1 0 0,5 11 0,-1-5 0,0 0 0,1-1 0,0 0 0,1 0 0,0-1 0,1 0 0,0-1 0,1 0 0,21 14 0,25 15 0,2-3 0,1-3 0,125 48 0,-158-77 0,-26-3 0,-1 0 0,0 0 0,1 0 0,-1-1 0,0 1 0,1 0 0,-1 0 0,0 0 0,1-1 0,-1 1 0,0 0 0,0 0 0,1-1 0,-1 1 0,0 0 0,0-1 0,0 1 0,1 0 0,-1-1 0,0 1 0,0-1 0,0 1 0,0 0 0,0-1 0,0 1 0,0 0 0,0-1 0,0 1 0,0-1 0,0 1 0,0 0 0,0-1 0,0 0 0,-2-5 0,0 1 0,-1-1 0,1 0 0,-1 1 0,-7-10 0,2 5 0,-1-1 0,0 1 0,0 1 0,-1-1 0,-17-12 0,15 14 0,0-2 0,1 0 0,1 0 0,-15-18 0,16 16 0,-1 1 0,-1 0 0,0 1 0,-19-14 0,17 14 0,0-1 0,-21-22 0,30 28 0,1 0 0,-1 0 0,1 0 0,0 0 0,0-1 0,1 1 0,0-1 0,0 0 0,0 0 0,0 0 0,0-9 0,-2-12 0,2 0 0,1 0 0,2 0 0,3-29 0,-3 46 0,1 0 0,0 1 0,0 0 0,1-1 0,1 1 0,-1 0 0,1 0 0,1 1 0,0-1 0,0 1 0,0 0 0,1 0 0,0 1 0,12-11 0,10-5 0,2 2 0,0 1 0,2 1 0,0 2 0,1 1 0,42-14 0,-51 19 0,0 0 0,27-18 0,-31 16 0,1 1 0,44-17 0,-32 16 0,0-1 0,-1-2 0,-1-1 0,34-26 0,-37 27 0,51-23 0,9-4 0,-59 25 0,1 1 0,1 2 0,1 1 0,0 1 0,50-12 0,-57 20 0,-1-2 0,1 0 0,-1-2 0,0 0 0,42-25 0,-65 33 0,1 0 0,-1 0 0,1 0 0,0 0 0,0 0 0,0 0 0,-1 1 0,1-1 0,0 1 0,0-1 0,0 1 0,0-1 0,0 1 0,0 0 0,2 0 0,-3 1 0,-1-1 0,0 0 0,1 1 0,-1-1 0,0 0 0,1 1 0,-1-1 0,0 1 0,1-1 0,-1 1 0,0-1 0,0 1 0,0-1 0,1 1 0,-1-1 0,0 1 0,0-1 0,0 1 0,0-1 0,0 1 0,0-1 0,0 1 0,0-1 0,0 1 0,0-1 0,0 1 0,0 0 0,-1-1 0,1 1 0,0-1 0,0 0 0,-1 1 0,1 0 0,-2 4 0,-1 1 0,1-1 0,-1 0 0,0 0 0,-1 0 0,1-1 0,-1 1 0,0-1 0,-5 5 0,-20 16 0,2 2 0,-37 45 0,6-19 0,15-15 0,27-24 0,-1-1 0,-22 14 0,22-16 0,2 0 0,-1 1 0,-14 15 0,-1 2 0,-40 31 0,2-3 0,52-45 0,0 0 0,-2-1 0,1-1 0,-1 0 0,-1-1 0,1-2 0,-2 0 0,1-1 0,-42 7 0,74-19 0,0 0 0,0-1 0,0-1 0,-1 0 0,21-18 0,20-14 0,120-65 0,-145 92 0,0 1 0,0 1 0,1 2 0,1 1 0,32-6 0,-11 3 0,-47 10 0,31-7 0,-1-1 0,0-1 0,0-2 0,51-26 0,-78 34 0,0 1 0,1 0 0,-1 0 0,1 0 0,0 1 0,9-2 0,-16 4 0,1 0 0,-1 0 0,0 0 0,1-1 0,-1 1 0,1 0 0,-1 0 0,1 0 0,-1 0 0,1 1 0,-1-1 0,1 0 0,-1 0 0,0 0 0,1 0 0,-1 0 0,1 0 0,-1 1 0,1-1 0,-1 0 0,0 0 0,1 1 0,-1-1 0,0 0 0,1 1 0,-1-1 0,0 0 0,1 1 0,-1-1 0,0 0 0,1 1 0,-1-1 0,0 1 0,0-1 0,0 1 0,0 1 0,0 0 0,0 1 0,-1-1 0,1 0 0,-1 0 0,0 0 0,0 1 0,0-1 0,0 0 0,0 0 0,0-1 0,-3 5 0,-21 28 0,-2-1 0,-1-1 0,-43 37 0,2-1 0,54-52 0,-1-1 0,0 0 0,-1-1 0,-1-1 0,0-1 0,-1 0 0,0-2 0,-1 0 0,-23 8 0,-13 2 0,30-12 0,-1 0 0,1 2 0,1 2 0,0 0 0,0 1 0,2 1 0,-38 30 0,-30 37 0,107-91 0,0-1 0,-1-1 0,0 0 0,-1-1 0,0 0 0,-1-1 0,-1-1 0,0 0 0,-1 0 0,15-29 0,-21 34 0,0-2 0,-1 1 0,0 0 0,-1-1 0,0 0 0,2-20 0,6-25 0,-6 37 0,-2 7 0,0 1 0,1-1 0,0 1 0,1 0 0,0 0 0,1 1 0,1-1 0,14-19 0,-2 7 0,-1-2 0,-1 0 0,13-29 0,-17 30 0,1 0 0,1 1 0,35-42 0,-7 15 0,-41 48 0,0 0 0,0 0 0,0-1 0,0 1 0,0 0 0,-1-1 0,1 1 0,-1-1 0,0 0 0,0 1 0,-1-1 0,1 0 0,-1 0 0,1-6 0,-2 9 0,1 0 0,-1 0 0,1 0 0,-1 0 0,1 0 0,-1 0 0,1 0 0,-1 0 0,0 0 0,0 0 0,1 0 0,-1 0 0,0 1 0,0-1 0,0 0 0,0 1 0,0-1 0,0 0 0,0 1 0,0-1 0,0 1 0,0 0 0,0-1 0,-1 1 0,1 0 0,0 0 0,0-1 0,0 1 0,0 0 0,-1 0 0,1 1 0,0-1 0,0 0 0,0 0 0,0 0 0,0 1 0,-1-1 0,1 0 0,0 1 0,-2 1 0,-44 20 0,37-14 0,0 0 0,1 1 0,0 0 0,1 1 0,0 0 0,-12 20 0,-20 24 0,-2 1 0,35-44 0,0 0 0,-1-1 0,0 1 0,-1-2 0,0 1 0,-19 13 0,12-10 0,1 1 0,1 0 0,0 1 0,-23 32 0,-23 23 0,17-28 0,-67 73 0,100-104 0,2 1 0,-1 0 0,1 0 0,1 1 0,0 0 0,1 0 0,0 1 0,-4 18 0,9-26 0,1 0 0,-1 1 0,1-1 0,1 0 0,-1 0 0,1 0 0,1 0 0,-1 0 0,1 0 0,0-1 0,0 1 0,0 0 0,1-1 0,0 1 0,6 8 0,7 9 0,2 0 0,20 20 0,-27-31 0,36 37 0,3-2 0,78 58 0,-74-65 0,-9-8 0,45 44 0,-77-66 0,0 0 0,0-1 0,1 0 0,24 11 0,34 22 0,-26-8 0,88 49 0,-122-78 0,0-1 0,0 0 0,0 0 0,1-1 0,-1-1 0,1 0 0,23 0 0,-31-2 0,0-1 0,-1 1 0,1-1 0,0 1 0,0-2 0,0 1 0,-1 0 0,1-1 0,-1 0 0,7-3 0,-9 4 0,0-1 0,0 1 0,-1-1 0,1 1 0,-1-1 0,1 0 0,-1 0 0,1 1 0,-1-1 0,0 0 0,0 0 0,0 0 0,0 0 0,0-1 0,0 1 0,-1 0 0,1 0 0,-1 0 0,0-1 0,1 1 0,-1 0 0,0-5 0,-2 0 0,1 1 0,-1-1 0,0 1 0,0 0 0,-1-1 0,1 1 0,-1 0 0,-1 0 0,1 1 0,-1-1 0,0 1 0,-1 0 0,1 0 0,-1 0 0,-10-7 0,-9-9 0,-52-30 0,75 50 0,-37-26 0,-37-32 0,3 1 0,42 33 0,-37-38 0,44 40 0,-1 0 0,-43-30 0,36 30 0,1-1 0,-48-51 0,50 46 0,-2 1 0,-42-31 0,67 54 0,-1 0 0,1 0 0,-1 0 0,1-1 0,1 0 0,-1 0 0,1 0 0,0 0 0,1-1 0,-1 0 0,1 1 0,1-1 0,-1-1 0,1 1 0,0 0 0,1 0 0,-1-12 0,-1-15 0,2 1 0,6-59 0,-1 20 0,-5 54 0,-1 0 0,0 0 0,-1 0 0,-1 0 0,-1 0 0,0 1 0,-2 0 0,0 0 0,0 0 0,-2 1 0,-10-16 0,14 22 0,0-1 0,1 0 0,0-1 0,1 1 0,0-1 0,1 0 0,0 1 0,0-15 0,-9-47 0,-1 19-1365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3T22:09:34.89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24575,'12'37'0,"0"-4"0,-7 6 0,-2 0 0,-4 68 0,2 35 0,15-62 0,-10-60 0,-2 0 0,3 26 0,-4 332 0,-5-195 0,2-178-91,0 0 0,0 0 0,0 0 0,0 0 0,-1 1 0,0-1 0,0 0 0,0 0 0,0 0 0,-1-1 0,0 1 0,0 0 0,-1 0 0,-2 4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3T22:09:38.04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124 1 24575,'-12'37'0,"0"-4"0,-17 141 0,14-76 0,12-68 0,-2 0 0,-10 37 0,15-66-31,0 0-1,0 0 0,-1 0 0,1 0 1,0 0-1,0 0 0,-1 0 0,1 0 0,-1 0 1,1 0-1,-1-1 0,1 1 0,-1 0 1,0 0-1,1 0 0,-1-1 0,0 1 1,1 0-1,-1-1 0,0 1 0,0 0 1,0-1-1,0 1 0,0-1 0,0 0 1,0 1-1,0-1 0,0 0 0,1 1 1,-1-1-1,-1 0 0,1 0 0,0 0 1,0 0-1,0 0 0,0 0 0,0 0 1,0 0-1,0-1 0,0 1 0,0 0 1,-1-1-1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3T22:09:15.03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1290 202 24575,'-1'-1'0,"1"0"0,0 0 0,-1 0 0,1-1 0,-1 1 0,1 0 0,-1 0 0,0 0 0,1 0 0,-1 0 0,0 0 0,0 0 0,0 0 0,0 0 0,0 0 0,0 0 0,0 1 0,0-1 0,0 0 0,0 1 0,-1-1 0,1 1 0,0-1 0,0 1 0,-2-1 0,-42-10 0,25 6 0,-7-2 0,0 1 0,-1 1 0,1 2 0,-1 0 0,-28 2 0,-27-2 0,47-2 0,1-2 0,-1-1 0,-67-25 0,3 0 0,69 26 0,-44-5 0,-16-3 0,49 8 0,0 2 0,-1 2 0,-77 4 0,49 1 0,66-3 0,0 1 0,0 1 0,-1-1 0,1 1 0,0 0 0,0 0 0,0 0 0,0 1 0,1 0 0,-1 0 0,0 0 0,1 0 0,-8 6 0,9-6 0,1 0 0,0 1 0,0 0 0,0-1 0,0 1 0,1 0 0,-1 0 0,1 0 0,-1 0 0,1 0 0,0 0 0,0 0 0,1 1 0,-1-1 0,1 0 0,-1 0 0,1 1 0,0-1 0,0 0 0,1 1 0,-1-1 0,2 6 0,-1-4 0,0 1 0,0 0 0,1 0 0,0-1 0,0 1 0,0-1 0,1 1 0,0-1 0,0 0 0,0 0 0,1 0 0,-1-1 0,1 1 0,0-1 0,1 0 0,-1 0 0,1 0 0,0-1 0,0 1 0,0-1 0,0-1 0,8 5 0,8 0 0,-1-1 0,1-1 0,1-1 0,37 3 0,-58-6 0,83 13 0,-55-8 0,0-2 0,30 2 0,-11-5-64,15-1-550,123 19 1,92 18 554,-266-35 56,88 4 3,117-7 0,46 2 0,-130 16 0,31 0 0,55-1 0,33 0 0,-168-12-873,101 16-1,-118-11 1041,25 5-399,-31-4 759,79 2 1,-75-12-70,113 18 0,-138-13 152,59 0 0,-10-1-636,-57 0 26,0 2 0,46 15 0,-50-12 0,0-2 0,1-1 0,41 4 0,-31-11 0,-1-2 0,0-2 0,0-1 0,0-2 0,66-23 0,-79 21 0,0-1 0,-1-1 0,38-25 0,-39 22 0,0 2 0,1 0 0,41-16 0,-27 17 0,1 2 0,42-6 0,-43 10 0,0-2 0,0-1 0,-1-2 0,67-30 0,-90 36 0,0 0 0,1 1 0,-1 1 0,1 0 0,0 1 0,-1 1 0,29 0 0,-25 1 0,0 0 0,-1-2 0,1 0 0,26-7 0,-33 4 0,-12 1 0,-23-2 0,-38 2 0,-145 6 10,-135-3-473,186-16-899,-25-1-177,97 17 1539,-7 0 0,-107-15 0,86 5 1377,-215 8 0,166 5-777,106-3-600,18 0 0,-47 4 0,72-1 0,0 0 0,-1 0 0,2 1 0,-1 1 0,0 0 0,1 1 0,-20 10 0,18-9 0,1-1 0,-1 0 0,0-1 0,0-1 0,-1 0 0,1 0 0,-24 0 0,21-1 0,-1 0 0,1 1 0,0 0 0,-20 8 0,88-4 0,728-8 0,-728-2-418,64-10 1,26-2 425,419 12-1423,-288 5 373,-223 1 962,0 2 0,91 21 0,-90-14 5,1-3 0,76 4-1,-85-10-278,0 2 0,-1 2 0,45 13 0,40 7-284,119 17 839,86 12 639,-315-52-384,1 0-1,-1 2 0,29 12 0,-29-11-312,0 0-1,1-1 1,27 6-1,-7-5 329,0 1 1,-1 2-1,0 2 0,58 27 1,-49-24-458,-36-13-13,0 1-1,-1 0 0,1 1 0,-1 0 0,16 9 1,-23-12-1,0 1 0,-1-1 0,1 0 0,-1 1 0,1 0 0,-1-1 0,1 1-1,-1 0 1,0 0 0,0-1 0,0 1 0,0 0 0,0 0 0,-1 0 0,1 0 0,-1 1 0,1-1 0,-1 0 0,1 0 0,-1 0 0,0 0 0,0 0 0,0 1 0,-1-1 0,1 0 0,0 0 0,-1 0 0,1 0 0,-1 0 0,0 0 0,0 0 0,-1 2 0,-1 2 0,-1 0 0,0 0 0,0 0 0,0-1 0,-1 0 0,0 0 0,0 0 0,0 0 0,-7 4 0,4-4 0,1 1 0,0 1 0,1-1 0,-1 1 0,-5 9 0,0 2 0,0 2 0,0 0 0,-23 24 0,16-20 0,0 1 0,2 1 0,-16 31 0,15-23 0,-32 41 0,7-21 0,-63 63 0,96-106 0,0 1 0,1 0 0,0 0 0,-9 19 0,10-17 0,-1 0 0,0-1 0,-19 23 0,-50 46 0,30-30 0,-70 60 0,101-97 0,0-1 0,1 2 0,1 0 0,-20 29 0,29-38 0,1-1 0,-1 0 0,0 1 0,-1-2 0,1 1 0,-1-1 0,0 0 0,-1 0 0,1-1 0,-1 0 0,0-1 0,0 1 0,0-1 0,0-1 0,0 0 0,-11 2 0,-13 0 0,0-2 0,1-1 0,-39-4 0,40 0 0,0 3 0,0 0 0,-32 5 0,-42 23 0,81-20 0,-1-1 0,0-1 0,0-1 0,-40 3 0,-92 7 0,102-7 0,-66-1 0,90-7 0,0 2 0,1 0 0,-1 2 0,-30 8 0,-102 24-1365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3T22:09:16.78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2408 1 24575,'-1'2'0,"1"1"0,-1 0 0,0 0 0,0 0 0,0 0 0,0-1 0,0 1 0,-1 0 0,1-1 0,-1 1 0,0-1 0,1 0 0,-4 3 0,-32 33 0,20-23 0,-36 37 0,17-19 0,2 2 0,-45 59 0,66-78 0,0-2 0,-1 1 0,0-2 0,-1 0 0,-1-1 0,0 0 0,-20 10 0,10-5 0,-40 32 0,56-40 0,-2-1 0,1-1 0,-1 0 0,-25 10 0,24-11 0,1 0 0,-1 0 0,1 2 0,-21 15 0,22-14 0,-1 0 0,-1-1 0,1-1 0,-1 0 0,0-1 0,0 0 0,-1-1 0,0-1 0,0 0 0,0 0 0,-28 2 0,-13-2 0,-102-6 0,68-1 0,29 5 0,29-1 0,1-1 0,-42-5 0,63 4 0,1 0 0,-1-1 0,0-1 0,1 0 0,0 0 0,-1 0 0,1-1 0,1 0 0,-1-1 0,0 0 0,1 0 0,-10-10 0,7 5 0,-1 0 0,-1 0 0,-22-15 0,27 21 0,-1 1 0,1 0 0,0 0 0,-1 1 0,0 0 0,1 0 0,-1 1 0,0 0 0,-9 0 0,-10-1 0,-1 2 0,-46 4 0,65-2 0,0-1 0,0 2 0,1-1 0,-1 1 0,1 0 0,-1 1 0,1 0 0,0 0 0,1 1 0,-1 0 0,1 0 0,-9 9 0,-19 16 0,-61 41 0,56-43 0,-48 42 0,-136 158 0,223-227 0,0 0 0,0 1 0,0-1 0,-1 0 0,1 1 0,0-1 0,-1 0 0,1 0 0,-1 0 0,1 0 0,-1 0 0,1 0 0,-1-1 0,0 1 0,1-1 0,-1 1 0,0-1 0,1 1 0,-1-1 0,0 0 0,0 0 0,1 0 0,-1 0 0,0 0 0,0 0 0,0 0 0,1-1 0,-1 1 0,-3-2 0,3 0 0,1 1 0,0-1 0,-1 0 0,1 0 0,0 0 0,0 0 0,0-1 0,0 1 0,0 0 0,1 0 0,-1-1 0,0 1 0,1 0 0,0-1 0,0 1 0,0 0 0,0-1 0,0 1 0,0 0 0,0-1 0,1 1 0,-1 0 0,2-3 0,1-8 0,1-1 0,0 1 0,1 1 0,1-1 0,0 1 0,0 0 0,1 0 0,1 0 0,10-11 0,12-11 0,49-44 0,-40 42 0,6-19 0,-38 45 0,0 0 0,0 1 0,1 0 0,0 0 0,1 1 0,12-9 0,5-4 0,0-1 0,-2-1 0,27-34 0,3-5-1365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3T22:09:19.57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2429 507 24575,'-3'1'0,"1"1"0,-1-1 0,1 1 0,-1 0 0,1 0 0,0 0 0,0 0 0,0 0 0,0 1 0,0-1 0,0 1 0,1-1 0,-1 1 0,1-1 0,-2 4 0,-5 8 0,-7 7 0,2 1 0,1 0 0,1 1 0,-13 33 0,19-42 0,1-5 0,-1-1 0,0-1 0,0 1 0,-1-1 0,-9 11 0,-17 23 0,7-2 0,16-28 0,1 1 0,0 0 0,1 1 0,1 0 0,0 0 0,0 0 0,-5 22 0,11-35 0,0 0 0,0 1 0,0-1 0,0 0 0,0 0 0,0 1 0,0-1 0,0 0 0,0 0 0,0 0 0,0 1 0,0-1 0,0 0 0,0 0 0,0 1 0,0-1 0,0 0 0,0 0 0,0 0 0,0 1 0,0-1 0,1 0 0,-1 0 0,0 0 0,0 0 0,0 1 0,0-1 0,1 0 0,-1 0 0,0 0 0,0 0 0,0 0 0,1 1 0,-1-1 0,0 0 0,0 0 0,0 0 0,1 0 0,-1 0 0,0 0 0,0 0 0,0 0 0,1 0 0,14-4 0,18-15 0,-28 16 0,31-21 0,-2-1 0,35-33 0,-39 31 0,1 2 0,59-37 0,-32 21 0,-47 32 0,0 0 0,0 1 0,1 1 0,22-11 0,9 0 0,-1-3 0,67-42 0,81-46 0,-59 43 0,-60 21 0,-50 31 0,-1 0 0,2 2 0,0 0 0,32-11 0,-17 11 0,1 2 0,46-5 0,-74 13 0,0-1 0,0 1 0,-1-2 0,0 1 0,0-1 0,0-1 0,0 1 0,10-8 0,63-54 0,-41 31 0,-13 5 0,-27 29 0,0 0 0,0 0 0,-1 0 0,1 0 0,0 0 0,0 0 0,-1 0 0,1 0 0,-1 0 0,1 0 0,-1-1 0,1 1 0,-1 0 0,0 0 0,0 0 0,0-1 0,1 1 0,-1 0 0,0 0 0,-1-1 0,1 1 0,0 0 0,0 0 0,0-1 0,-1 1 0,1 0 0,0 0 0,-1 0 0,0-2 0,0 2 0,0 1 0,0 0 0,0-1 0,0 1 0,0 0 0,0 0 0,0-1 0,1 1 0,-1 0 0,0 0 0,0 0 0,0 0 0,0 0 0,0 0 0,0 1 0,0-1 0,0 0 0,0 0 0,0 1 0,1-1 0,-1 0 0,0 1 0,0-1 0,0 1 0,0 0 0,-28 18 0,20-13 0,-19 11 0,1 1 0,1 2 0,1 0 0,1 1 0,-32 37 0,43-42 0,-176 228 0,156-194 0,15-22 0,0 0 0,-37 39 0,47-56 0,-1 0 0,2 0 0,0 1 0,0 0 0,1 1 0,0-1 0,-3 14 0,4-12 0,-1 0 0,0 0 0,-1 0 0,0-1 0,-17 23 0,11-21 0,0 0 0,0 0 0,-1-2 0,-1 1 0,0-2 0,-1 0 0,0-1 0,-32 16 0,25-18 0,-1-1 0,0-2 0,-1 0 0,1-2 0,-1 0 0,0-2 0,-29-1 0,-14 0 0,-80-3 0,134 0 0,-1 0 0,0-1 0,1 0 0,0-1 0,-1 0 0,2-2 0,-24-11 0,-22-15 0,-89-35 0,97 42 0,38 18 0,0 1 0,0 0 0,-1 1 0,-19-5 0,-14-1 0,-1 2 0,-86-5 0,108 12 0,-1-1 0,-36-9 0,35 6 0,0 2 0,-30-2 0,20 6 0,0 3 0,-59 12 0,55-8 0,-74 4 0,114-11 0,-39 0 0,0 1 0,0 3 0,-45 8 0,21 6 0,44-11 0,0-1 0,0-1 0,0-1 0,0-1 0,-25 0 0,28-5 0,0 0 0,-33-10 0,-29-4 0,-192 16 0,-15-2 0,284 2 0,0 0 0,1-1 0,-1 1 0,0-1 0,1 1 0,-1-1 0,0 0 0,1 0 0,-1 0 0,1 0 0,-1 0 0,1-1 0,0 1 0,0-1 0,-1 1 0,-1-3 0,3 2 0,0 1 0,0-1 0,0 1 0,1-1 0,-1 0 0,0 1 0,1-1 0,-1 0 0,1 1 0,-1-1 0,1 0 0,0 0 0,0 1 0,0-1 0,0 0 0,0 0 0,0 1 0,1-4 0,1-1 0,0 0 0,1 0 0,-1 0 0,1 0 0,0 1 0,0-1 0,1 1 0,0 0 0,0 0 0,0 0 0,0 1 0,7-6 0,35-28 0,8-8 0,114-73 0,-147 107 0,7-5 0,0 2 0,47-19 0,48-22 0,-4 3 0,-88 39 0,-1 0 0,35-22 0,-37 18 0,2 2 0,32-12 0,-37 22 0,1 0 0,0 2 0,0 1 0,0 1 0,1 2 0,-1 0 0,29 4 0,26 0 0,480-4 0,-532-2 0,-1-1 0,1-2 0,0 0 0,39-15 0,-39 11 0,0 1 0,1 2 0,60-6 0,464 12 96,-250 1-1557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3T22:09:20.76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0 400 24575,'15'-2'0,"-1"0"0,1-1 0,-1 0 0,0-1 0,0-1 0,0 0 0,-1-1 0,1 0 0,20-14 0,43-18 0,-31 18 0,72-45 0,-71 39 0,-13 8 0,0 3 0,1 1 0,73-19 0,188-15 0,-212 33 0,-59 9 0,1 1 0,38-2 0,-1 6 0,-3 0 0,114-15 0,-93 6 0,-1 4 0,144 7 0,-81 2 0,-125-3-91,21-1-228,-1 2 1,1 1-1,70 15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c088570ca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6" name="Google Shape;176;g2c088570ca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a high level, our simulator resembles DFMS;</a:t>
            </a:r>
          </a:p>
          <a:p>
            <a:r>
              <a:rPr lang="en-US" dirty="0"/>
              <a:t>Intuitively,</a:t>
            </a:r>
          </a:p>
        </p:txBody>
      </p:sp>
    </p:spTree>
    <p:extLst>
      <p:ext uri="{BB962C8B-B14F-4D97-AF65-F5344CB8AC3E}">
        <p14:creationId xmlns:p14="http://schemas.microsoft.com/office/powerpoint/2010/main" val="34102253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26 minutes / 25 mins / 23 mins</a:t>
            </a:r>
          </a:p>
        </p:txBody>
      </p:sp>
    </p:spTree>
    <p:extLst>
      <p:ext uri="{BB962C8B-B14F-4D97-AF65-F5344CB8AC3E}">
        <p14:creationId xmlns:p14="http://schemas.microsoft.com/office/powerpoint/2010/main" val="2325030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307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c088570ca0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7" name="Google Shape;187;g2c088570ca0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c034a2b489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today we are going to work in this query model, which is </a:t>
            </a:r>
            <a:endParaRPr dirty="0"/>
          </a:p>
        </p:txBody>
      </p:sp>
      <p:sp>
        <p:nvSpPr>
          <p:cNvPr id="212" name="Google Shape;212;g2c034a2b489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Our main results focus on Lifting Theorems in QROM that allow us to </a:t>
            </a:r>
            <a:r>
              <a:rPr lang="en-US" dirty="0" err="1"/>
              <a:t>stufdu</a:t>
            </a:r>
            <a:r>
              <a:rPr lang="en-US" dirty="0"/>
              <a:t> the </a:t>
            </a:r>
            <a:r>
              <a:rPr lang="en-US" dirty="0" err="1"/>
              <a:t>securitry</a:t>
            </a:r>
            <a:r>
              <a:rPr lang="en-US" dirty="0"/>
              <a:t> of general search game. More precisely,  </a:t>
            </a:r>
          </a:p>
        </p:txBody>
      </p:sp>
    </p:spTree>
    <p:extLst>
      <p:ext uri="{BB962C8B-B14F-4D97-AF65-F5344CB8AC3E}">
        <p14:creationId xmlns:p14="http://schemas.microsoft.com/office/powerpoint/2010/main" val="849987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as using single query one finds pre-image of 0 with probability 1/𝑁</a:t>
            </a:r>
          </a:p>
        </p:txBody>
      </p:sp>
    </p:spTree>
    <p:extLst>
      <p:ext uri="{BB962C8B-B14F-4D97-AF65-F5344CB8AC3E}">
        <p14:creationId xmlns:p14="http://schemas.microsoft.com/office/powerpoint/2010/main" val="11537004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Min 10</a:t>
            </a:r>
          </a:p>
        </p:txBody>
      </p:sp>
    </p:spTree>
    <p:extLst>
      <p:ext uri="{BB962C8B-B14F-4D97-AF65-F5344CB8AC3E}">
        <p14:creationId xmlns:p14="http://schemas.microsoft.com/office/powerpoint/2010/main" val="4133924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7373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3033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Finished at minute 17</a:t>
            </a:r>
          </a:p>
        </p:txBody>
      </p:sp>
    </p:spTree>
    <p:extLst>
      <p:ext uri="{BB962C8B-B14F-4D97-AF65-F5344CB8AC3E}">
        <p14:creationId xmlns:p14="http://schemas.microsoft.com/office/powerpoint/2010/main" val="2512588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7D5F-B1F7-42D5-B651-81A61A0D91A2}" type="datetime1">
              <a:rPr lang="en-US" smtClean="0"/>
              <a:t>12/11/24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979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7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6.png"/><Relationship Id="rId18" Type="http://schemas.openxmlformats.org/officeDocument/2006/relationships/customXml" Target="../ink/ink8.xml"/><Relationship Id="rId26" Type="http://schemas.openxmlformats.org/officeDocument/2006/relationships/customXml" Target="../ink/ink12.xml"/><Relationship Id="rId3" Type="http://schemas.openxmlformats.org/officeDocument/2006/relationships/image" Target="../media/image1.png"/><Relationship Id="rId21" Type="http://schemas.openxmlformats.org/officeDocument/2006/relationships/image" Target="../media/image10.png"/><Relationship Id="rId7" Type="http://schemas.openxmlformats.org/officeDocument/2006/relationships/image" Target="../media/image3.png"/><Relationship Id="rId12" Type="http://schemas.openxmlformats.org/officeDocument/2006/relationships/customXml" Target="../ink/ink5.xml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6" Type="http://schemas.openxmlformats.org/officeDocument/2006/relationships/customXml" Target="../ink/ink7.xml"/><Relationship Id="rId20" Type="http://schemas.openxmlformats.org/officeDocument/2006/relationships/customXml" Target="../ink/ink9.xml"/><Relationship Id="rId29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.xml"/><Relationship Id="rId11" Type="http://schemas.openxmlformats.org/officeDocument/2006/relationships/image" Target="../media/image5.png"/><Relationship Id="rId24" Type="http://schemas.openxmlformats.org/officeDocument/2006/relationships/customXml" Target="../ink/ink11.xml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openxmlformats.org/officeDocument/2006/relationships/customXml" Target="../ink/ink13.xml"/><Relationship Id="rId10" Type="http://schemas.openxmlformats.org/officeDocument/2006/relationships/customXml" Target="../ink/ink4.xml"/><Relationship Id="rId19" Type="http://schemas.openxmlformats.org/officeDocument/2006/relationships/image" Target="../media/image9.png"/><Relationship Id="rId4" Type="http://schemas.openxmlformats.org/officeDocument/2006/relationships/customXml" Target="../ink/ink1.xml"/><Relationship Id="rId9" Type="http://schemas.openxmlformats.org/officeDocument/2006/relationships/image" Target="../media/image4.png"/><Relationship Id="rId14" Type="http://schemas.openxmlformats.org/officeDocument/2006/relationships/customXml" Target="../ink/ink6.xml"/><Relationship Id="rId22" Type="http://schemas.openxmlformats.org/officeDocument/2006/relationships/customXml" Target="../ink/ink10.xml"/><Relationship Id="rId27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5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.xml"/><Relationship Id="rId5" Type="http://schemas.openxmlformats.org/officeDocument/2006/relationships/image" Target="../media/image17.jpg"/><Relationship Id="rId10" Type="http://schemas.microsoft.com/office/2007/relationships/diagramDrawing" Target="../diagrams/drawing1.xml"/><Relationship Id="rId4" Type="http://schemas.openxmlformats.org/officeDocument/2006/relationships/image" Target="../media/image16.png"/><Relationship Id="rId9" Type="http://schemas.openxmlformats.org/officeDocument/2006/relationships/diagramColors" Target="../diagrams/colors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60.png"/><Relationship Id="rId18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150.png"/><Relationship Id="rId17" Type="http://schemas.openxmlformats.org/officeDocument/2006/relationships/image" Target="../media/image12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140.png"/><Relationship Id="rId5" Type="http://schemas.openxmlformats.org/officeDocument/2006/relationships/image" Target="../media/image20.PNG"/><Relationship Id="rId15" Type="http://schemas.openxmlformats.org/officeDocument/2006/relationships/image" Target="../media/image180.png"/><Relationship Id="rId10" Type="http://schemas.openxmlformats.org/officeDocument/2006/relationships/image" Target="../media/image130.png"/><Relationship Id="rId4" Type="http://schemas.openxmlformats.org/officeDocument/2006/relationships/image" Target="../media/image19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26.png"/><Relationship Id="rId7" Type="http://schemas.openxmlformats.org/officeDocument/2006/relationships/image" Target="../media/image27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1.png"/><Relationship Id="rId11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270.png"/><Relationship Id="rId4" Type="http://schemas.openxmlformats.org/officeDocument/2006/relationships/image" Target="../media/image20.PNG"/><Relationship Id="rId9" Type="http://schemas.openxmlformats.org/officeDocument/2006/relationships/image" Target="../media/image26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26.png"/><Relationship Id="rId7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1.png"/><Relationship Id="rId11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270.png"/><Relationship Id="rId4" Type="http://schemas.openxmlformats.org/officeDocument/2006/relationships/image" Target="../media/image20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3" Type="http://schemas.openxmlformats.org/officeDocument/2006/relationships/image" Target="../media/image20.PNG"/><Relationship Id="rId7" Type="http://schemas.openxmlformats.org/officeDocument/2006/relationships/image" Target="../media/image7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0.png"/><Relationship Id="rId11" Type="http://schemas.openxmlformats.org/officeDocument/2006/relationships/image" Target="../media/image34.png"/><Relationship Id="rId5" Type="http://schemas.openxmlformats.org/officeDocument/2006/relationships/image" Target="../media/image290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c088570ca0_0_0"/>
          <p:cNvSpPr txBox="1"/>
          <p:nvPr/>
        </p:nvSpPr>
        <p:spPr>
          <a:xfrm>
            <a:off x="1762696" y="2550027"/>
            <a:ext cx="14548309" cy="2077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b="1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2C3C43"/>
                  </a:fgClr>
                  <a:bgClr>
                    <a:srgbClr val="2C3C43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C3C43">
                      <a:lumMod val="75000"/>
                    </a:srgbClr>
                  </a:outerShdw>
                </a:effectLst>
                <a:latin typeface="Trebuchet MS" panose="020B0603020202020204"/>
              </a:rPr>
              <a:t>Improved Quantum Lifting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500" b="1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2C3C43"/>
                  </a:fgClr>
                  <a:bgClr>
                    <a:srgbClr val="2C3C43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C3C43">
                      <a:lumMod val="75000"/>
                    </a:srgbClr>
                  </a:outerShdw>
                </a:effectLst>
                <a:latin typeface="Trebuchet MS" panose="020B0603020202020204"/>
              </a:rPr>
              <a:t>by Coherent Measure-and-Reprogram</a:t>
            </a:r>
            <a:endParaRPr lang="en-US" sz="65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161;p1">
            <a:extLst>
              <a:ext uri="{FF2B5EF4-FFF2-40B4-BE49-F238E27FC236}">
                <a16:creationId xmlns:a16="http://schemas.microsoft.com/office/drawing/2014/main" id="{F299E9EE-8C41-79A6-E1ED-39390C9ED038}"/>
              </a:ext>
            </a:extLst>
          </p:cNvPr>
          <p:cNvSpPr txBox="1"/>
          <p:nvPr/>
        </p:nvSpPr>
        <p:spPr>
          <a:xfrm>
            <a:off x="1912077" y="7160707"/>
            <a:ext cx="12172207" cy="500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3001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500" b="1" i="0" u="sng" strike="noStrike" cap="none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Alexandru Cojocaru</a:t>
            </a:r>
            <a:r>
              <a:rPr lang="en-US" sz="2500" b="1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           </a:t>
            </a:r>
            <a:r>
              <a:rPr lang="en-US" sz="2500" b="1" i="0" u="none" strike="noStrike" cap="none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   Juan </a:t>
            </a:r>
            <a:r>
              <a:rPr lang="en-US" sz="2500" b="1" i="0" u="none" strike="noStrike" cap="none" dirty="0" err="1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Garay</a:t>
            </a:r>
            <a:r>
              <a:rPr lang="en-US" sz="2500" b="1" i="0" u="none" strike="noStrike" cap="none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              </a:t>
            </a:r>
            <a:r>
              <a:rPr lang="en-US" sz="2500" b="1" i="0" u="none" strike="noStrike" cap="none" dirty="0" err="1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Qipeng</a:t>
            </a:r>
            <a:r>
              <a:rPr lang="en-US" sz="2500" b="1" i="0" u="none" strike="noStrike" cap="none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 Liu                 Fang Song </a:t>
            </a:r>
            <a:endParaRPr sz="2500" b="1" i="0" u="none" strike="noStrike" cap="none" dirty="0">
              <a:solidFill>
                <a:schemeClr val="tx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" name="Google Shape;164;p1">
            <a:extLst>
              <a:ext uri="{FF2B5EF4-FFF2-40B4-BE49-F238E27FC236}">
                <a16:creationId xmlns:a16="http://schemas.microsoft.com/office/drawing/2014/main" id="{9130A8C7-40D8-AD7B-03B2-C85F3129ABC6}"/>
              </a:ext>
            </a:extLst>
          </p:cNvPr>
          <p:cNvSpPr txBox="1"/>
          <p:nvPr/>
        </p:nvSpPr>
        <p:spPr>
          <a:xfrm>
            <a:off x="5474350" y="9112753"/>
            <a:ext cx="3562500" cy="36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3001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 err="1">
                <a:solidFill>
                  <a:schemeClr val="tx1"/>
                </a:solidFill>
                <a:latin typeface="Roboto Black"/>
                <a:ea typeface="Roboto Black"/>
                <a:cs typeface="Roboto Black"/>
                <a:sym typeface="Roboto Black"/>
              </a:rPr>
              <a:t>Asiacrypt</a:t>
            </a:r>
            <a:r>
              <a:rPr lang="en-US" sz="1800" b="1" i="0" u="none" strike="noStrike" cap="none" dirty="0">
                <a:solidFill>
                  <a:schemeClr val="tx1"/>
                </a:solidFill>
                <a:latin typeface="Roboto Black"/>
                <a:ea typeface="Roboto Black"/>
                <a:cs typeface="Roboto Black"/>
                <a:sym typeface="Roboto Black"/>
              </a:rPr>
              <a:t> 2024</a:t>
            </a:r>
            <a:endParaRPr sz="18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D51AF1-DE58-5DC5-D216-A35956FF639F}"/>
              </a:ext>
            </a:extLst>
          </p:cNvPr>
          <p:cNvSpPr txBox="1"/>
          <p:nvPr/>
        </p:nvSpPr>
        <p:spPr>
          <a:xfrm>
            <a:off x="3325145" y="7878067"/>
            <a:ext cx="25650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University of Edinburgh</a:t>
            </a:r>
            <a:endParaRPr lang="en-US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07DF91-CFF7-2F9E-6931-2E41CD756411}"/>
              </a:ext>
            </a:extLst>
          </p:cNvPr>
          <p:cNvSpPr txBox="1"/>
          <p:nvPr/>
        </p:nvSpPr>
        <p:spPr>
          <a:xfrm>
            <a:off x="6757069" y="7878066"/>
            <a:ext cx="20900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Texas A&amp;M University</a:t>
            </a:r>
            <a:endParaRPr 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EB7CD7-3D4F-546C-091C-D198DECFD4D9}"/>
              </a:ext>
            </a:extLst>
          </p:cNvPr>
          <p:cNvSpPr txBox="1"/>
          <p:nvPr/>
        </p:nvSpPr>
        <p:spPr>
          <a:xfrm>
            <a:off x="12195963" y="7878068"/>
            <a:ext cx="23750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Portland State University</a:t>
            </a:r>
            <a:endParaRPr lang="en-US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4FCDFCB-AEDA-939E-5829-0FDF46F6A1BC}"/>
                  </a:ext>
                </a:extLst>
              </p14:cNvPr>
              <p14:cNvContentPartPr/>
              <p14:nvPr/>
            </p14:nvContentPartPr>
            <p14:xfrm>
              <a:off x="1600696" y="1118254"/>
              <a:ext cx="1131840" cy="2358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4FCDFCB-AEDA-939E-5829-0FDF46F6A1B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2056" y="1109254"/>
                <a:ext cx="1149480" cy="25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E95007D-4721-662E-91A1-4F43C78B93A1}"/>
                  </a:ext>
                </a:extLst>
              </p14:cNvPr>
              <p14:cNvContentPartPr/>
              <p14:nvPr/>
            </p14:nvContentPartPr>
            <p14:xfrm>
              <a:off x="1762696" y="1119694"/>
              <a:ext cx="1221120" cy="2174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E95007D-4721-662E-91A1-4F43C78B93A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53696" y="1111054"/>
                <a:ext cx="1238760" cy="23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C5F213EF-7792-5193-E8A2-0E1628E8B7EF}"/>
                  </a:ext>
                </a:extLst>
              </p14:cNvPr>
              <p14:cNvContentPartPr/>
              <p14:nvPr/>
            </p14:nvContentPartPr>
            <p14:xfrm>
              <a:off x="1097776" y="994414"/>
              <a:ext cx="2718000" cy="8586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C5F213EF-7792-5193-E8A2-0E1628E8B7E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35136" y="931414"/>
                <a:ext cx="2843640" cy="98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6296E08C-5262-E61D-470D-D8BBC7224330}"/>
                  </a:ext>
                </a:extLst>
              </p14:cNvPr>
              <p14:cNvContentPartPr/>
              <p14:nvPr/>
            </p14:nvContentPartPr>
            <p14:xfrm>
              <a:off x="2208376" y="1079734"/>
              <a:ext cx="24840" cy="4338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6296E08C-5262-E61D-470D-D8BBC722433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45376" y="1017094"/>
                <a:ext cx="150480" cy="55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4C48D9C-73D6-40A8-0236-8C9771FCF166}"/>
                  </a:ext>
                </a:extLst>
              </p14:cNvPr>
              <p14:cNvContentPartPr/>
              <p14:nvPr/>
            </p14:nvContentPartPr>
            <p14:xfrm>
              <a:off x="1379296" y="1673374"/>
              <a:ext cx="45000" cy="1771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4C48D9C-73D6-40A8-0236-8C9771FCF16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316296" y="1610734"/>
                <a:ext cx="170640" cy="302760"/>
              </a:xfrm>
              <a:prstGeom prst="rect">
                <a:avLst/>
              </a:prstGeom>
            </p:spPr>
          </p:pic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1172735A-E1BB-AA41-CBE8-3EABB6E51474}"/>
              </a:ext>
            </a:extLst>
          </p:cNvPr>
          <p:cNvGrpSpPr/>
          <p:nvPr/>
        </p:nvGrpSpPr>
        <p:grpSpPr>
          <a:xfrm>
            <a:off x="1174096" y="829534"/>
            <a:ext cx="2339280" cy="1200960"/>
            <a:chOff x="1174096" y="829534"/>
            <a:chExt cx="2339280" cy="1200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2C94606-28C2-E834-484C-77F4B92DDA2E}"/>
                    </a:ext>
                  </a:extLst>
                </p14:cNvPr>
                <p14:cNvContentPartPr/>
                <p14:nvPr/>
              </p14:nvContentPartPr>
              <p14:xfrm>
                <a:off x="1174096" y="1043014"/>
                <a:ext cx="2339280" cy="7344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2C94606-28C2-E834-484C-77F4B92DDA2E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111096" y="980014"/>
                  <a:ext cx="2464920" cy="86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28DF80F4-B2DC-8675-5E59-9B1054E268D6}"/>
                    </a:ext>
                  </a:extLst>
                </p14:cNvPr>
                <p14:cNvContentPartPr/>
                <p14:nvPr/>
              </p14:nvContentPartPr>
              <p14:xfrm>
                <a:off x="2018296" y="1471414"/>
                <a:ext cx="866880" cy="3711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28DF80F4-B2DC-8675-5E59-9B1054E268D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955656" y="1408774"/>
                  <a:ext cx="992520" cy="49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CDCE231B-2BD3-C7B3-E2B3-51A8FAA7682F}"/>
                    </a:ext>
                  </a:extLst>
                </p14:cNvPr>
                <p14:cNvContentPartPr/>
                <p14:nvPr/>
              </p14:nvContentPartPr>
              <p14:xfrm>
                <a:off x="1583056" y="1242094"/>
                <a:ext cx="1358280" cy="3621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CDCE231B-2BD3-C7B3-E2B3-51A8FAA7682F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520416" y="1179094"/>
                  <a:ext cx="1483920" cy="48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CA5EF261-CE21-D6EB-6852-D80FD0642A42}"/>
                    </a:ext>
                  </a:extLst>
                </p14:cNvPr>
                <p14:cNvContentPartPr/>
                <p14:nvPr/>
              </p14:nvContentPartPr>
              <p14:xfrm>
                <a:off x="2161216" y="829534"/>
                <a:ext cx="800640" cy="1443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CA5EF261-CE21-D6EB-6852-D80FD0642A42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098216" y="766534"/>
                  <a:ext cx="926280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439DA481-1B94-E6D2-8230-6B916CFD9909}"/>
                    </a:ext>
                  </a:extLst>
                </p14:cNvPr>
                <p14:cNvContentPartPr/>
                <p14:nvPr/>
              </p14:nvContentPartPr>
              <p14:xfrm>
                <a:off x="1436176" y="1345774"/>
                <a:ext cx="991080" cy="6847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439DA481-1B94-E6D2-8230-6B916CFD9909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373536" y="1283134"/>
                  <a:ext cx="1116720" cy="81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999B1199-58C1-372B-9700-6015398B83BB}"/>
                    </a:ext>
                  </a:extLst>
                </p14:cNvPr>
                <p14:cNvContentPartPr/>
                <p14:nvPr/>
              </p14:nvContentPartPr>
              <p14:xfrm>
                <a:off x="1824976" y="1269454"/>
                <a:ext cx="704520" cy="3276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999B1199-58C1-372B-9700-6015398B83BB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761976" y="1206454"/>
                  <a:ext cx="830160" cy="45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CB8B39CA-3B08-44CC-B8D7-91960C40518E}"/>
                    </a:ext>
                  </a:extLst>
                </p14:cNvPr>
                <p14:cNvContentPartPr/>
                <p14:nvPr/>
              </p14:nvContentPartPr>
              <p14:xfrm>
                <a:off x="2410336" y="1103494"/>
                <a:ext cx="356760" cy="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CB8B39CA-3B08-44CC-B8D7-91960C40518E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347336" y="1040494"/>
                  <a:ext cx="4824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2F8F6A54-21FE-36A9-334C-28D02FD931C8}"/>
                    </a:ext>
                  </a:extLst>
                </p14:cNvPr>
                <p14:cNvContentPartPr/>
                <p14:nvPr/>
              </p14:nvContentPartPr>
              <p14:xfrm>
                <a:off x="1519336" y="1602094"/>
                <a:ext cx="13680" cy="4050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2F8F6A54-21FE-36A9-334C-28D02FD931C8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456336" y="1539454"/>
                  <a:ext cx="139320" cy="5306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8ED79030-1A3F-8B7F-BCB7-15D7D8B87E8D}"/>
              </a:ext>
            </a:extLst>
          </p:cNvPr>
          <p:cNvSpPr txBox="1"/>
          <p:nvPr/>
        </p:nvSpPr>
        <p:spPr>
          <a:xfrm>
            <a:off x="9844651" y="7878065"/>
            <a:ext cx="20900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UC San Diego</a:t>
            </a:r>
            <a:endParaRPr lang="en-US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023B56-F101-E06B-2120-C552A5327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0"/>
            <a:ext cx="16552985" cy="7274169"/>
          </a:xfrm>
        </p:spPr>
        <p:txBody>
          <a:bodyPr>
            <a:normAutofit/>
          </a:bodyPr>
          <a:lstStyle/>
          <a:p>
            <a:r>
              <a:rPr lang="en-US" dirty="0"/>
              <a:t>Advantage: reduces to solely </a:t>
            </a:r>
            <a:r>
              <a:rPr lang="en-US" b="1" dirty="0"/>
              <a:t>classical reasoning</a:t>
            </a:r>
            <a:r>
              <a:rPr lang="en-US" dirty="0"/>
              <a:t> by calculating </a:t>
            </a:r>
            <a:r>
              <a:rPr lang="en-US" b="1" dirty="0"/>
              <a:t>combinatorial</a:t>
            </a:r>
            <a:r>
              <a:rPr lang="en-US" dirty="0"/>
              <a:t> quantity p(R).</a:t>
            </a:r>
            <a:br>
              <a:rPr lang="en-US" dirty="0"/>
            </a:br>
            <a:endParaRPr lang="en-US" dirty="0"/>
          </a:p>
          <a:p>
            <a:endParaRPr lang="en-US" dirty="0"/>
          </a:p>
          <a:p>
            <a:r>
              <a:rPr lang="en-US" b="1" dirty="0"/>
              <a:t>Cryptographic and Complexity-Th Applications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The </a:t>
            </a:r>
            <a:r>
              <a:rPr lang="en-US" i="1" dirty="0"/>
              <a:t>quantum security</a:t>
            </a:r>
            <a:r>
              <a:rPr lang="en-US" dirty="0"/>
              <a:t> of cryptographic tasks: </a:t>
            </a:r>
          </a:p>
          <a:p>
            <a:pPr lvl="2"/>
            <a:r>
              <a:rPr lang="en-US" i="1" dirty="0"/>
              <a:t>multiple-instance</a:t>
            </a:r>
            <a:r>
              <a:rPr lang="en-US" dirty="0"/>
              <a:t> function inversion or collision-resistance,</a:t>
            </a:r>
          </a:p>
          <a:p>
            <a:pPr lvl="2"/>
            <a:r>
              <a:rPr lang="en-US" dirty="0"/>
              <a:t> </a:t>
            </a:r>
            <a:r>
              <a:rPr lang="en-US" i="1" dirty="0"/>
              <a:t>salted</a:t>
            </a:r>
            <a:r>
              <a:rPr lang="en-US" dirty="0"/>
              <a:t> security</a:t>
            </a:r>
          </a:p>
          <a:p>
            <a:pPr lvl="2"/>
            <a:r>
              <a:rPr lang="en-US" i="1" dirty="0"/>
              <a:t>non-uniform</a:t>
            </a:r>
            <a:r>
              <a:rPr lang="en-US" dirty="0"/>
              <a:t> security</a:t>
            </a:r>
          </a:p>
          <a:p>
            <a:pPr marL="508000" lvl="1" indent="0">
              <a:buNone/>
            </a:pPr>
            <a:endParaRPr lang="en-US" dirty="0"/>
          </a:p>
          <a:p>
            <a:pPr marL="508000" lvl="1" indent="0">
              <a:buNone/>
            </a:pPr>
            <a:endParaRPr lang="en-US" dirty="0"/>
          </a:p>
          <a:p>
            <a:pPr lvl="1"/>
            <a:r>
              <a:rPr lang="en-US" dirty="0"/>
              <a:t>First </a:t>
            </a:r>
            <a:r>
              <a:rPr lang="en-US" i="1" dirty="0"/>
              <a:t>Direct Product Theorems </a:t>
            </a:r>
            <a:r>
              <a:rPr lang="en-US" dirty="0"/>
              <a:t>(DPT) in </a:t>
            </a:r>
            <a:r>
              <a:rPr lang="en-US" b="1" dirty="0"/>
              <a:t>average case (in QROM)</a:t>
            </a:r>
            <a:r>
              <a:rPr lang="en-US" dirty="0"/>
              <a:t>, in quantum setting</a:t>
            </a:r>
          </a:p>
          <a:p>
            <a:pPr lvl="2"/>
            <a:r>
              <a:rPr lang="en-US" dirty="0"/>
              <a:t>Previously, only worst-case quantum DPTs were known.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75FD217-1FE9-CB67-49BE-09D15D80ABAB}"/>
              </a:ext>
            </a:extLst>
          </p:cNvPr>
          <p:cNvSpPr txBox="1">
            <a:spLocks/>
          </p:cNvSpPr>
          <p:nvPr/>
        </p:nvSpPr>
        <p:spPr>
          <a:xfrm>
            <a:off x="567047" y="273022"/>
            <a:ext cx="3707535" cy="990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750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Applications</a:t>
            </a:r>
            <a:endParaRPr lang="en-US" sz="37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0485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D023B56-F101-E06B-2120-C552A53273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73132" y="1600200"/>
                <a:ext cx="17813161" cy="7274169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Direct Product </a:t>
                </a:r>
                <a:r>
                  <a:rPr lang="en-US" dirty="0" err="1"/>
                  <a:t>Thm</a:t>
                </a:r>
                <a:r>
                  <a:rPr lang="en-US" dirty="0"/>
                  <a:t> establish hardness of solving 𝑔 independent instances </a:t>
                </a:r>
                <a:r>
                  <a:rPr lang="en-US" sz="2900" dirty="0"/>
                  <a:t>(each with independent oracle)</a:t>
                </a:r>
                <a:r>
                  <a:rPr lang="en-US" dirty="0"/>
                  <a:t> 								 of  game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given total of 𝑔 · 𝑞 quantum queries</a:t>
                </a:r>
              </a:p>
              <a:p>
                <a:endParaRPr lang="en-US" dirty="0"/>
              </a:p>
              <a:p>
                <a:r>
                  <a:rPr lang="en-US" b="1" dirty="0"/>
                  <a:t>Direct Product </a:t>
                </a:r>
                <a:r>
                  <a:rPr lang="en-US" b="1" dirty="0" err="1"/>
                  <a:t>Thm</a:t>
                </a:r>
                <a:r>
                  <a:rPr lang="en-US" b="1" dirty="0"/>
                  <a:t>.</a:t>
                </a:r>
                <a:r>
                  <a:rPr lang="en-US" dirty="0"/>
                  <a:t> For any quantum algorithm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 equipped with 𝑔 · 𝑞 quantum queries, </a:t>
                </a:r>
              </a:p>
              <a:p>
                <a:pPr marL="25400" indent="0">
                  <a:buNone/>
                </a:pPr>
                <a:r>
                  <a:rPr lang="en-US" dirty="0"/>
                  <a:t>			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’s success probability to solve the Direct Product game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G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⊗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𝑔</m:t>
                        </m:r>
                      </m:sup>
                    </m:sSup>
                  </m:oMath>
                </a14:m>
                <a:r>
                  <a:rPr lang="en-US" dirty="0"/>
                  <a:t> given by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with relation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25400" indent="0">
                  <a:buNone/>
                </a:pPr>
                <a:r>
                  <a:rPr lang="en-US" dirty="0"/>
                  <a:t>			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i="0" dirty="0" smtClean="0"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𝑤𝑖𝑛𝑠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dirty="0">
                                    <a:latin typeface="Cambria Math" panose="02040503050406030204" pitchFamily="18" charset="0"/>
                                  </a:rPr>
                                  <m:t>G</m:t>
                                </m:r>
                              </m:e>
                              <m:sup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⊗</m:t>
                                </m:r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sup>
                            </m:sSup>
                          </m:e>
                        </m:d>
                      </m:e>
                    </m:func>
                    <m:r>
                      <a:rPr lang="en-US" i="1" dirty="0" smtClean="0">
                        <a:latin typeface="Cambria Math" panose="02040503050406030204" pitchFamily="18" charset="0"/>
                      </a:rPr>
                      <m:t>≤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sup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type m:val="noBar"/>
                                        <m:ctrlPr>
                                          <a:rPr lang="en-US" b="0" i="1" dirty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b="0" i="1" dirty="0" smtClean="0"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  <m:r>
                                          <a:rPr lang="en-US" b="0" i="1" dirty="0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b="0" i="1" dirty="0" smtClean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num>
                                      <m:den>
                                        <m:r>
                                          <a:rPr lang="en-US" b="0" i="1" dirty="0" smtClean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d>
                              <m:dPr>
                                <m:ctrlP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𝑔</m:t>
                        </m:r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/>
                  <a:t>DPT directly imply </a:t>
                </a:r>
                <a:r>
                  <a:rPr lang="en-US" b="1" dirty="0"/>
                  <a:t>non-uniform security of salting</a:t>
                </a:r>
                <a:r>
                  <a:rPr lang="en-US" dirty="0"/>
                  <a:t>:</a:t>
                </a:r>
              </a:p>
              <a:p>
                <a:pPr lvl="1"/>
                <a:r>
                  <a:rPr lang="en-US" dirty="0"/>
                  <a:t> </a:t>
                </a:r>
                <a:r>
                  <a:rPr lang="en-US" b="1" dirty="0"/>
                  <a:t>Non-uniform</a:t>
                </a:r>
                <a:r>
                  <a:rPr lang="en-US" dirty="0"/>
                  <a:t>: parties do heavy computation </a:t>
                </a:r>
                <a:r>
                  <a:rPr lang="en-US" b="1" dirty="0"/>
                  <a:t>offline</a:t>
                </a:r>
                <a:r>
                  <a:rPr lang="en-US" dirty="0"/>
                  <a:t> to use it to attack protocols.</a:t>
                </a:r>
              </a:p>
              <a:p>
                <a:pPr lvl="1"/>
                <a:r>
                  <a:rPr lang="en-US" dirty="0"/>
                  <a:t> </a:t>
                </a:r>
                <a:r>
                  <a:rPr lang="en-US" b="1" dirty="0"/>
                  <a:t>Salting</a:t>
                </a:r>
                <a:r>
                  <a:rPr lang="en-US" dirty="0"/>
                  <a:t>: method prevents non-uniform attacks against hash functions.</a:t>
                </a:r>
              </a:p>
              <a:p>
                <a:pPr marL="508000" lvl="1" indent="0">
                  <a:buNone/>
                </a:pPr>
                <a:endParaRPr lang="en-US" dirty="0"/>
              </a:p>
              <a:p>
                <a:pPr marL="508000" lvl="1" indent="0">
                  <a:buNone/>
                </a:pPr>
                <a:r>
                  <a:rPr lang="en-US" b="1" dirty="0"/>
                  <a:t>Salting Defeats Quantum Preprocessing</a:t>
                </a:r>
                <a:r>
                  <a:rPr lang="en-US" dirty="0"/>
                  <a:t>: Any non-uniform quantum </a:t>
                </a:r>
                <a:r>
                  <a:rPr lang="en-US" dirty="0" err="1"/>
                  <a:t>alg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 with 𝑞 quantum queries and 𝑆-bit of classical advice, </a:t>
                </a:r>
              </a:p>
              <a:p>
                <a:pPr marL="508000" lvl="1" indent="0">
                  <a:buNone/>
                </a:pPr>
                <a:r>
                  <a:rPr lang="en-US" dirty="0">
                    <a:solidFill>
                      <a:srgbClr val="FF0000"/>
                    </a:solidFill>
                  </a:rPr>
                  <a:t>						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’s success probability to solve salted game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5080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 dirty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𝑤𝑖𝑛𝑠</m:t>
                              </m:r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𝑠𝑎𝑙𝑡𝑒𝑑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</m:d>
                        </m:e>
                      </m:func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den>
                      </m:f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+</m:t>
                      </m:r>
                      <m:sSup>
                        <m:sSup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  <m:d>
                                <m:d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b="0" i="1" dirty="0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dirty="0" smtClean="0">
                                              <a:latin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</m:e>
                                        <m:sup>
                                          <m:r>
                                            <a:rPr lang="en-US" b="0" i="1" dirty="0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b="0" i="1" dirty="0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dirty="0" smtClean="0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p>
                                          <m:r>
                                            <a:rPr lang="en-US" b="0" i="1" dirty="0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num>
                                    <m:den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den>
                                  </m:f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D023B56-F101-E06B-2120-C552A53273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3132" y="1600200"/>
                <a:ext cx="17813161" cy="7274169"/>
              </a:xfrm>
              <a:blipFill>
                <a:blip r:embed="rId3"/>
                <a:stretch>
                  <a:fillRect l="-641" t="-873" r="-5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>
            <a:extLst>
              <a:ext uri="{FF2B5EF4-FFF2-40B4-BE49-F238E27FC236}">
                <a16:creationId xmlns:a16="http://schemas.microsoft.com/office/drawing/2014/main" id="{B75FD217-1FE9-CB67-49BE-09D15D80ABAB}"/>
              </a:ext>
            </a:extLst>
          </p:cNvPr>
          <p:cNvSpPr txBox="1">
            <a:spLocks/>
          </p:cNvSpPr>
          <p:nvPr/>
        </p:nvSpPr>
        <p:spPr>
          <a:xfrm>
            <a:off x="567046" y="273022"/>
            <a:ext cx="10619510" cy="990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750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Applications: DPT, Non-Uniform Security, Salting</a:t>
            </a:r>
            <a:endParaRPr lang="en-US" sz="37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4638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DD6517-611B-D089-C8A1-DAE1287B4E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539E4E3-C961-D63B-DC40-A6D5B1EDDCF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199" y="1600200"/>
                <a:ext cx="16595767" cy="7274169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Lifting </a:t>
                </a:r>
                <a:r>
                  <a:rPr lang="en-US" dirty="0" err="1"/>
                  <a:t>Thm</a:t>
                </a:r>
                <a:r>
                  <a:rPr lang="en-US" dirty="0"/>
                  <a:t> can be applied to derive </a:t>
                </a:r>
                <a:r>
                  <a:rPr lang="en-US" b="1" dirty="0"/>
                  <a:t>quantum security of cryptographic tasks</a:t>
                </a:r>
                <a:r>
                  <a:rPr lang="en-US" dirty="0"/>
                  <a:t>:</a:t>
                </a:r>
              </a:p>
              <a:p>
                <a:endParaRPr lang="en-US" dirty="0"/>
              </a:p>
              <a:p>
                <a:pPr lvl="1"/>
                <a:r>
                  <a:rPr lang="en-US" b="1" dirty="0"/>
                  <a:t>Example 1</a:t>
                </a:r>
                <a:r>
                  <a:rPr lang="en-US" dirty="0"/>
                  <a:t>: Hardness of </a:t>
                </a:r>
                <a:r>
                  <a:rPr lang="en-US" b="1" dirty="0"/>
                  <a:t>Multi-Image Inversion</a:t>
                </a:r>
                <a:r>
                  <a:rPr lang="en-US" dirty="0"/>
                  <a:t>:  invert 𝑘 different images of RO 𝐻 : [𝑀] → [𝑁]</a:t>
                </a:r>
              </a:p>
              <a:p>
                <a:pPr marL="508000" lvl="1" indent="0">
                  <a:buNone/>
                </a:pPr>
                <a:r>
                  <a:rPr lang="en-US" dirty="0"/>
                  <a:t>		 tight bound (already known, but shown in a much simpler way)</a:t>
                </a:r>
              </a:p>
              <a:p>
                <a:pPr marL="508000" lvl="1" indent="0">
                  <a:buNone/>
                </a:pPr>
                <a:r>
                  <a:rPr lang="en-US" dirty="0"/>
                  <a:t>For any distinct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= (</m:t>
                    </m:r>
                    <m:sSub>
                      <m:sSub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, …, </m:t>
                    </m:r>
                    <m:sSub>
                      <m:sSub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) ∈</m:t>
                    </m:r>
                    <m:sSup>
                      <m:sSup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d>
                      </m:e>
                      <m:sup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US" dirty="0"/>
                  <a:t> and for any 𝑞-quantum query algorithm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 invert all images in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:</a:t>
                </a:r>
              </a:p>
              <a:p>
                <a:pPr marL="5080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b="0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GB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GB" b="0" i="0" dirty="0" smtClean="0">
                                  <a:latin typeface="Cambria Math" panose="02040503050406030204" pitchFamily="18" charset="0"/>
                                </a:rPr>
                                <m:t>Pr</m:t>
                              </m:r>
                            </m:e>
                            <m:lim>
                              <m:r>
                                <a:rPr lang="en-GB" b="0" i="1" dirty="0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d>
                                <m:d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→ 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 = </m:t>
                              </m:r>
                              <m:d>
                                <m:d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, …, </m:t>
                                  </m:r>
                                  <m:sSub>
                                    <m:sSubPr>
                                      <m:ctrlPr>
                                        <a:rPr lang="en-GB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: 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d>
                                <m:d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= </m:t>
                              </m:r>
                              <m:sSub>
                                <m:sSubPr>
                                  <m:ctrlPr>
                                    <a:rPr lang="en-GB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 ∀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 ∈ 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</m:e>
                          </m:d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≤ </m:t>
                          </m:r>
                          <m:sSup>
                            <m:sSupPr>
                              <m:ctrlPr>
                                <a:rPr lang="en-GB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GB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GB" b="0" i="1" dirty="0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GB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type m:val="noBar"/>
                                      <m:ctrlPr>
                                        <a:rPr lang="en-GB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GB" b="0" i="1" dirty="0" smtClean="0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  <m:r>
                                        <a:rPr lang="en-GB" b="0" i="1" dirty="0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GB" b="0" i="1" dirty="0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num>
                                    <m:den>
                                      <m:r>
                                        <a:rPr lang="en-GB" b="0" i="1" dirty="0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GB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b="0" i="1" dirty="0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f>
                            <m:fPr>
                              <m:ctrlPr>
                                <a:rPr lang="en-GB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b="0" i="1" dirty="0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GB" b="0" i="1" dirty="0" smtClean="0">
                                  <a:latin typeface="Cambria Math" panose="02040503050406030204" pitchFamily="18" charset="0"/>
                                </a:rPr>
                                <m:t>!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GB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b="0" i="1" dirty="0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p>
                                  <m:r>
                                    <a:rPr lang="en-GB" b="0" i="1" dirty="0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p>
                            </m:den>
                          </m:f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  <a:p>
                <a:pPr marL="508000" lvl="1" indent="0">
                  <a:buNone/>
                </a:pPr>
                <a:endParaRPr lang="en-US" dirty="0"/>
              </a:p>
              <a:p>
                <a:pPr marL="508000" lvl="1" indent="0">
                  <a:buNone/>
                </a:pPr>
                <a:endParaRPr lang="en-US" dirty="0"/>
              </a:p>
              <a:p>
                <a:pPr lvl="1"/>
                <a:r>
                  <a:rPr lang="en-US" b="1" dirty="0"/>
                  <a:t>Example 2</a:t>
                </a:r>
                <a:r>
                  <a:rPr lang="en-US" dirty="0"/>
                  <a:t>:   </a:t>
                </a:r>
                <a:r>
                  <a:rPr lang="en-US" b="1" dirty="0"/>
                  <a:t>Multi-Collision Finding</a:t>
                </a:r>
                <a:r>
                  <a:rPr lang="en-US" dirty="0"/>
                  <a:t> : find 𝑘 inputs that map to same image of RO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: [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] → [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/>
              </a:p>
              <a:p>
                <a:pPr marL="508000" lvl="1" indent="0">
                  <a:buNone/>
                </a:pPr>
                <a:r>
                  <a:rPr lang="en-US" dirty="0"/>
                  <a:t> For any 𝑞-quantum query algorithm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, the probability of solving 𝑘-multi-collision:</a:t>
                </a:r>
              </a:p>
              <a:p>
                <a:pPr marL="5080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GB" b="0" i="1" dirty="0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i="0" dirty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e>
                        <m:lim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𝐻</m:t>
                          </m:r>
                        </m:lim>
                      </m:limLow>
                      <m:r>
                        <a:rPr lang="en-US" i="1" dirty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()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→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= (</m:t>
                      </m:r>
                      <m:sSub>
                        <m:sSubPr>
                          <m:ctrlPr>
                            <a:rPr lang="en-GB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, …, </m:t>
                      </m:r>
                      <m:sSub>
                        <m:sSubPr>
                          <m:ctrlPr>
                            <a:rPr lang="en-GB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) :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GB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) = … =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GB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)] ≤</m:t>
                      </m:r>
                      <m:f>
                        <m:fPr>
                          <m:ctrlPr>
                            <a:rPr lang="en-GB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GB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dirty="0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GB" b="0" i="1" dirty="0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GB" b="0" i="1" dirty="0" smtClean="0">
                                  <a:latin typeface="Cambria Math" panose="02040503050406030204" pitchFamily="18" charset="0"/>
                                </a:rPr>
                                <m:t> −1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GB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GB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b="0" i="1" dirty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GB" b="0" i="1" dirty="0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  <m:d>
                                    <m:dPr>
                                      <m:ctrlPr>
                                        <a:rPr lang="en-GB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b="0" i="1" dirty="0" smtClean="0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  <m:r>
                                        <a:rPr lang="en-GB" b="0" i="1" dirty="0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GB" b="0" i="1" dirty="0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GB" b="0" i="1" dirty="0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GB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b="0" i="1" dirty="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pPr marL="508000" lvl="1" indent="0">
                  <a:buNone/>
                </a:pPr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539E4E3-C961-D63B-DC40-A6D5B1EDDCF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199" y="1600200"/>
                <a:ext cx="16595767" cy="7274169"/>
              </a:xfrm>
              <a:blipFill>
                <a:blip r:embed="rId3"/>
                <a:stretch>
                  <a:fillRect l="-765" t="-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>
            <a:extLst>
              <a:ext uri="{FF2B5EF4-FFF2-40B4-BE49-F238E27FC236}">
                <a16:creationId xmlns:a16="http://schemas.microsoft.com/office/drawing/2014/main" id="{7F810467-9169-3682-3A07-46F40EC9D1D7}"/>
              </a:ext>
            </a:extLst>
          </p:cNvPr>
          <p:cNvSpPr txBox="1">
            <a:spLocks/>
          </p:cNvSpPr>
          <p:nvPr/>
        </p:nvSpPr>
        <p:spPr>
          <a:xfrm>
            <a:off x="-368134" y="332399"/>
            <a:ext cx="10165277" cy="990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750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Applications: Multi-Image Inversion, </a:t>
            </a:r>
          </a:p>
          <a:p>
            <a:r>
              <a:rPr lang="en-US" sz="3750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      Multi-Collision Finding, Multi-Search, 3SUM</a:t>
            </a:r>
            <a:endParaRPr lang="en-US" sz="37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9840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D023B56-F101-E06B-2120-C552A53273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199" y="1600200"/>
                <a:ext cx="17104660" cy="7274169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Lifting </a:t>
                </a:r>
                <a:r>
                  <a:rPr lang="en-US" dirty="0" err="1"/>
                  <a:t>Thm</a:t>
                </a:r>
                <a:r>
                  <a:rPr lang="en-US" dirty="0"/>
                  <a:t> can be applied to derive </a:t>
                </a:r>
                <a:r>
                  <a:rPr lang="en-US" b="1" dirty="0"/>
                  <a:t>quantum security of cryptographic tasks</a:t>
                </a:r>
                <a:r>
                  <a:rPr lang="en-US" dirty="0"/>
                  <a:t>:</a:t>
                </a:r>
              </a:p>
              <a:p>
                <a:pPr marL="508000" lvl="1" indent="0">
                  <a:buNone/>
                </a:pPr>
                <a:endParaRPr lang="en-US" dirty="0"/>
              </a:p>
              <a:p>
                <a:pPr lvl="1"/>
                <a:r>
                  <a:rPr lang="en-US" b="1" dirty="0"/>
                  <a:t>Example 3:   Multi-Search </a:t>
                </a:r>
                <a:r>
                  <a:rPr lang="en-US" dirty="0"/>
                  <a:t>tight bound for finding 𝑘 distinct inputs all map to 0 (useful in proofs-of-work)</a:t>
                </a:r>
              </a:p>
              <a:p>
                <a:pPr marL="508000" lvl="1" indent="0">
                  <a:buNone/>
                </a:pPr>
                <a:r>
                  <a:rPr lang="en-US" dirty="0"/>
                  <a:t>For any 𝑞-quantum query algorithm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5080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GB" b="0" i="1" dirty="0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i="0" dirty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e>
                        <m:lim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𝐻</m:t>
                          </m:r>
                        </m:lim>
                      </m:limLow>
                      <m:d>
                        <m:dPr>
                          <m:begChr m:val="["/>
                          <m:endChr m:val="]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b="0" i="1" dirty="0" smtClean="0">
                              <a:latin typeface="Cambria Math" panose="02040503050406030204" pitchFamily="18" charset="0"/>
                            </a:rPr>
                            <m:t>()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 → 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 = </m:t>
                          </m:r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, …, </m:t>
                              </m:r>
                              <m:sSub>
                                <m:sSubPr>
                                  <m:ctrlPr>
                                    <a:rPr lang="en-GB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: 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= 0 ∀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 ∈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e>
                      </m:d>
                      <m:r>
                        <a:rPr lang="en-US" i="1" dirty="0">
                          <a:latin typeface="Cambria Math" panose="02040503050406030204" pitchFamily="18" charset="0"/>
                        </a:rPr>
                        <m:t>≤</m:t>
                      </m:r>
                      <m:sSup>
                        <m:sSupPr>
                          <m:ctrlPr>
                            <a:rPr lang="en-GB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GB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b="0" i="1" dirty="0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sSup>
                                    <m:sSupPr>
                                      <m:ctrlPr>
                                        <a:rPr lang="en-GB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b="0" i="1" dirty="0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GB" b="0" i="1" dirty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GB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GB" b="0" i="1" dirty="0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b="0" i="1" dirty="0" smtClean="0">
                                              <a:latin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  <m:r>
                                            <a:rPr lang="en-GB" b="0" i="1" dirty="0" smtClean="0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en-GB" b="0" i="1" dirty="0" smtClean="0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GB" b="0" i="1" dirty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GB" b="0" i="1" dirty="0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sSup>
                                    <m:sSupPr>
                                      <m:ctrlPr>
                                        <a:rPr lang="en-GB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b="0" i="1" dirty="0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p>
                                      <m:r>
                                        <a:rPr lang="en-GB" b="0" i="1" dirty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GB" b="0" i="1" dirty="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pPr marL="508000" lvl="1" indent="0">
                  <a:buNone/>
                </a:pPr>
                <a:endParaRPr lang="en-US" dirty="0"/>
              </a:p>
              <a:p>
                <a:r>
                  <a:rPr lang="en-US" dirty="0"/>
                  <a:t>Lifting </a:t>
                </a:r>
                <a:r>
                  <a:rPr lang="en-US" dirty="0" err="1"/>
                  <a:t>Thm</a:t>
                </a:r>
                <a:r>
                  <a:rPr lang="en-US" dirty="0"/>
                  <a:t> can be applied for quantum hardness of problems in </a:t>
                </a:r>
                <a:r>
                  <a:rPr lang="en-US" b="1" dirty="0"/>
                  <a:t>computational complexity theory:</a:t>
                </a:r>
              </a:p>
              <a:p>
                <a:pPr lvl="1"/>
                <a:endParaRPr lang="en-US" b="1" dirty="0"/>
              </a:p>
              <a:p>
                <a:pPr lvl="1"/>
                <a:r>
                  <a:rPr lang="en-US" b="1" dirty="0"/>
                  <a:t>Example 4</a:t>
                </a:r>
                <a:r>
                  <a:rPr lang="en-US" dirty="0"/>
                  <a:t>: Hardness of </a:t>
                </a:r>
                <a:r>
                  <a:rPr lang="en-US" b="1" dirty="0"/>
                  <a:t>3SUM</a:t>
                </a:r>
                <a:r>
                  <a:rPr lang="en-US" dirty="0"/>
                  <a:t>: Algorithm finds 3 inputs mapped by a RO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: [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] → {−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, …, 0, …,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 to 								      3 images </a:t>
                </a:r>
                <a:r>
                  <a:rPr lang="en-US" b="1" dirty="0"/>
                  <a:t>sum up to 0</a:t>
                </a:r>
              </a:p>
              <a:p>
                <a:pPr marL="508000" lvl="1" indent="0">
                  <a:buNone/>
                </a:pPr>
                <a:r>
                  <a:rPr lang="en-US" dirty="0"/>
                  <a:t>For any 𝑞-quantum query algorithm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, success probability of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 to solve the 3SUM problem :</a:t>
                </a:r>
              </a:p>
              <a:p>
                <a:pPr marL="5080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GB" b="0" i="1" dirty="0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i="0" dirty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e>
                        <m:lim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𝐻</m:t>
                          </m:r>
                        </m:lim>
                      </m:limLow>
                      <m:r>
                        <a:rPr lang="en-US" i="1" dirty="0">
                          <a:latin typeface="Cambria Math" panose="02040503050406030204" pitchFamily="18" charset="0"/>
                        </a:rPr>
                        <m:t> [</m:t>
                      </m:r>
                      <m:r>
                        <a:rPr lang="en-US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()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→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= (</m:t>
                      </m:r>
                      <m:sSub>
                        <m:sSubPr>
                          <m:ctrlPr>
                            <a:rPr lang="en-GB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GB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GB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) :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GB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) 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GB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) 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GB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) = 0] ≤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GB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GB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GB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b="0" i="1" dirty="0" smtClean="0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  <m:sup>
                                      <m:r>
                                        <a:rPr lang="en-GB" b="0" i="1" dirty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GB" b="0" i="1" dirty="0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GB" b="0" i="1" dirty="0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</m:e>
                            <m:sup>
                              <m:r>
                                <a:rPr lang="en-GB" b="0" i="1" dirty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GB" b="0" i="1" dirty="0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f>
                            <m:fPr>
                              <m:ctrlPr>
                                <a:rPr lang="en-GB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GB" b="0" i="1" dirty="0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D023B56-F101-E06B-2120-C552A53273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199" y="1600200"/>
                <a:ext cx="17104660" cy="7274169"/>
              </a:xfrm>
              <a:blipFill>
                <a:blip r:embed="rId3"/>
                <a:stretch>
                  <a:fillRect l="-742" t="-175" r="-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>
            <a:extLst>
              <a:ext uri="{FF2B5EF4-FFF2-40B4-BE49-F238E27FC236}">
                <a16:creationId xmlns:a16="http://schemas.microsoft.com/office/drawing/2014/main" id="{B75FD217-1FE9-CB67-49BE-09D15D80ABAB}"/>
              </a:ext>
            </a:extLst>
          </p:cNvPr>
          <p:cNvSpPr txBox="1">
            <a:spLocks/>
          </p:cNvSpPr>
          <p:nvPr/>
        </p:nvSpPr>
        <p:spPr>
          <a:xfrm>
            <a:off x="-368134" y="332399"/>
            <a:ext cx="10165277" cy="990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750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Applications: Multi-Image Inversion, </a:t>
            </a:r>
          </a:p>
          <a:p>
            <a:r>
              <a:rPr lang="en-US" sz="3750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      Multi-Collision Finding, Multi-Search, 3SUM</a:t>
            </a:r>
            <a:endParaRPr lang="en-US" sz="37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8342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D023B56-F101-E06B-2120-C552A53273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199" y="1600200"/>
                <a:ext cx="17106406" cy="7775812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b="1" i="1" dirty="0"/>
                  <a:t>Coherent Reprogramming -  </a:t>
                </a:r>
                <a:r>
                  <a:rPr lang="en-US" dirty="0"/>
                  <a:t>Novel Measure-and-Reprogram technique</a:t>
                </a:r>
              </a:p>
              <a:p>
                <a:pPr lvl="1"/>
                <a:r>
                  <a:rPr lang="en-US" dirty="0"/>
                  <a:t>Improves adaptive reprogramming QRO on multiple points by Don et al. [DFM20, DFMS22] (DFMS)</a:t>
                </a:r>
              </a:p>
              <a:p>
                <a:pPr lvl="1"/>
                <a:r>
                  <a:rPr lang="en-US" dirty="0"/>
                  <a:t> Yields tighter reprogramming bounds</a:t>
                </a:r>
              </a:p>
              <a:p>
                <a:pPr lvl="1"/>
                <a:endParaRPr lang="en-US" dirty="0"/>
              </a:p>
              <a:p>
                <a:r>
                  <a:rPr lang="en-US" b="1" dirty="0"/>
                  <a:t>DFMS</a:t>
                </a:r>
                <a:r>
                  <a:rPr lang="en-US" dirty="0"/>
                  <a:t>: when carefully measuring </a:t>
                </a:r>
                <a:r>
                  <a:rPr lang="en-US" b="1" dirty="0"/>
                  <a:t>𝑘 out of 𝑞</a:t>
                </a:r>
                <a:r>
                  <a:rPr lang="en-US" dirty="0"/>
                  <a:t> quantum queries of a quantum algorithm </a:t>
                </a:r>
              </a:p>
              <a:p>
                <a:pPr marL="508000" lvl="1" indent="0">
                  <a:buNone/>
                </a:pPr>
                <a:r>
                  <a:rPr lang="en-US" dirty="0"/>
                  <a:t>	these 𝑘 measurement outcomes will correspond to the final output of the algorithm</a:t>
                </a:r>
              </a:p>
              <a:p>
                <a:pPr marL="508000" lvl="1" indent="0">
                  <a:buNone/>
                </a:pPr>
                <a:r>
                  <a:rPr lang="en-US" dirty="0"/>
                  <a:t>	with a multiplicative loss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 + 1</m:t>
                            </m:r>
                          </m:e>
                        </m:d>
                      </m:e>
                      <m:sup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endParaRPr lang="en-US" dirty="0"/>
              </a:p>
              <a:p>
                <a:pPr marL="25400" indent="0">
                  <a:buNone/>
                </a:pPr>
                <a:endParaRPr lang="en-US" dirty="0"/>
              </a:p>
              <a:p>
                <a:r>
                  <a:rPr lang="en-US" b="1" dirty="0"/>
                  <a:t>Our Approach</a:t>
                </a:r>
                <a:r>
                  <a:rPr lang="en-US" dirty="0"/>
                  <a:t>: Instead of directly measuring the algorithms queries one by one,</a:t>
                </a:r>
              </a:p>
              <a:p>
                <a:pPr marL="25400" indent="0">
                  <a:buNone/>
                </a:pPr>
                <a:r>
                  <a:rPr lang="en-US" dirty="0"/>
                  <a:t>		 put them into a separate register, a.k.a., </a:t>
                </a:r>
                <a:r>
                  <a:rPr lang="en-US" b="1" dirty="0"/>
                  <a:t>measure the queries coherently</a:t>
                </a:r>
                <a:r>
                  <a:rPr lang="en-US" dirty="0"/>
                  <a:t>.</a:t>
                </a:r>
              </a:p>
              <a:p>
                <a:r>
                  <a:rPr lang="en-US" dirty="0"/>
                  <a:t> With the help of a “</a:t>
                </a:r>
                <a:r>
                  <a:rPr lang="en-US" i="1" dirty="0"/>
                  <a:t>controlled reprogrammed oracle</a:t>
                </a:r>
                <a:r>
                  <a:rPr lang="en-US" dirty="0"/>
                  <a:t> query”,</a:t>
                </a:r>
              </a:p>
              <a:p>
                <a:pPr marL="25400" indent="0">
                  <a:buNone/>
                </a:pPr>
                <a:r>
                  <a:rPr lang="en-US" dirty="0"/>
                  <a:t>	      can progressively reprogram oracle and run algorithm with updated oracle.</a:t>
                </a:r>
              </a:p>
              <a:p>
                <a:endParaRPr lang="en-US" dirty="0"/>
              </a:p>
              <a:p>
                <a:r>
                  <a:rPr lang="en-US" b="1" dirty="0"/>
                  <a:t>Gain</a:t>
                </a:r>
                <a:r>
                  <a:rPr lang="en-US" dirty="0"/>
                  <a:t>: Since we only measure all reprogrammed inputs as an </a:t>
                </a:r>
                <a:r>
                  <a:rPr lang="en-US" b="1" dirty="0"/>
                  <a:t>unordered set</a:t>
                </a:r>
                <a:r>
                  <a:rPr lang="en-US" dirty="0"/>
                  <a:t> at the end,</a:t>
                </a:r>
              </a:p>
              <a:p>
                <a:pPr marL="25400" indent="0">
                  <a:buNone/>
                </a:pPr>
                <a:r>
                  <a:rPr lang="en-US" dirty="0"/>
                  <a:t>		 rather than measuring their order (as DFMS)</a:t>
                </a:r>
              </a:p>
              <a:p>
                <a:pPr marL="25400" indent="0">
                  <a:buNone/>
                </a:pPr>
                <a:r>
                  <a:rPr lang="en-US" dirty="0"/>
                  <a:t>		 we achieve a reduction in loss by a factor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!</m:t>
                            </m:r>
                          </m:e>
                        </m:d>
                      </m:e>
                      <m:sup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.</a:t>
                </a:r>
              </a:p>
              <a:p>
                <a:pPr lvl="1"/>
                <a:r>
                  <a:rPr lang="en-US" dirty="0"/>
                  <a:t> The ability to </a:t>
                </a:r>
                <a:r>
                  <a:rPr lang="en-US" i="1" dirty="0"/>
                  <a:t>coherently</a:t>
                </a:r>
                <a:r>
                  <a:rPr lang="en-US" dirty="0"/>
                  <a:t> measure and reprogram is key to all improvements.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D023B56-F101-E06B-2120-C552A53273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199" y="1600200"/>
                <a:ext cx="17106406" cy="7775812"/>
              </a:xfrm>
              <a:blipFill>
                <a:blip r:embed="rId3"/>
                <a:stretch>
                  <a:fillRect l="-742" t="-11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>
            <a:extLst>
              <a:ext uri="{FF2B5EF4-FFF2-40B4-BE49-F238E27FC236}">
                <a16:creationId xmlns:a16="http://schemas.microsoft.com/office/drawing/2014/main" id="{B75FD217-1FE9-CB67-49BE-09D15D80ABAB}"/>
              </a:ext>
            </a:extLst>
          </p:cNvPr>
          <p:cNvSpPr txBox="1">
            <a:spLocks/>
          </p:cNvSpPr>
          <p:nvPr/>
        </p:nvSpPr>
        <p:spPr>
          <a:xfrm>
            <a:off x="567047" y="273022"/>
            <a:ext cx="5703124" cy="990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750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Coherent Reprogramming</a:t>
            </a:r>
            <a:endParaRPr lang="en-US" sz="37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3190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D023B56-F101-E06B-2120-C552A53273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199" y="1600200"/>
                <a:ext cx="17106406" cy="7274169"/>
              </a:xfrm>
            </p:spPr>
            <p:txBody>
              <a:bodyPr>
                <a:normAutofit/>
              </a:bodyPr>
              <a:lstStyle/>
              <a:p>
                <a:r>
                  <a:rPr lang="en-US" b="1" dirty="0"/>
                  <a:t>Reprogrammed Oracle</a:t>
                </a:r>
                <a:r>
                  <a:rPr lang="en-US" dirty="0"/>
                  <a:t>. Reprogram oracle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dirty="0"/>
                  <a:t> to output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on input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, results in the new oracle, defined as:</a:t>
                </a:r>
              </a:p>
              <a:p>
                <a:pPr marL="25400" indent="0">
                  <a:buNone/>
                </a:pPr>
                <a:r>
                  <a:rPr lang="en-US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m:rPr>
                                <m:nor/>
                              </m:rPr>
                              <a:rPr lang="en-GB" b="0" i="0" dirty="0" smtClean="0">
                                <a:latin typeface="Cambria Math" panose="02040503050406030204" pitchFamily="18" charset="0"/>
                              </a:rPr>
                              <m:t>          </m:t>
                            </m:r>
                            <m:r>
                              <m:rPr>
                                <m:nor/>
                              </m:rPr>
                              <a:rPr lang="en-US" dirty="0"/>
                              <m:t>, </m:t>
                            </m:r>
                            <m:r>
                              <m:rPr>
                                <m:nor/>
                              </m:rPr>
                              <a:rPr lang="en-GB" b="0" i="0" dirty="0" smtClean="0"/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dirty="0"/>
                              <m:t>if</m:t>
                            </m:r>
                            <m:r>
                              <m:rPr>
                                <m:nor/>
                              </m:rPr>
                              <a:rPr lang="en-GB" b="0" i="0" dirty="0" smtClean="0"/>
                              <m:t> 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GB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e>
                            <m:r>
                              <a:rPr lang="en-GB" i="1" dirty="0">
                                <a:latin typeface="Cambria Math" panose="02040503050406030204" pitchFamily="18" charset="0"/>
                              </a:rPr>
                              <m:t>𝐻</m:t>
                            </m:r>
                            <m:d>
                              <m:dPr>
                                <m:ctrlPr>
                                  <a:rPr lang="en-GB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 dirty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d>
                            <m:r>
                              <m:rPr>
                                <m:nor/>
                              </m:rPr>
                              <a:rPr lang="en-GB" b="0" i="0" dirty="0" smtClean="0">
                                <a:latin typeface="Cambria Math" panose="02040503050406030204" pitchFamily="18" charset="0"/>
                              </a:rPr>
                              <m:t>      </m:t>
                            </m:r>
                            <m:r>
                              <m:rPr>
                                <m:nor/>
                              </m:rPr>
                              <a:rPr lang="en-US" dirty="0"/>
                              <m:t>, </m:t>
                            </m:r>
                            <m:r>
                              <m:rPr>
                                <m:nor/>
                              </m:rPr>
                              <a:rPr lang="en-US" dirty="0"/>
                              <m:t>otherwise</m:t>
                            </m:r>
                            <m:r>
                              <m:rPr>
                                <m:nor/>
                              </m:rPr>
                              <a:rPr lang="en-US" dirty="0"/>
                              <m:t>.</m:t>
                            </m:r>
                          </m:e>
                        </m:eqArr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Similarly define a </a:t>
                </a:r>
                <a:r>
                  <a:rPr lang="en-US" b="1" dirty="0"/>
                  <a:t>multi-input reprogram</a:t>
                </a:r>
                <a:r>
                  <a:rPr lang="en-US" dirty="0"/>
                  <a:t> oracle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acc>
                          <m:accPr>
                            <m:chr m:val="⃗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i="1" dirty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sub>
                    </m:sSub>
                  </m:oMath>
                </a14:m>
                <a:r>
                  <a:rPr lang="en-US" dirty="0"/>
                  <a:t> for</a:t>
                </a:r>
                <a14:m>
                  <m:oMath xmlns:m="http://schemas.openxmlformats.org/officeDocument/2006/math">
                    <m:r>
                      <a:rPr lang="en-GB" b="0" i="0" dirty="0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i="1" dirty="0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 dirty="0" err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err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i="1" dirty="0" err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US" dirty="0"/>
                  <a:t> without duplicates and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GB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p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US" dirty="0"/>
                  <a:t>:</a:t>
                </a:r>
              </a:p>
              <a:p>
                <a:pPr marL="25400" indent="0">
                  <a:buNone/>
                </a:pPr>
                <a:r>
                  <a:rPr lang="en-US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acc>
                          <m:accPr>
                            <m:chr m:val="⃗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i="1" dirty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en-GB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GB" dirty="0">
                                    <a:latin typeface="Cambria Math" panose="02040503050406030204" pitchFamily="18" charset="0"/>
                                  </a:rPr>
                                  <m:t>i</m:t>
                                </m:r>
                              </m:sub>
                            </m:sSub>
                            <m:r>
                              <m:rPr>
                                <m:nor/>
                              </m:rPr>
                              <a:rPr lang="en-GB" b="0" i="0" dirty="0" smtClean="0"/>
                              <m:t>,          </m:t>
                            </m:r>
                            <m:r>
                              <m:rPr>
                                <m:nor/>
                              </m:rPr>
                              <a:rPr lang="en-US" dirty="0"/>
                              <m:t>if</m:t>
                            </m:r>
                            <m:r>
                              <m:rPr>
                                <m:nor/>
                              </m:rPr>
                              <a:rPr lang="en-GB" b="0" i="0" dirty="0" smtClean="0"/>
                              <m:t> 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GB" b="0" i="1" dirty="0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  <m:e>
                            <m: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  <m:d>
                              <m:dPr>
                                <m:ctrlPr>
                                  <a:rPr lang="en-GB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b="0" i="1" dirty="0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d>
                            <m: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  <m:t>,      </m:t>
                            </m:r>
                            <m:r>
                              <m:rPr>
                                <m:nor/>
                              </m:rPr>
                              <a:rPr lang="en-US" dirty="0"/>
                              <m:t>otherwise</m:t>
                            </m:r>
                            <m:r>
                              <m:rPr>
                                <m:nor/>
                              </m:rPr>
                              <a:rPr lang="en-US" dirty="0"/>
                              <m:t>.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dirty="0"/>
                  <a:t> </a:t>
                </a:r>
              </a:p>
              <a:p>
                <a:pPr marL="25400" indent="0">
                  <a:buNone/>
                </a:pPr>
                <a:endParaRPr lang="en-US" dirty="0"/>
              </a:p>
              <a:p>
                <a:r>
                  <a:rPr lang="en-US" b="1" dirty="0"/>
                  <a:t>Controlled Reprogrammed Oracle Query</a:t>
                </a:r>
                <a:r>
                  <a:rPr lang="en-US" dirty="0"/>
                  <a:t>: an oracle query will be reprogrammed by a list of input and output pairs in a control register. </a:t>
                </a:r>
              </a:p>
              <a:p>
                <a:r>
                  <a:rPr lang="en-US" dirty="0"/>
                  <a:t>For every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dirty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en-GB" b="0" i="0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GB" b="0" i="0" dirty="0" smtClean="0">
                        <a:latin typeface="Cambria Math" panose="02040503050406030204" pitchFamily="18" charset="0"/>
                      </a:rPr>
                      <m:t>b</m:t>
                    </m:r>
                    <m:r>
                      <a:rPr lang="en-GB" b="0" i="0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any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 ,</m:t>
                    </m:r>
                    <m:acc>
                      <m:accPr>
                        <m:chr m:val="⃗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dirty="0"/>
                  <a:t>, controlled reprogrammed oracle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  <m:sup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𝑐𝑡𝑟𝑙</m:t>
                        </m:r>
                      </m:sup>
                    </m:sSubSup>
                  </m:oMath>
                </a14:m>
                <a:r>
                  <a:rPr lang="en-US" dirty="0"/>
                  <a:t> acts as:</a:t>
                </a:r>
              </a:p>
              <a:p>
                <a:pPr marL="254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  <m:sup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𝑐𝑡𝑟𝑙</m:t>
                          </m:r>
                        </m:sup>
                      </m:sSubSup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⟩ |</m:t>
                      </m:r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⟩ |</m:t>
                      </m:r>
                      <m:acc>
                        <m:accPr>
                          <m:chr m:val="⃗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⃗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i="1" dirty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⟩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acc>
                                <m:accPr>
                                  <m:chr m:val="⃗"/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i="1" dirty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i="1" dirty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acc>
                            </m:sub>
                          </m:sSub>
                        </m:sub>
                      </m:sSub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⟩ |</m:t>
                      </m:r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⟩) |</m:t>
                      </m:r>
                      <m:acc>
                        <m:accPr>
                          <m:chr m:val="⃗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⃗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i="1" dirty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GB" i="1" dirty="0"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US" dirty="0"/>
              </a:p>
              <a:p>
                <a:pPr marL="254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D023B56-F101-E06B-2120-C552A53273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199" y="1600200"/>
                <a:ext cx="17106406" cy="7274169"/>
              </a:xfrm>
              <a:blipFill>
                <a:blip r:embed="rId2"/>
                <a:stretch>
                  <a:fillRect l="-742" t="-18499" b="-5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>
            <a:extLst>
              <a:ext uri="{FF2B5EF4-FFF2-40B4-BE49-F238E27FC236}">
                <a16:creationId xmlns:a16="http://schemas.microsoft.com/office/drawing/2014/main" id="{B75FD217-1FE9-CB67-49BE-09D15D80ABAB}"/>
              </a:ext>
            </a:extLst>
          </p:cNvPr>
          <p:cNvSpPr txBox="1">
            <a:spLocks/>
          </p:cNvSpPr>
          <p:nvPr/>
        </p:nvSpPr>
        <p:spPr>
          <a:xfrm>
            <a:off x="293914" y="142394"/>
            <a:ext cx="8576953" cy="990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750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Coherent Reprogramming: Background </a:t>
            </a:r>
            <a:endParaRPr lang="en-US" sz="37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66103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D023B56-F101-E06B-2120-C552A53273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199" y="1600200"/>
                <a:ext cx="17106406" cy="7274169"/>
              </a:xfrm>
            </p:spPr>
            <p:txBody>
              <a:bodyPr>
                <a:normAutofit fontScale="85000" lnSpcReduction="10000"/>
              </a:bodyPr>
              <a:lstStyle/>
              <a:p>
                <a:pPr marL="25400" indent="0">
                  <a:buNone/>
                </a:pPr>
                <a:r>
                  <a:rPr lang="en-US" b="1" dirty="0">
                    <a:ln w="6350">
                      <a:solidFill>
                        <a:sysClr val="windowText" lastClr="000000"/>
                      </a:solidFill>
                    </a:ln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</a:rPr>
                  <a:t>Coherent Reprogramming Theorem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be two random oracles 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 be any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dirty="0"/>
                  <a:t>-quantum query algorithm to oracle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endParaRPr lang="en-US" dirty="0"/>
              </a:p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e>
                    </m:acc>
                    <m:r>
                      <a:rPr lang="en-US" i="1" dirty="0" smtClean="0"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, …, </m:t>
                        </m:r>
                        <m:sSub>
                          <m:sSubPr>
                            <m:ctrlPr>
                              <a:rPr lang="en-US" i="1" dirty="0" err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 err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 dirty="0" err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en-US" i="1" dirty="0" smtClean="0">
                        <a:latin typeface="Cambria Math" panose="02040503050406030204" pitchFamily="18" charset="0"/>
                      </a:rPr>
                      <m:t>∈ </m:t>
                    </m:r>
                    <m:sSup>
                      <m:sSupPr>
                        <m:ctrlPr>
                          <a:rPr lang="en-US" i="1" dirty="0" err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err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i="1" dirty="0" err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US" dirty="0"/>
                  <a:t> be any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-vector of inputs and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GB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GB" i="1" dirty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e>
                    </m:acc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, …, </m:t>
                    </m:r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) = 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), …,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25400" indent="0">
                  <a:buNone/>
                </a:pPr>
                <a:endParaRPr lang="en-US" dirty="0"/>
              </a:p>
              <a:p>
                <a:pPr marL="25400" indent="0">
                  <a:buNone/>
                </a:pPr>
                <a:r>
                  <a:rPr lang="en-US" dirty="0"/>
                  <a:t>Then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∃</m:t>
                    </m:r>
                  </m:oMath>
                </a14:m>
                <a:r>
                  <a:rPr lang="en-US" dirty="0"/>
                  <a:t> simulator </a:t>
                </a:r>
                <a14:m>
                  <m:oMath xmlns:m="http://schemas.openxmlformats.org/officeDocument/2006/math">
                    <m:r>
                      <a:rPr lang="en-US" i="1" dirty="0" smtClean="0">
                        <a:ln>
                          <a:solidFill>
                            <a:sysClr val="windowText" lastClr="000000"/>
                          </a:solidFill>
                        </a:ln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𝑆𝑖𝑚</m:t>
                    </m:r>
                  </m:oMath>
                </a14:m>
                <a:r>
                  <a:rPr lang="en-US" dirty="0"/>
                  <a:t> that given oracle access to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, simulates output of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 having oracle access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acc>
                          <m:accPr>
                            <m:chr m:val="⃗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GB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 dirty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GB" i="1" dirty="0"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b>
                            </m:sSub>
                          </m:e>
                        </m:acc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GB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0" i="1" dirty="0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GB" i="1" dirty="0"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b>
                            </m:sSub>
                          </m:e>
                        </m:acc>
                      </m:sub>
                    </m:sSub>
                  </m:oMath>
                </a14:m>
                <a:r>
                  <a:rPr lang="en-US" dirty="0"/>
                  <a:t> with probability:</a:t>
                </a:r>
              </a:p>
              <a:p>
                <a:endParaRPr lang="en-US" dirty="0"/>
              </a:p>
              <a:p>
                <a:pPr marL="254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i="0" dirty="0" err="1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e>
                        <m:lim>
                          <m:r>
                            <a:rPr lang="en-GB" b="0" i="1" dirty="0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n-GB" b="0" i="1" dirty="0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b="0" i="1" dirty="0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lim>
                      </m:limLow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[</m:t>
                      </m:r>
                      <m:r>
                        <a:rPr lang="en-US" i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𝑆𝑖𝑚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𝑜𝑢𝑡𝑝𝑢𝑡𝑠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𝑐𝑜𝑟𝑟𝑒𝑐𝑡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𝑠𝑜𝑙𝑢𝑡𝑖𝑜𝑛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  <a:p>
                <a:pPr marL="25400" indent="0">
                  <a:buNone/>
                </a:pPr>
                <a:r>
                  <a:rPr lang="en-US" dirty="0"/>
                  <a:t>					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≥</m:t>
                    </m:r>
                    <m:f>
                      <m:f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p>
                        </m:sSup>
                        <m:sSup>
                          <m:sSupPr>
                            <m:ctrlP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GB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type m:val="noBar"/>
                                    <m:ctrlPr>
                                      <a:rPr lang="en-GB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b="0" i="1" dirty="0" smtClean="0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  <m:r>
                                      <a:rPr lang="en-GB" b="0" i="1" dirty="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GB" b="0" i="1" dirty="0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num>
                                  <m:den>
                                    <m:r>
                                      <a:rPr lang="en-GB" b="0" i="1" dirty="0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i="1" dirty="0" smtClean="0">
                        <a:latin typeface="Cambria Math" panose="02040503050406030204" pitchFamily="18" charset="0"/>
                      </a:rPr>
                      <m:t> ⋅</m:t>
                    </m:r>
                    <m:limLow>
                      <m:limLow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i="0" dirty="0" err="1" smtClean="0">
                            <a:latin typeface="Cambria Math" panose="02040503050406030204" pitchFamily="18" charset="0"/>
                          </a:rPr>
                          <m:t>Pr</m:t>
                        </m:r>
                      </m:e>
                      <m:lim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𝐺</m:t>
                        </m:r>
                      </m:lim>
                    </m:limLow>
                    <m:r>
                      <a:rPr lang="en-US" i="1" dirty="0" smtClean="0">
                        <a:latin typeface="Cambria Math" panose="02040503050406030204" pitchFamily="18" charset="0"/>
                      </a:rPr>
                      <m:t> [</m:t>
                    </m:r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acc>
                              <m:accPr>
                                <m:chr m:val="⃗"/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GB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 dirty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GB" i="1" dirty="0">
                                        <a:latin typeface="Cambria Math" panose="02040503050406030204" pitchFamily="18" charset="0"/>
                                      </a:rPr>
                                      <m:t>𝑜</m:t>
                                    </m:r>
                                  </m:sub>
                                </m:sSub>
                              </m:e>
                            </m:acc>
                            <m:r>
                              <a:rPr lang="en-GB" i="1" dirty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acc>
                              <m:accPr>
                                <m:chr m:val="⃗"/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GB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 dirty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GB" i="1" dirty="0">
                                        <a:latin typeface="Cambria Math" panose="02040503050406030204" pitchFamily="18" charset="0"/>
                                      </a:rPr>
                                      <m:t>𝑜</m:t>
                                    </m:r>
                                  </m:sub>
                                </m:sSub>
                              </m:e>
                            </m:acc>
                          </m:sub>
                        </m:sSub>
                      </m:sup>
                    </m:sSup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𝑜𝑢𝑡𝑝𝑢𝑡𝑠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𝑐𝑜𝑟𝑟𝑒𝑐𝑡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𝑠𝑜𝑙𝑢𝑡𝑖𝑜𝑛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</a:t>
                </a:r>
              </a:p>
              <a:p>
                <a:pPr marL="25400" indent="0">
                  <a:buNone/>
                </a:pPr>
                <a:endParaRPr lang="en-US" dirty="0"/>
              </a:p>
              <a:p>
                <a:pPr marL="25400" indent="0">
                  <a:buNone/>
                </a:pPr>
                <a:r>
                  <a:rPr lang="en-US" dirty="0"/>
                  <a:t> where </a:t>
                </a:r>
                <a:r>
                  <a:rPr lang="en-US" i="1" dirty="0"/>
                  <a:t>correct</a:t>
                </a:r>
                <a:r>
                  <a:rPr lang="en-US" dirty="0"/>
                  <a:t> is defined </a:t>
                </a:r>
                <a:r>
                  <a:rPr lang="en-US" dirty="0" err="1"/>
                  <a:t>wrt</a:t>
                </a:r>
                <a:r>
                  <a:rPr lang="en-US" dirty="0"/>
                  <a:t> predicate that can depend on reprogrammed oracle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acc>
                          <m:accPr>
                            <m:chr m:val="⃗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GB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 dirty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GB" i="1" dirty="0"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b>
                            </m:sSub>
                          </m:e>
                        </m:acc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GB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0" i="1" dirty="0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GB" i="1" dirty="0"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b>
                            </m:sSub>
                          </m:e>
                        </m:acc>
                      </m:sub>
                    </m:sSub>
                  </m:oMath>
                </a14:m>
                <a:r>
                  <a:rPr lang="en-US" dirty="0"/>
                  <a:t>.</a:t>
                </a:r>
              </a:p>
              <a:p>
                <a:endParaRPr lang="en-US" dirty="0"/>
              </a:p>
              <a:p>
                <a:r>
                  <a:rPr lang="en-US" dirty="0"/>
                  <a:t>Similarly to the comparison between our lifting theorem and YZ lifting, 														Coherent Reprogramming improves DFMS by a factor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!</m:t>
                            </m:r>
                          </m:e>
                        </m:d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.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D023B56-F101-E06B-2120-C552A53273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199" y="1600200"/>
                <a:ext cx="17106406" cy="7274169"/>
              </a:xfrm>
              <a:blipFill>
                <a:blip r:embed="rId2"/>
                <a:stretch>
                  <a:fillRect l="-742" b="-1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>
            <a:extLst>
              <a:ext uri="{FF2B5EF4-FFF2-40B4-BE49-F238E27FC236}">
                <a16:creationId xmlns:a16="http://schemas.microsoft.com/office/drawing/2014/main" id="{B75FD217-1FE9-CB67-49BE-09D15D80ABAB}"/>
              </a:ext>
            </a:extLst>
          </p:cNvPr>
          <p:cNvSpPr txBox="1">
            <a:spLocks/>
          </p:cNvSpPr>
          <p:nvPr/>
        </p:nvSpPr>
        <p:spPr>
          <a:xfrm>
            <a:off x="567046" y="273022"/>
            <a:ext cx="8576953" cy="990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750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Coherent Reprogramming</a:t>
            </a:r>
            <a:endParaRPr lang="en-US" sz="37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033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D023B56-F101-E06B-2120-C552A53273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01704" y="1600200"/>
                <a:ext cx="17461833" cy="8169442"/>
              </a:xfrm>
              <a:ln>
                <a:solidFill>
                  <a:schemeClr val="accent1"/>
                </a:solidFill>
              </a:ln>
            </p:spPr>
            <p:txBody>
              <a:bodyPr>
                <a:normAutofit fontScale="85000" lnSpcReduction="10000"/>
              </a:bodyPr>
              <a:lstStyle/>
              <a:p>
                <a:pPr marL="25400" indent="0">
                  <a:buNone/>
                </a:pPr>
                <a:r>
                  <a:rPr lang="en-US" dirty="0">
                    <a:solidFill>
                      <a:schemeClr val="tx1"/>
                    </a:solidFill>
                  </a:rPr>
                  <a:t>Let</a:t>
                </a:r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dirty="0"/>
                  <a:t>-quantum query algorithm.</a:t>
                </a:r>
              </a:p>
              <a:p>
                <a:pPr marL="25400" indent="0">
                  <a:buNone/>
                </a:pPr>
                <a:endParaRPr lang="en-US" dirty="0"/>
              </a:p>
              <a:p>
                <a:pPr marL="25400" indent="0">
                  <a:buNone/>
                </a:pPr>
                <a:r>
                  <a:rPr lang="en-US" dirty="0"/>
                  <a:t> </a:t>
                </a:r>
                <a:r>
                  <a:rPr lang="en-US" b="1" dirty="0"/>
                  <a:t>Coherent Measure-and-Reprogram</a:t>
                </a:r>
                <a:r>
                  <a:rPr lang="en-US" sz="4100" dirty="0">
                    <a:ln>
                      <a:solidFill>
                        <a:sysClr val="windowText" lastClr="000000"/>
                      </a:solidFill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r>
                      <a:rPr lang="en-US" sz="4100" i="1" dirty="0">
                        <a:ln>
                          <a:solidFill>
                            <a:sysClr val="windowText" lastClr="000000"/>
                          </a:solidFill>
                        </a:ln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𝑆𝑖</m:t>
                    </m:r>
                    <m:sSup>
                      <m:sSupPr>
                        <m:ctrlPr>
                          <a:rPr lang="en-GB" sz="4100" b="0" i="1" dirty="0" smtClean="0">
                            <a:ln>
                              <a:solidFill>
                                <a:sysClr val="windowText" lastClr="000000"/>
                              </a:solidFill>
                            </a:ln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100" i="1" dirty="0">
                            <a:ln>
                              <a:solidFill>
                                <a:sysClr val="windowText" lastClr="000000"/>
                              </a:solidFill>
                            </a:ln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GB" sz="4100" b="0" i="1" dirty="0" smtClean="0">
                            <a:ln>
                              <a:solidFill>
                                <a:sysClr val="windowText" lastClr="000000"/>
                              </a:solidFill>
                            </a:ln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GB" sz="4100" b="0" i="1" dirty="0" smtClean="0">
                            <a:ln>
                              <a:solidFill>
                                <a:sysClr val="windowText" lastClr="000000"/>
                              </a:solidFill>
                            </a:ln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sz="4100" b="0" i="1" dirty="0" smtClean="0">
                            <a:ln>
                              <a:solidFill>
                                <a:sysClr val="windowText" lastClr="000000"/>
                              </a:solidFill>
                            </a:ln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𝐺</m:t>
                        </m:r>
                      </m:sup>
                    </m:sSup>
                  </m:oMath>
                </a14:m>
                <a:r>
                  <a:rPr lang="en-US" dirty="0"/>
                  <a:t>:</a:t>
                </a:r>
              </a:p>
              <a:p>
                <a:pPr marL="539750" indent="-514350">
                  <a:buFont typeface="+mj-lt"/>
                  <a:buAutoNum type="arabicPeriod"/>
                </a:pPr>
                <a:r>
                  <a:rPr lang="en-US" dirty="0"/>
                  <a:t>Pick uniformly random subset</a:t>
                </a:r>
                <a14:m>
                  <m:oMath xmlns:m="http://schemas.openxmlformats.org/officeDocument/2006/math">
                    <m:r>
                      <a:rPr lang="en-GB" b="0" i="0" dirty="0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of length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.  			---- </a:t>
                </a:r>
                <a:r>
                  <a:rPr lang="en-US" sz="2900" i="1" dirty="0">
                    <a:highlight>
                      <a:srgbClr val="FFFF00"/>
                    </a:highlight>
                  </a:rPr>
                  <a:t>which queries should be reprogrammed</a:t>
                </a:r>
                <a:r>
                  <a:rPr lang="en-US" sz="2900" dirty="0"/>
                  <a:t> </a:t>
                </a:r>
              </a:p>
              <a:p>
                <a:pPr marL="539750" indent="-514350">
                  <a:buFont typeface="+mj-lt"/>
                  <a:buAutoNum type="arabicPeriod"/>
                </a:pPr>
                <a:r>
                  <a:rPr lang="en-US" dirty="0"/>
                  <a:t>Pick</a:t>
                </a:r>
                <a14:m>
                  <m:oMath xmlns:m="http://schemas.openxmlformats.org/officeDocument/2006/math">
                    <m:r>
                      <a:rPr lang="en-GB" b="0" i="0" dirty="0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  <m:r>
                      <a:rPr lang="en-US" i="1" dirty="0" smtClean="0">
                        <a:latin typeface="Cambria Math" panose="02040503050406030204" pitchFamily="18" charset="0"/>
                      </a:rPr>
                      <m:t>∈ </m:t>
                    </m:r>
                    <m:r>
                      <m:rPr>
                        <m:lit/>
                      </m:rPr>
                      <a:rPr lang="en-US" i="1" dirty="0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0,1</m:t>
                    </m:r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lit/>
                          </m:rPr>
                          <a:rPr lang="en-US" i="1" dirty="0" smtClean="0">
                            <a:latin typeface="Cambria Math" panose="02040503050406030204" pitchFamily="18" charset="0"/>
                          </a:rPr>
                          <m:t>}</m:t>
                        </m:r>
                      </m:e>
                      <m:sup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US" dirty="0"/>
                  <a:t> uniformly at random.						---- </a:t>
                </a:r>
                <a:r>
                  <a:rPr lang="en-US" sz="2900" i="1" dirty="0">
                    <a:highlight>
                      <a:srgbClr val="FFFF00"/>
                    </a:highlight>
                  </a:rPr>
                  <a:t>reprogram before or after the query</a:t>
                </a:r>
              </a:p>
              <a:p>
                <a:pPr marL="539750" indent="-514350">
                  <a:lnSpc>
                    <a:spcPct val="170000"/>
                  </a:lnSpc>
                  <a:buFont typeface="+mj-lt"/>
                  <a:buAutoNum type="arabicPeriod"/>
                </a:pPr>
                <a:r>
                  <a:rPr lang="en-US" dirty="0"/>
                  <a:t>Run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 </a:t>
                </a:r>
                <a:r>
                  <a:rPr lang="en-US" u="sng" dirty="0"/>
                  <a:t>with an additional control register </a:t>
                </a:r>
                <a14:m>
                  <m:oMath xmlns:m="http://schemas.openxmlformats.org/officeDocument/2006/math">
                    <m:r>
                      <a:rPr lang="en-GB" b="1" i="1" u="sng" smtClean="0">
                        <a:latin typeface="Cambria Math" panose="02040503050406030204" pitchFamily="18" charset="0"/>
                      </a:rPr>
                      <m:t>𝑹</m:t>
                    </m:r>
                  </m:oMath>
                </a14:m>
                <a:r>
                  <a:rPr lang="en-US" dirty="0"/>
                  <a:t>. Consider operation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dirty="0"/>
                  <a:t> updates control register: for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∉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dirty="0"/>
                  <a:t>, 				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|"/>
                        <m:endChr m:val="⟩"/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</m:d>
                      </m:e>
                      <m:sub>
                        <m:r>
                          <a:rPr lang="en-GB" b="1" i="1" dirty="0" smtClean="0">
                            <a:latin typeface="Cambria Math" panose="02040503050406030204" pitchFamily="18" charset="0"/>
                          </a:rPr>
                          <m:t>𝑹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|"/>
                        <m:endChr m:val="⟩"/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∪</m:t>
                            </m:r>
                            <m:d>
                              <m:dPr>
                                <m:ctrlP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  <m:d>
                                  <m:dPr>
                                    <m:ctrlPr>
                                      <a:rPr lang="en-US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 dirty="0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e>
                            </m:d>
                          </m:e>
                        </m:d>
                      </m:e>
                      <m:sub>
                        <m:r>
                          <a:rPr lang="en-GB" b="1" i="1" dirty="0" smtClean="0">
                            <a:latin typeface="Cambria Math" panose="02040503050406030204" pitchFamily="18" charset="0"/>
                          </a:rPr>
                          <m:t>𝑹</m:t>
                        </m:r>
                      </m:sub>
                    </m:sSub>
                  </m:oMath>
                </a14:m>
                <a:r>
                  <a:rPr lang="en-US" dirty="0"/>
                  <a:t>  		</a:t>
                </a:r>
                <a:endParaRPr lang="en-US" sz="2900" i="1" dirty="0">
                  <a:highlight>
                    <a:srgbClr val="FFFF00"/>
                  </a:highlight>
                </a:endParaRPr>
              </a:p>
              <a:p>
                <a:pPr marL="539750" indent="-514350">
                  <a:buFont typeface="+mj-lt"/>
                  <a:buAutoNum type="arabicPeriod"/>
                </a:pPr>
                <a:r>
                  <a:rPr lang="en-US" dirty="0"/>
                  <a:t>When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 makes its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-</a:t>
                </a:r>
                <a:r>
                  <a:rPr lang="en-US" dirty="0" err="1"/>
                  <a:t>th</a:t>
                </a:r>
                <a:r>
                  <a:rPr lang="en-US" dirty="0"/>
                  <a:t> query: </a:t>
                </a:r>
              </a:p>
              <a:p>
                <a:pPr marL="1079500" lvl="1" indent="-571500">
                  <a:buFont typeface="+mj-lt"/>
                  <a:buAutoNum type="romanLcPeriod"/>
                </a:pPr>
                <a:r>
                  <a:rPr lang="en-US" sz="3100" dirty="0"/>
                  <a:t>If </a:t>
                </a:r>
                <a14:m>
                  <m:oMath xmlns:m="http://schemas.openxmlformats.org/officeDocument/2006/math">
                    <m:r>
                      <a:rPr lang="en-US" sz="310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3100" i="1" dirty="0" smtClean="0">
                        <a:latin typeface="Cambria Math" panose="02040503050406030204" pitchFamily="18" charset="0"/>
                      </a:rPr>
                      <m:t> = </m:t>
                    </m:r>
                    <m:sSub>
                      <m:sSubPr>
                        <m:ctrlPr>
                          <a:rPr lang="en-US" sz="3100" i="1" dirty="0" err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100" i="1" dirty="0" err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3100" i="1" dirty="0" err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3100" dirty="0"/>
                  <a:t> for some </a:t>
                </a:r>
                <a14:m>
                  <m:oMath xmlns:m="http://schemas.openxmlformats.org/officeDocument/2006/math">
                    <m:r>
                      <a:rPr lang="en-US" sz="3100" i="1" dirty="0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3100" i="1" dirty="0" smtClean="0">
                        <a:latin typeface="Cambria Math" panose="02040503050406030204" pitchFamily="18" charset="0"/>
                      </a:rPr>
                      <m:t>∈ [</m:t>
                    </m:r>
                    <m:r>
                      <a:rPr lang="en-US" sz="310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3100" i="1" dirty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3100" dirty="0"/>
                  <a:t>, do either of the following:</a:t>
                </a:r>
              </a:p>
              <a:p>
                <a:pPr marL="1504950" lvl="2" indent="-514350">
                  <a:buFont typeface="+mj-lt"/>
                  <a:buAutoNum type="alphaLcPeriod"/>
                </a:pPr>
                <a:r>
                  <a:rPr lang="en-US" sz="2900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9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90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90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2900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900" dirty="0"/>
                  <a:t>, </a:t>
                </a:r>
                <a:r>
                  <a:rPr lang="en-US" sz="2900" b="1" dirty="0"/>
                  <a:t>first</a:t>
                </a:r>
                <a:r>
                  <a:rPr lang="en-US" sz="2900" dirty="0"/>
                  <a:t> update </a:t>
                </a:r>
                <a14:m>
                  <m:oMath xmlns:m="http://schemas.openxmlformats.org/officeDocument/2006/math">
                    <m:r>
                      <a:rPr lang="en-GB" sz="2900" b="1" i="1" u="sng">
                        <a:latin typeface="Cambria Math" panose="02040503050406030204" pitchFamily="18" charset="0"/>
                      </a:rPr>
                      <m:t>𝑹</m:t>
                    </m:r>
                  </m:oMath>
                </a14:m>
                <a:r>
                  <a:rPr lang="en-US" sz="2900" dirty="0"/>
                  <a:t> and </a:t>
                </a:r>
                <a:r>
                  <a:rPr lang="en-US" sz="2900" b="1" dirty="0"/>
                  <a:t>then</a:t>
                </a:r>
                <a:r>
                  <a:rPr lang="en-US" sz="2900" dirty="0"/>
                  <a:t> make </a:t>
                </a:r>
                <a14:m>
                  <m:oMath xmlns:m="http://schemas.openxmlformats.org/officeDocument/2006/math">
                    <m:r>
                      <a:rPr lang="en-US" sz="2900" i="1" dirty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900" dirty="0"/>
                  <a:t>-</a:t>
                </a:r>
                <a:r>
                  <a:rPr lang="en-US" sz="2900" dirty="0" err="1"/>
                  <a:t>th</a:t>
                </a:r>
                <a:r>
                  <a:rPr lang="en-US" sz="2900" dirty="0"/>
                  <a:t> query to </a:t>
                </a:r>
                <a14:m>
                  <m:oMath xmlns:m="http://schemas.openxmlformats.org/officeDocument/2006/math">
                    <m:r>
                      <a:rPr lang="en-US" sz="2900" i="1" dirty="0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sz="2900" dirty="0"/>
                  <a:t> (controlled by </a:t>
                </a:r>
                <a14:m>
                  <m:oMath xmlns:m="http://schemas.openxmlformats.org/officeDocument/2006/math">
                    <m:r>
                      <a:rPr lang="en-GB" sz="2900" b="1" i="1" u="sng">
                        <a:latin typeface="Cambria Math" panose="02040503050406030204" pitchFamily="18" charset="0"/>
                      </a:rPr>
                      <m:t>𝑹</m:t>
                    </m:r>
                  </m:oMath>
                </a14:m>
                <a:r>
                  <a:rPr lang="en-US" sz="2900" dirty="0"/>
                  <a:t>)	</a:t>
                </a:r>
                <a:endParaRPr lang="en-US" sz="2900" i="1" dirty="0">
                  <a:highlight>
                    <a:srgbClr val="FFFF00"/>
                  </a:highlight>
                </a:endParaRPr>
              </a:p>
              <a:p>
                <a:pPr marL="1504950" lvl="2" indent="-514350">
                  <a:buFont typeface="+mj-lt"/>
                  <a:buAutoNum type="alphaLcPeriod"/>
                </a:pPr>
                <a:r>
                  <a:rPr lang="en-US" sz="2900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9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90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90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2900" i="1" dirty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900" dirty="0"/>
                  <a:t>, </a:t>
                </a:r>
                <a:r>
                  <a:rPr lang="en-US" sz="2900" b="1" dirty="0"/>
                  <a:t>first</a:t>
                </a:r>
                <a:r>
                  <a:rPr lang="en-US" sz="2900" dirty="0"/>
                  <a:t> make </a:t>
                </a:r>
                <a14:m>
                  <m:oMath xmlns:m="http://schemas.openxmlformats.org/officeDocument/2006/math">
                    <m:r>
                      <a:rPr lang="en-US" sz="2900" i="1" dirty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900" dirty="0"/>
                  <a:t>-</a:t>
                </a:r>
                <a:r>
                  <a:rPr lang="en-US" sz="2900" dirty="0" err="1"/>
                  <a:t>th</a:t>
                </a:r>
                <a:r>
                  <a:rPr lang="en-US" sz="2900" dirty="0"/>
                  <a:t> query to </a:t>
                </a:r>
                <a14:m>
                  <m:oMath xmlns:m="http://schemas.openxmlformats.org/officeDocument/2006/math">
                    <m:r>
                      <a:rPr lang="en-US" sz="2900" i="1" dirty="0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sz="2900" dirty="0"/>
                  <a:t> and </a:t>
                </a:r>
                <a:r>
                  <a:rPr lang="en-US" sz="2900" b="1" dirty="0"/>
                  <a:t>then</a:t>
                </a:r>
                <a:r>
                  <a:rPr lang="en-US" sz="2900" dirty="0"/>
                  <a:t> update </a:t>
                </a:r>
                <a14:m>
                  <m:oMath xmlns:m="http://schemas.openxmlformats.org/officeDocument/2006/math">
                    <m:r>
                      <a:rPr lang="en-GB" sz="2900" b="1" i="1" u="sng">
                        <a:latin typeface="Cambria Math" panose="02040503050406030204" pitchFamily="18" charset="0"/>
                      </a:rPr>
                      <m:t>𝑹</m:t>
                    </m:r>
                  </m:oMath>
                </a14:m>
                <a:r>
                  <a:rPr lang="en-US" sz="2900" dirty="0"/>
                  <a:t> 	</a:t>
                </a:r>
                <a:r>
                  <a:rPr lang="en-US" sz="2900" i="1" dirty="0"/>
                  <a:t>											</a:t>
                </a:r>
                <a:endParaRPr lang="en-US" sz="2900" i="1" dirty="0">
                  <a:highlight>
                    <a:srgbClr val="FFFF00"/>
                  </a:highlight>
                </a:endParaRPr>
              </a:p>
              <a:p>
                <a:pPr marL="1079500" lvl="1" indent="-571500">
                  <a:buFont typeface="+mj-lt"/>
                  <a:buAutoNum type="romanLcPeriod"/>
                </a:pPr>
                <a:r>
                  <a:rPr lang="en-US" sz="3100" dirty="0"/>
                  <a:t>Else answer </a:t>
                </a:r>
                <a14:m>
                  <m:oMath xmlns:m="http://schemas.openxmlformats.org/officeDocument/2006/math">
                    <m:r>
                      <a:rPr lang="en-US" sz="31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3100" dirty="0"/>
                  <a:t>'s </a:t>
                </a:r>
                <a14:m>
                  <m:oMath xmlns:m="http://schemas.openxmlformats.org/officeDocument/2006/math">
                    <m:r>
                      <a:rPr lang="en-US" sz="3100" i="1" dirty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3100" dirty="0"/>
                  <a:t>-</a:t>
                </a:r>
                <a:r>
                  <a:rPr lang="en-US" sz="3100" dirty="0" err="1"/>
                  <a:t>th</a:t>
                </a:r>
                <a:r>
                  <a:rPr lang="en-US" sz="3100" dirty="0"/>
                  <a:t> query;</a:t>
                </a:r>
              </a:p>
              <a:p>
                <a:pPr marL="539750" indent="-514350">
                  <a:buFont typeface="+mj-lt"/>
                  <a:buAutoNum type="arabicPeriod"/>
                </a:pPr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i="1" dirty="0" smtClean="0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be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's output;</a:t>
                </a:r>
              </a:p>
              <a:p>
                <a:pPr marL="539750" indent="-514350">
                  <a:buFont typeface="+mj-lt"/>
                  <a:buAutoNum type="arabicPeriod"/>
                </a:pPr>
                <a:r>
                  <a:rPr lang="en-US" dirty="0"/>
                  <a:t>Measure </a:t>
                </a:r>
                <a14:m>
                  <m:oMath xmlns:m="http://schemas.openxmlformats.org/officeDocument/2006/math">
                    <m:r>
                      <a:rPr lang="en-GB" b="1" i="1" smtClean="0">
                        <a:latin typeface="Cambria Math" panose="02040503050406030204" pitchFamily="18" charset="0"/>
                      </a:rPr>
                      <m:t>𝑹</m:t>
                    </m:r>
                  </m:oMath>
                </a14:m>
                <a:r>
                  <a:rPr lang="en-US" dirty="0"/>
                  <a:t> register to obtain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= (</m:t>
                    </m:r>
                    <m:acc>
                      <m:accPr>
                        <m:chr m:val="⃗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en-US" i="1" dirty="0" smtClean="0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539750" indent="-514350">
                  <a:buFont typeface="+mj-lt"/>
                  <a:buAutoNum type="arabicPeriod"/>
                </a:pPr>
                <a:r>
                  <a:rPr lang="en-US" dirty="0"/>
                  <a:t>Output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i="1" dirty="0" smtClean="0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if</a:t>
                </a:r>
                <a14:m>
                  <m:oMath xmlns:m="http://schemas.openxmlformats.org/officeDocument/2006/math">
                    <m:r>
                      <a:rPr lang="en-GB" b="0" i="0" dirty="0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en-US" i="1" u="sng" dirty="0" smtClean="0">
                        <a:latin typeface="Cambria Math" panose="02040503050406030204" pitchFamily="18" charset="0"/>
                      </a:rPr>
                      <m:t>≡</m:t>
                    </m:r>
                    <m:acc>
                      <m:accPr>
                        <m:chr m:val="⃗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dirty="0"/>
                  <a:t>; otherwise, abort.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D023B56-F101-E06B-2120-C552A53273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1704" y="1600200"/>
                <a:ext cx="17461833" cy="8169442"/>
              </a:xfrm>
              <a:blipFill>
                <a:blip r:embed="rId2"/>
                <a:stretch>
                  <a:fillRect l="-726" t="-155" b="-1860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>
            <a:extLst>
              <a:ext uri="{FF2B5EF4-FFF2-40B4-BE49-F238E27FC236}">
                <a16:creationId xmlns:a16="http://schemas.microsoft.com/office/drawing/2014/main" id="{B75FD217-1FE9-CB67-49BE-09D15D80ABAB}"/>
              </a:ext>
            </a:extLst>
          </p:cNvPr>
          <p:cNvSpPr txBox="1">
            <a:spLocks/>
          </p:cNvSpPr>
          <p:nvPr/>
        </p:nvSpPr>
        <p:spPr>
          <a:xfrm>
            <a:off x="567046" y="273022"/>
            <a:ext cx="8576953" cy="990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750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Coherent Measure-and-Reprogram Experiment</a:t>
            </a:r>
            <a:endParaRPr lang="en-US" sz="37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15EE841-F992-2898-DC4B-831F452017EE}"/>
                  </a:ext>
                </a:extLst>
              </p:cNvPr>
              <p:cNvSpPr txBox="1"/>
              <p:nvPr/>
            </p:nvSpPr>
            <p:spPr>
              <a:xfrm>
                <a:off x="9086584" y="5002306"/>
                <a:ext cx="8576953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---- </a:t>
                </a:r>
                <a:r>
                  <a:rPr lang="en-US" sz="2500" i="1" dirty="0">
                    <a:highlight>
                      <a:srgbClr val="FFFF00"/>
                    </a:highlight>
                    <a:latin typeface="Calibri" panose="020F0502020204030204" pitchFamily="34" charset="0"/>
                    <a:cs typeface="Calibri" panose="020F0502020204030204" pitchFamily="34" charset="0"/>
                  </a:rPr>
                  <a:t>instead of measuring </a:t>
                </a:r>
                <a14:m>
                  <m:oMath xmlns:m="http://schemas.openxmlformats.org/officeDocument/2006/math">
                    <m:r>
                      <a:rPr lang="en-US" sz="2500" i="1" dirty="0">
                        <a:solidFill>
                          <a:srgbClr val="FF0000"/>
                        </a:solidFill>
                        <a:highlight>
                          <a:srgbClr val="FFFF00"/>
                        </a:highlight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500" i="1" dirty="0">
                    <a:highlight>
                      <a:srgbClr val="FFFF00"/>
                    </a:highlight>
                    <a:latin typeface="Calibri" panose="020F0502020204030204" pitchFamily="34" charset="0"/>
                    <a:cs typeface="Calibri" panose="020F0502020204030204" pitchFamily="34" charset="0"/>
                  </a:rPr>
                  <a:t>'s queries, put it into separate register</a:t>
                </a:r>
                <a:endParaRPr lang="en-US" sz="25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15EE841-F992-2898-DC4B-831F452017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6584" y="5002306"/>
                <a:ext cx="8576953" cy="477054"/>
              </a:xfrm>
              <a:prstGeom prst="rect">
                <a:avLst/>
              </a:prstGeom>
              <a:blipFill>
                <a:blip r:embed="rId3"/>
                <a:stretch>
                  <a:fillRect l="-1182" t="-13158" r="-295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92BDFEE6-9E0B-3A34-63CD-104C651FD912}"/>
              </a:ext>
            </a:extLst>
          </p:cNvPr>
          <p:cNvSpPr txBox="1"/>
          <p:nvPr/>
        </p:nvSpPr>
        <p:spPr>
          <a:xfrm>
            <a:off x="11268635" y="6535271"/>
            <a:ext cx="66294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---- </a:t>
            </a:r>
            <a:r>
              <a:rPr lang="en-US" sz="2500" i="1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Controlled reprogrammed oracle query</a:t>
            </a:r>
          </a:p>
          <a:p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---- </a:t>
            </a:r>
            <a:r>
              <a:rPr lang="en-US" sz="2500" i="1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allows progressively reprogram oracle and</a:t>
            </a:r>
          </a:p>
          <a:p>
            <a:r>
              <a:rPr lang="en-US" sz="2500" i="1" dirty="0">
                <a:latin typeface="Calibri" panose="020F0502020204030204" pitchFamily="34" charset="0"/>
                <a:cs typeface="Calibri" panose="020F0502020204030204" pitchFamily="34" charset="0"/>
              </a:rPr>
              <a:t>---- </a:t>
            </a:r>
            <a:r>
              <a:rPr lang="en-US" sz="2500" i="1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run algorithm with updated oracle</a:t>
            </a:r>
          </a:p>
        </p:txBody>
      </p:sp>
    </p:spTree>
    <p:extLst>
      <p:ext uri="{BB962C8B-B14F-4D97-AF65-F5344CB8AC3E}">
        <p14:creationId xmlns:p14="http://schemas.microsoft.com/office/powerpoint/2010/main" val="2830305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0EC00C-82CF-E121-C9D5-AEDFAE172124}"/>
              </a:ext>
            </a:extLst>
          </p:cNvPr>
          <p:cNvCxnSpPr/>
          <p:nvPr/>
        </p:nvCxnSpPr>
        <p:spPr>
          <a:xfrm>
            <a:off x="0" y="0"/>
            <a:ext cx="13716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0A79F22-F756-D70B-5037-22378294D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380" y="2833770"/>
            <a:ext cx="16925239" cy="3971912"/>
          </a:xfrm>
        </p:spPr>
        <p:txBody>
          <a:bodyPr/>
          <a:lstStyle/>
          <a:p>
            <a:pPr>
              <a:buFont typeface="+mj-lt"/>
              <a:buAutoNum type="arabicPeriod"/>
            </a:pPr>
            <a:r>
              <a:rPr lang="en-US" dirty="0"/>
              <a:t>In a follow-up work we showed these results also extend in the NISQ hybrid setting, i.e. algorithms/adversaries equipped with classical and quantum queries;</a:t>
            </a:r>
          </a:p>
          <a:p>
            <a:pPr marL="508000" lvl="1" indent="0">
              <a:buNone/>
            </a:pPr>
            <a:r>
              <a:rPr lang="en-US" dirty="0"/>
              <a:t>- Extend </a:t>
            </a:r>
            <a:r>
              <a:rPr lang="en-US"/>
              <a:t>to other NISQ </a:t>
            </a:r>
            <a:r>
              <a:rPr lang="en-US" dirty="0"/>
              <a:t>setting;</a:t>
            </a:r>
          </a:p>
          <a:p>
            <a:pPr marL="25400" indent="0">
              <a:buNone/>
            </a:pPr>
            <a:r>
              <a:rPr lang="en-US" dirty="0"/>
              <a:t>2. Tighter Lifting </a:t>
            </a:r>
            <a:r>
              <a:rPr lang="en-US" dirty="0" err="1"/>
              <a:t>Thms</a:t>
            </a:r>
            <a:r>
              <a:rPr lang="en-US" dirty="0"/>
              <a:t> for other optimal security and complexity results;</a:t>
            </a:r>
          </a:p>
          <a:p>
            <a:pPr marL="25400" indent="0">
              <a:buNone/>
            </a:pPr>
            <a:r>
              <a:rPr lang="en-US" dirty="0"/>
              <a:t>3. Extend results to general interactive search games;</a:t>
            </a:r>
          </a:p>
          <a:p>
            <a:pPr marL="25400" indent="0">
              <a:buNone/>
            </a:pPr>
            <a:endParaRPr lang="en-US" dirty="0"/>
          </a:p>
          <a:p>
            <a:pPr marL="25400" indent="0">
              <a:buNone/>
            </a:pP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0895374-68BC-4E7C-4D21-FF81364678AB}"/>
              </a:ext>
            </a:extLst>
          </p:cNvPr>
          <p:cNvSpPr txBox="1">
            <a:spLocks/>
          </p:cNvSpPr>
          <p:nvPr/>
        </p:nvSpPr>
        <p:spPr>
          <a:xfrm>
            <a:off x="846945" y="1468304"/>
            <a:ext cx="16594110" cy="5166958"/>
          </a:xfrm>
          <a:prstGeom prst="rect">
            <a:avLst/>
          </a:prstGeom>
        </p:spPr>
        <p:txBody>
          <a:bodyPr vert="horz" lIns="137160" tIns="68580" rIns="137160" bIns="6858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700" dirty="0"/>
              <a:t> </a:t>
            </a:r>
          </a:p>
          <a:p>
            <a:pPr marL="0" indent="0">
              <a:buNone/>
            </a:pPr>
            <a:endParaRPr lang="en-US" sz="2700" dirty="0"/>
          </a:p>
          <a:p>
            <a:pPr marL="0" indent="0">
              <a:buNone/>
            </a:pPr>
            <a:r>
              <a:rPr lang="en-US" sz="2700" dirty="0"/>
              <a:t> </a:t>
            </a:r>
          </a:p>
          <a:p>
            <a:endParaRPr lang="en-US" sz="27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2CF3C42-218B-CE0B-2960-C023F5EC3FFC}"/>
              </a:ext>
            </a:extLst>
          </p:cNvPr>
          <p:cNvSpPr txBox="1">
            <a:spLocks/>
          </p:cNvSpPr>
          <p:nvPr/>
        </p:nvSpPr>
        <p:spPr>
          <a:xfrm>
            <a:off x="681380" y="426291"/>
            <a:ext cx="6095938" cy="990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750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Summary &amp; Future Directions</a:t>
            </a:r>
            <a:endParaRPr lang="en-US" sz="37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173BC49-3DBD-EE29-70C0-B8ED06430994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5638584" y="9813873"/>
            <a:ext cx="21336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13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358EAEF-9708-3246-8936-6B5378A4F158}"/>
              </a:ext>
            </a:extLst>
          </p:cNvPr>
          <p:cNvGrpSpPr/>
          <p:nvPr/>
        </p:nvGrpSpPr>
        <p:grpSpPr>
          <a:xfrm>
            <a:off x="4509500" y="6064134"/>
            <a:ext cx="7633628" cy="1232582"/>
            <a:chOff x="806987" y="5615691"/>
            <a:chExt cx="7633628" cy="1232582"/>
          </a:xfrm>
        </p:grpSpPr>
        <p:pic>
          <p:nvPicPr>
            <p:cNvPr id="11" name="Content Placeholder 4">
              <a:extLst>
                <a:ext uri="{FF2B5EF4-FFF2-40B4-BE49-F238E27FC236}">
                  <a16:creationId xmlns:a16="http://schemas.microsoft.com/office/drawing/2014/main" id="{BB5CFC49-2335-CBA6-B181-15A904BB9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6987" y="5633315"/>
              <a:ext cx="1322954" cy="121495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30B8F96-91E3-F155-23DB-0FAA0ADA0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83790" y="5615691"/>
              <a:ext cx="1456825" cy="1214958"/>
            </a:xfrm>
            <a:prstGeom prst="rect">
              <a:avLst/>
            </a:prstGeom>
          </p:spPr>
        </p:pic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F56320BC-F7A2-82BC-ED87-49F83735CDA2}"/>
                </a:ext>
              </a:extLst>
            </p:cNvPr>
            <p:cNvSpPr txBox="1">
              <a:spLocks/>
            </p:cNvSpPr>
            <p:nvPr/>
          </p:nvSpPr>
          <p:spPr>
            <a:xfrm>
              <a:off x="1197004" y="5753033"/>
              <a:ext cx="6700070" cy="69316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en-US" sz="5000" b="1" dirty="0">
                  <a:ln w="12700">
                    <a:solidFill>
                      <a:srgbClr val="2C3C43">
                        <a:lumMod val="75000"/>
                      </a:srgbClr>
                    </a:solidFill>
                    <a:prstDash val="solid"/>
                  </a:ln>
                  <a:pattFill prst="dkUpDiag">
                    <a:fgClr>
                      <a:srgbClr val="2C3C43"/>
                    </a:fgClr>
                    <a:bgClr>
                      <a:srgbClr val="2C3C43">
                        <a:lumMod val="20000"/>
                        <a:lumOff val="80000"/>
                      </a:srgbClr>
                    </a:bgClr>
                  </a:pattFill>
                  <a:effectLst>
                    <a:outerShdw dist="38100" dir="2640000" algn="bl" rotWithShape="0">
                      <a:srgbClr val="2C3C43">
                        <a:lumMod val="75000"/>
                      </a:srgbClr>
                    </a:outerShdw>
                  </a:effectLst>
                </a:rPr>
                <a:t>Thank You!</a:t>
              </a:r>
              <a:endParaRPr lang="en-GB" sz="5000" dirty="0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EA152AA-F1D4-825E-ACBB-20015C25F3B7}"/>
                </a:ext>
              </a:extLst>
            </p:cNvPr>
            <p:cNvCxnSpPr/>
            <p:nvPr/>
          </p:nvCxnSpPr>
          <p:spPr>
            <a:xfrm>
              <a:off x="2249715" y="6579804"/>
              <a:ext cx="4734075" cy="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151746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7146E-95DA-E447-9FD4-17991DD9C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86E548D-C8B6-4292-4C10-126210C4E97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199" y="1600200"/>
                <a:ext cx="17373600" cy="7274169"/>
              </a:xfrm>
            </p:spPr>
            <p:txBody>
              <a:bodyPr>
                <a:normAutofit fontScale="77500" lnSpcReduction="20000"/>
              </a:bodyPr>
              <a:lstStyle/>
              <a:p>
                <a:pPr marL="25400" indent="0">
                  <a:buNone/>
                </a:pPr>
                <a:r>
                  <a:rPr lang="en-US" dirty="0"/>
                  <a:t>Decompose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after making 1</a:t>
                </a:r>
                <a:r>
                  <a:rPr lang="en-US" baseline="30000" dirty="0"/>
                  <a:t>st</a:t>
                </a:r>
                <a:r>
                  <a:rPr lang="en-US" dirty="0"/>
                  <a:t> query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acc>
                          <m:accPr>
                            <m:chr m:val="⃗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i="1" dirty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sub>
                    </m:sSub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s.t.</a:t>
                </a:r>
                <a:r>
                  <a:rPr lang="en-US" dirty="0"/>
                  <a:t> each component corresponds to one of the cases in </a:t>
                </a:r>
                <a14:m>
                  <m:oMath xmlns:m="http://schemas.openxmlformats.org/officeDocument/2006/math">
                    <m:r>
                      <a:rPr lang="en-US" i="1" dirty="0">
                        <a:ln>
                          <a:solidFill>
                            <a:sysClr val="windowText" lastClr="000000"/>
                          </a:solidFill>
                        </a:ln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𝑆𝑖𝑚</m:t>
                    </m:r>
                    <m:r>
                      <a:rPr lang="en-US" i="1" dirty="0">
                        <a:ln>
                          <a:solidFill>
                            <a:sysClr val="windowText" lastClr="000000"/>
                          </a:solidFill>
                        </a:ln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25400" indent="0">
                  <a:buNone/>
                </a:pPr>
                <a:r>
                  <a:rPr lang="en-US" dirty="0"/>
                  <a:t> 			 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acc>
                              <m:accPr>
                                <m:chr m:val="⃗"/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i="1" dirty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acc>
                              <m:accPr>
                                <m:chr m:val="⃗"/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i="1" dirty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sub>
                        </m:sSub>
                      </m:sub>
                    </m:sSub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US" dirty="0"/>
                  <a:t> 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acc>
                              <m:accPr>
                                <m:chr m:val="⃗"/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i="1" dirty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acc>
                              <m:accPr>
                                <m:chr m:val="⃗"/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i="1" dirty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sub>
                        </m:sSub>
                      </m:sub>
                    </m:sSub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i="1" dirty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endParaRPr lang="en-US" dirty="0"/>
              </a:p>
              <a:p>
                <a:pPr marL="25400" indent="0">
                  <a:buNone/>
                </a:pPr>
                <a:r>
                  <a:rPr lang="en-US" dirty="0"/>
                  <a:t>		         					      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acc>
                              <m:accPr>
                                <m:chr m:val="⃗"/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i="1" dirty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acc>
                              <m:accPr>
                                <m:chr m:val="⃗"/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i="1" dirty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sub>
                        </m:sSub>
                      </m:sub>
                    </m:sSub>
                    <m:d>
                      <m:dPr>
                        <m:ctrlPr>
                          <a:rPr lang="en-US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−  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GB" b="0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sSub>
                              <m:sSubPr>
                                <m:ctrlPr>
                                  <a:rPr lang="en-GB" b="0" i="1" dirty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brk m:alnAt="7"/>
                                  </m:rPr>
                                  <a:rPr lang="en-GB" b="0" i="1" dirty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m:rPr>
                                    <m:brk m:alnAt="7"/>
                                  </m:rPr>
                                  <a:rPr lang="en-GB" b="0" i="1" dirty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sub>
                          <m:sup/>
                          <m:e>
                            <m:d>
                              <m:dPr>
                                <m:begChr m:val="|"/>
                                <m:endChr m:val="⟩"/>
                                <m:ctrlPr>
                                  <a:rPr lang="en-GB" i="1" dirty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i="1" dirty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 dirty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GB" i="1" dirty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  <m:d>
                              <m:dPr>
                                <m:begChr m:val="⟨"/>
                                <m:endChr m:val="|"/>
                                <m:ctrlPr>
                                  <a:rPr lang="en-GB" i="1" dirty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i="1" dirty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 dirty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GB" i="1" dirty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</m:e>
                        </m:nary>
                        <m:r>
                          <a:rPr lang="en-US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GB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sSub>
                              <m:sSubPr>
                                <m:ctrlPr>
                                  <a:rPr lang="en-GB" i="1" dirty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brk m:alnAt="7"/>
                                  </m:rPr>
                                  <a:rPr lang="en-GB" i="1" dirty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m:rPr>
                                    <m:brk m:alnAt="7"/>
                                  </m:rPr>
                                  <a:rPr lang="en-GB" i="1" dirty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sub>
                          <m:sup/>
                          <m:e>
                            <m:d>
                              <m:dPr>
                                <m:begChr m:val="|"/>
                                <m:endChr m:val="⟩"/>
                                <m:ctrlPr>
                                  <a:rPr lang="en-GB" i="1" dirty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i="1" dirty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 dirty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GB" i="1" dirty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  <m:d>
                              <m:dPr>
                                <m:begChr m:val="⟨"/>
                                <m:endChr m:val="|"/>
                                <m:ctrlPr>
                                  <a:rPr lang="en-GB" i="1" dirty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i="1" dirty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 dirty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GB" i="1" dirty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</m:e>
                        </m:nary>
                      </m:e>
                    </m:d>
                    <m:r>
                      <a:rPr lang="en-GB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endParaRPr lang="en-US" dirty="0"/>
              </a:p>
              <a:p>
                <a:pPr marL="25400" indent="0">
                  <a:buNone/>
                </a:pPr>
                <a:r>
                  <a:rPr lang="en-US" dirty="0"/>
                  <a:t>      							      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acc>
                              <m:accPr>
                                <m:chr m:val="⃗"/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i="1" dirty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acc>
                              <m:accPr>
                                <m:chr m:val="⃗"/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i="1" dirty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sub>
                        </m:sSub>
                      </m:sub>
                    </m:sSub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−  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GB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sSub>
                              <m:sSubPr>
                                <m:ctrlPr>
                                  <a:rPr lang="en-GB" i="1" dirty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brk m:alnAt="7"/>
                                  </m:rPr>
                                  <a:rPr lang="en-GB" i="1" dirty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m:rPr>
                                    <m:brk m:alnAt="7"/>
                                  </m:rPr>
                                  <a:rPr lang="en-GB" i="1" dirty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sub>
                          <m:sup/>
                          <m:e>
                            <m:d>
                              <m:dPr>
                                <m:begChr m:val="|"/>
                                <m:endChr m:val="⟩"/>
                                <m:ctrlPr>
                                  <a:rPr lang="en-GB" i="1" dirty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i="1" dirty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 dirty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GB" i="1" dirty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  <m:d>
                              <m:dPr>
                                <m:begChr m:val="⟨"/>
                                <m:endChr m:val="|"/>
                                <m:ctrlPr>
                                  <a:rPr lang="en-GB" i="1" dirty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i="1" dirty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 dirty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GB" i="1" dirty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</m:e>
                        </m:nary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begChr m:val="|"/>
                        <m:endChr m:val="⟩"/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acc>
                              <m:accPr>
                                <m:chr m:val="⃗"/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i="1" dirty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acc>
                              <m:accPr>
                                <m:chr m:val="⃗"/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i="1" dirty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sub>
                        </m:sSub>
                      </m:sub>
                    </m:sSub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GB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sSub>
                              <m:sSubPr>
                                <m:ctrlPr>
                                  <a:rPr lang="en-GB" i="1" dirty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brk m:alnAt="7"/>
                                  </m:rPr>
                                  <a:rPr lang="en-GB" i="1" dirty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m:rPr>
                                    <m:brk m:alnAt="7"/>
                                  </m:rPr>
                                  <a:rPr lang="en-GB" i="1" dirty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sub>
                          <m:sup/>
                          <m:e>
                            <m:d>
                              <m:dPr>
                                <m:begChr m:val="|"/>
                                <m:endChr m:val="⟩"/>
                                <m:ctrlPr>
                                  <a:rPr lang="en-GB" i="1" dirty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i="1" dirty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 dirty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GB" i="1" dirty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  <m:d>
                              <m:dPr>
                                <m:begChr m:val="⟨"/>
                                <m:endChr m:val="|"/>
                                <m:ctrlPr>
                                  <a:rPr lang="en-GB" i="1" dirty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i="1" dirty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 dirty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GB" i="1" dirty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</m:e>
                        </m:nary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i="1" dirty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endParaRPr lang="en-US" dirty="0"/>
              </a:p>
              <a:p>
                <a:pPr marL="25400" indent="0">
                  <a:buNone/>
                </a:pPr>
                <a:r>
                  <a:rPr lang="en-US" dirty="0"/>
                  <a:t>							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GB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d>
                      <m:dPr>
                        <m:ctrlPr>
                          <a:rPr lang="en-US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−  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GB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sSub>
                              <m:sSubPr>
                                <m:ctrlPr>
                                  <a:rPr lang="en-GB" i="1" dirty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brk m:alnAt="7"/>
                                  </m:rPr>
                                  <a:rPr lang="en-GB" i="1" dirty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m:rPr>
                                    <m:brk m:alnAt="7"/>
                                  </m:rPr>
                                  <a:rPr lang="en-GB" i="1" dirty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sub>
                          <m:sup/>
                          <m:e>
                            <m:d>
                              <m:dPr>
                                <m:begChr m:val="|"/>
                                <m:endChr m:val="⟩"/>
                                <m:ctrlPr>
                                  <a:rPr lang="en-GB" i="1" dirty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i="1" dirty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 dirty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GB" i="1" dirty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  <m:d>
                              <m:dPr>
                                <m:begChr m:val="⟨"/>
                                <m:endChr m:val="|"/>
                                <m:ctrlPr>
                                  <a:rPr lang="en-GB" i="1" dirty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i="1" dirty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 dirty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GB" i="1" dirty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</m:e>
                        </m:nary>
                      </m:e>
                    </m:d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begChr m:val="|"/>
                        <m:endChr m:val="⟩"/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+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brk m:alnAt="9"/>
                              </m:rP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m:rPr>
                                <m:brk m:alnAt="9"/>
                              </m:rP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sub>
                      <m:sup/>
                      <m:e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GB" b="0" i="1" dirty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dirty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GB" b="0" i="1" dirty="0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0" i="1" dirty="0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GB" b="0" i="1" dirty="0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b="0" i="1" dirty="0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GB" b="0" i="1" dirty="0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  <m:r>
                                  <a:rPr lang="en-GB" b="0" i="1" dirty="0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GB" b="0" i="1" dirty="0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b="0" i="1" dirty="0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GB" b="0" i="1" dirty="0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sub>
                            </m:sSub>
                          </m:sub>
                        </m:sSub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begChr m:val="|"/>
                            <m:endChr m:val="⟩"/>
                            <m:ctrlPr>
                              <a:rPr lang="en-GB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 dirty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 dirty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GB" i="1" dirty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  <m:d>
                          <m:dPr>
                            <m:begChr m:val="⟨"/>
                            <m:endChr m:val="|"/>
                            <m:ctrlPr>
                              <a:rPr lang="en-GB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 dirty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 dirty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GB" i="1" dirty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⟩</m:t>
                        </m:r>
                      </m:e>
                    </m:nary>
                  </m:oMath>
                </a14:m>
                <a:endParaRPr lang="en-US" dirty="0"/>
              </a:p>
              <a:p>
                <a:pPr marL="25400" indent="0">
                  <a:buNone/>
                </a:pPr>
                <a:r>
                  <a:rPr lang="en-US" dirty="0"/>
                  <a:t> </a:t>
                </a:r>
              </a:p>
              <a:p>
                <a:pPr marL="25400" indent="0">
                  <a:buNone/>
                </a:pPr>
                <a:r>
                  <a:rPr lang="en-US" dirty="0"/>
                  <a:t> </a:t>
                </a:r>
              </a:p>
              <a:p>
                <a:pPr marL="25400" indent="0">
                  <a:buNone/>
                </a:pPr>
                <a:r>
                  <a:rPr lang="en-GB" sz="4000" b="0" dirty="0"/>
                  <a:t>							</a:t>
                </a:r>
                <a14:m>
                  <m:oMath xmlns:m="http://schemas.openxmlformats.org/officeDocument/2006/math">
                    <m:r>
                      <a:rPr lang="en-GB" sz="4000" b="0" i="1" dirty="0" smtClean="0">
                        <a:latin typeface="Cambria Math" panose="02040503050406030204" pitchFamily="18" charset="0"/>
                      </a:rPr>
                      <m:t>= </m:t>
                    </m:r>
                    <m:limLow>
                      <m:limLowPr>
                        <m:ctrlPr>
                          <a:rPr lang="en-US" sz="4000" i="1" dirty="0" smtClean="0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groupChr>
                          <m:groupChrPr>
                            <m:chr m:val="⏟"/>
                            <m:ctrlPr>
                              <a:rPr lang="en-US" sz="4000" i="1" dirty="0" smtClean="0"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en-US" sz="400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000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</m:e>
                              <m:sub>
                                <m:r>
                                  <a:rPr lang="en-US" sz="4000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sub>
                            </m:sSub>
                            <m:r>
                              <a:rPr lang="en-US" sz="4000" i="1" dirty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sz="4000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000" i="1" dirty="0">
                                    <a:latin typeface="Cambria Math" panose="02040503050406030204" pitchFamily="18" charset="0"/>
                                  </a:rPr>
                                  <m:t>𝑈</m:t>
                                </m:r>
                              </m:e>
                              <m:sub>
                                <m:r>
                                  <a:rPr lang="en-US" sz="4000" i="1" dirty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GB" sz="4000" b="0" i="1" dirty="0" smtClean="0">
                                <a:latin typeface="Cambria Math" panose="02040503050406030204" pitchFamily="18" charset="0"/>
                              </a:rPr>
                              <m:t>|0⟩</m:t>
                            </m:r>
                          </m:e>
                        </m:groupChr>
                      </m:e>
                      <m:lim>
                        <m:r>
                          <a:rPr lang="en-GB" sz="40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lim>
                    </m:limLow>
                    <m:r>
                      <a:rPr lang="en-GB" sz="40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000" i="1" dirty="0">
                        <a:latin typeface="Cambria Math" panose="02040503050406030204" pitchFamily="18" charset="0"/>
                      </a:rPr>
                      <m:t> −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sz="4000" i="1" dirty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GB" sz="40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brk m:alnAt="9"/>
                              </m:rPr>
                              <a:rPr lang="en-GB" sz="4000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m:rPr>
                                <m:brk m:alnAt="9"/>
                              </m:rPr>
                              <a:rPr lang="en-GB" sz="4000" i="1" dirty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sub>
                      <m:sup/>
                      <m:e>
                        <m:limLow>
                          <m:limLowPr>
                            <m:ctrlPr>
                              <a:rPr lang="en-GB" sz="4000" i="1" dirty="0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groupChr>
                              <m:groupChrPr>
                                <m:chr m:val="⏟"/>
                                <m:ctrlPr>
                                  <a:rPr lang="en-GB" sz="400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groupChrPr>
                              <m:e>
                                <m:sSub>
                                  <m:sSubPr>
                                    <m:ctrlPr>
                                      <a:rPr lang="en-GB" sz="4000" b="0" i="1" dirty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4000" b="0" i="1" dirty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  <m:sub>
                                    <m:r>
                                      <a:rPr lang="en-GB" sz="4000" b="0" i="1" dirty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𝐻</m:t>
                                    </m:r>
                                  </m:sub>
                                </m:sSub>
                                <m:d>
                                  <m:dPr>
                                    <m:begChr m:val="|"/>
                                    <m:endChr m:val="⟩"/>
                                    <m:ctrlPr>
                                      <a:rPr lang="en-GB" sz="4000" i="1" dirty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GB" sz="4000" i="1" dirty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4000" i="1" dirty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GB" sz="4000" i="1" dirty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</m:e>
                                </m:d>
                                <m:d>
                                  <m:dPr>
                                    <m:begChr m:val="⟨"/>
                                    <m:endChr m:val="|"/>
                                    <m:ctrlPr>
                                      <a:rPr lang="en-GB" sz="4000" i="1" dirty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GB" sz="4000" i="1" dirty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4000" i="1" dirty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GB" sz="4000" i="1" dirty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</m:e>
                                </m:d>
                                <m:sSub>
                                  <m:sSubPr>
                                    <m:ctrlPr>
                                      <a:rPr lang="en-GB" sz="40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40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en-GB" sz="40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GB" sz="40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|0⟩</m:t>
                                </m:r>
                              </m:e>
                            </m:groupChr>
                          </m:e>
                          <m:lim>
                            <m:r>
                              <a:rPr lang="en-GB" sz="40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lim>
                        </m:limLow>
                      </m:e>
                    </m:nary>
                    <m:r>
                      <a:rPr lang="en-US" sz="4000" i="1" dirty="0">
                        <a:latin typeface="Cambria Math" panose="02040503050406030204" pitchFamily="18" charset="0"/>
                      </a:rPr>
                      <m:t> +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sz="4000" i="1" dirty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GB" sz="40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brk m:alnAt="9"/>
                              </m:rPr>
                              <a:rPr lang="en-GB" sz="4000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m:rPr>
                                <m:brk m:alnAt="9"/>
                              </m:rPr>
                              <a:rPr lang="en-GB" sz="4000" i="1" dirty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sub>
                      <m:sup/>
                      <m:e>
                        <m:limLow>
                          <m:limLowPr>
                            <m:ctrlPr>
                              <a:rPr lang="en-GB" sz="4000" i="1" dirty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groupChr>
                              <m:groupChrPr>
                                <m:chr m:val="⏟"/>
                                <m:ctrlPr>
                                  <a:rPr lang="en-GB" sz="4000" i="1" dirty="0">
                                    <a:latin typeface="Cambria Math" panose="02040503050406030204" pitchFamily="18" charset="0"/>
                                  </a:rPr>
                                </m:ctrlPr>
                              </m:groupChrPr>
                              <m:e>
                                <m:sSub>
                                  <m:sSubPr>
                                    <m:ctrlPr>
                                      <a:rPr lang="en-GB" sz="4000" i="1" dirty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4000" i="1" dirty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GB" sz="4000" i="1" dirty="0">
                                            <a:solidFill>
                                              <a:schemeClr val="tx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4000" i="1" dirty="0">
                                            <a:solidFill>
                                              <a:schemeClr val="tx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𝐻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lang="en-GB" sz="4000" i="1" dirty="0">
                                                <a:solidFill>
                                                  <a:schemeClr val="tx2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GB" sz="4000" i="1" dirty="0">
                                                <a:solidFill>
                                                  <a:schemeClr val="tx2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GB" sz="4000" i="1" dirty="0">
                                                <a:solidFill>
                                                  <a:schemeClr val="tx2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𝑗</m:t>
                                            </m:r>
                                          </m:sub>
                                        </m:sSub>
                                        <m:r>
                                          <a:rPr lang="en-GB" sz="4000" i="1" dirty="0">
                                            <a:solidFill>
                                              <a:schemeClr val="tx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, </m:t>
                                        </m:r>
                                        <m:sSub>
                                          <m:sSubPr>
                                            <m:ctrlPr>
                                              <a:rPr lang="en-GB" sz="4000" i="1" dirty="0">
                                                <a:solidFill>
                                                  <a:schemeClr val="tx2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GB" sz="4000" i="1" dirty="0">
                                                <a:solidFill>
                                                  <a:schemeClr val="tx2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e>
                                          <m:sub>
                                            <m:r>
                                              <a:rPr lang="en-GB" sz="4000" i="1" dirty="0">
                                                <a:solidFill>
                                                  <a:schemeClr val="tx2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𝑗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</m:sub>
                                </m:sSub>
                                <m:d>
                                  <m:dPr>
                                    <m:begChr m:val="|"/>
                                    <m:endChr m:val="⟩"/>
                                    <m:ctrlPr>
                                      <a:rPr lang="en-GB" sz="4000" i="1" dirty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GB" sz="4000" i="1" dirty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4000" i="1" dirty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GB" sz="4000" i="1" dirty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</m:e>
                                </m:d>
                                <m:d>
                                  <m:dPr>
                                    <m:begChr m:val="⟨"/>
                                    <m:endChr m:val="|"/>
                                    <m:ctrlPr>
                                      <a:rPr lang="en-GB" sz="4000" i="1" dirty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GB" sz="4000" i="1" dirty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4000" i="1" dirty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GB" sz="4000" i="1" dirty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</m:e>
                                </m:d>
                                <m:sSub>
                                  <m:sSubPr>
                                    <m:ctrlPr>
                                      <a:rPr lang="en-GB" sz="40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40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en-GB" sz="40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GB" sz="40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|0⟩</m:t>
                                </m:r>
                              </m:e>
                            </m:groupChr>
                          </m:e>
                          <m:lim>
                            <m:r>
                              <a:rPr lang="en-GB" sz="40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lim>
                        </m:limLow>
                      </m:e>
                    </m:nary>
                  </m:oMath>
                </a14:m>
                <a:endParaRPr lang="en-US" sz="4000" dirty="0"/>
              </a:p>
              <a:p>
                <a:endParaRPr lang="en-US" dirty="0"/>
              </a:p>
              <a:p>
                <a:r>
                  <a:rPr lang="en-US" dirty="0"/>
                  <a:t>(1)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i="1" dirty="0">
                        <a:latin typeface="Cambria Math" panose="02040503050406030204" pitchFamily="18" charset="0"/>
                      </a:rPr>
                      <m:t>|0⟩</m:t>
                    </m:r>
                  </m:oMath>
                </a14:m>
                <a:r>
                  <a:rPr lang="en-US" dirty="0"/>
                  <a:t>    	       	corresponds: </a:t>
                </a:r>
                <a:r>
                  <a:rPr lang="en-US" b="1" dirty="0"/>
                  <a:t>no</a:t>
                </a:r>
                <a:r>
                  <a:rPr lang="en-US" dirty="0"/>
                  <a:t> measurement happens for 1</a:t>
                </a:r>
                <a:r>
                  <a:rPr lang="en-US" baseline="30000" dirty="0"/>
                  <a:t>st</a:t>
                </a:r>
                <a:r>
                  <a:rPr lang="en-US" dirty="0"/>
                  <a:t> query</a:t>
                </a:r>
              </a:p>
              <a:p>
                <a:r>
                  <a:rPr lang="en-US" dirty="0"/>
                  <a:t>(2)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GB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d>
                      <m:dPr>
                        <m:begChr m:val="|"/>
                        <m:endChr m:val="⟩"/>
                        <m:ctrlPr>
                          <a:rPr lang="en-GB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d>
                      <m:dPr>
                        <m:begChr m:val="⟨"/>
                        <m:endChr m:val="|"/>
                        <m:ctrlPr>
                          <a:rPr lang="en-GB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en-GB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|0⟩ </m:t>
                    </m:r>
                    <m:r>
                      <a:rPr lang="en-GB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</m:t>
                    </m:r>
                  </m:oMath>
                </a14:m>
                <a:r>
                  <a:rPr lang="en-US" dirty="0"/>
                  <a:t>	corresponds: measurement is made at 1</a:t>
                </a:r>
                <a:r>
                  <a:rPr lang="en-US" baseline="30000" dirty="0"/>
                  <a:t>st</a:t>
                </a:r>
                <a:r>
                  <a:rPr lang="en-US" dirty="0"/>
                  <a:t> query and query input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err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dirty="0" err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GB" b="0" i="0" dirty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dirty="0"/>
                  <a:t> Also, oracle is </a:t>
                </a:r>
                <a:r>
                  <a:rPr lang="en-US" dirty="0">
                    <a:solidFill>
                      <a:srgbClr val="FF0000"/>
                    </a:solidFill>
                  </a:rPr>
                  <a:t>not</a:t>
                </a:r>
                <a:r>
                  <a:rPr lang="en-US" dirty="0"/>
                  <a:t> reprogrammed immediately. 					           </a:t>
                </a:r>
                <a:r>
                  <a:rPr lang="en-US" u="sng" dirty="0"/>
                  <a:t>This is the case </a:t>
                </a:r>
                <a14:m>
                  <m:oMath xmlns:m="http://schemas.openxmlformats.org/officeDocument/2006/math">
                    <m:r>
                      <a:rPr lang="en-US" i="1" u="sng" dirty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 u="sng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u="sng" dirty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 u="sng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u="sng" dirty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 u="sng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u="sng" dirty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i="1" u="sng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u="sng" dirty="0">
                        <a:latin typeface="Cambria Math" panose="02040503050406030204" pitchFamily="18" charset="0"/>
                      </a:rPr>
                      <m:t>) = (1, 1</m:t>
                    </m:r>
                    <m:r>
                      <a:rPr lang="en-US" i="1" u="sng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u="sng" dirty="0"/>
                  <a:t> in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n>
                          <a:solidFill>
                            <a:sysClr val="windowText" lastClr="000000"/>
                          </a:solidFill>
                        </a:ln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𝑆𝑖𝑚</m:t>
                    </m:r>
                  </m:oMath>
                </a14:m>
                <a:endParaRPr lang="en-US" dirty="0"/>
              </a:p>
              <a:p>
                <a:r>
                  <a:rPr lang="en-US" dirty="0"/>
                  <a:t>(3)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sSub>
                          <m:sSubPr>
                            <m:ctrlPr>
                              <a:rPr lang="en-GB" i="1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GB" i="1" dirty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 dirty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GB" i="1" dirty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r>
                              <a:rPr lang="en-GB" i="1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GB" i="1" dirty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 dirty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GB" i="1" dirty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sub>
                        </m:sSub>
                      </m:sub>
                    </m:sSub>
                    <m:d>
                      <m:dPr>
                        <m:begChr m:val="|"/>
                        <m:endChr m:val="⟩"/>
                        <m:ctrlPr>
                          <a:rPr lang="en-GB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d>
                      <m:dPr>
                        <m:begChr m:val="⟨"/>
                        <m:endChr m:val="|"/>
                        <m:ctrlPr>
                          <a:rPr lang="en-GB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en-GB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|0⟩ </m:t>
                    </m:r>
                  </m:oMath>
                </a14:m>
                <a:r>
                  <a:rPr lang="en-US" dirty="0"/>
                  <a:t>	corresponds: measurement is made at 1</a:t>
                </a:r>
                <a:r>
                  <a:rPr lang="en-US" baseline="30000" dirty="0"/>
                  <a:t>st</a:t>
                </a:r>
                <a:r>
                  <a:rPr lang="en-US" dirty="0"/>
                  <a:t>  query and query input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err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dirty="0" err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; Also, oracle is reprogrammed immediately and used for 1</a:t>
                </a:r>
                <a:r>
                  <a:rPr lang="en-US" baseline="30000" dirty="0"/>
                  <a:t>st</a:t>
                </a:r>
                <a:r>
                  <a:rPr lang="en-US" dirty="0"/>
                  <a:t>  query. 			           </a:t>
                </a:r>
                <a:r>
                  <a:rPr lang="en-US" u="sng" dirty="0"/>
                  <a:t>This is the case </a:t>
                </a:r>
                <a14:m>
                  <m:oMath xmlns:m="http://schemas.openxmlformats.org/officeDocument/2006/math">
                    <m:r>
                      <a:rPr lang="en-US" i="1" u="sng" dirty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 u="sng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u="sng" dirty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 u="sng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u="sng" dirty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 u="sng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u="sng" dirty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i="1" u="sng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u="sng" dirty="0">
                        <a:latin typeface="Cambria Math" panose="02040503050406030204" pitchFamily="18" charset="0"/>
                      </a:rPr>
                      <m:t>) = </m:t>
                    </m:r>
                    <m:d>
                      <m:dPr>
                        <m:ctrlPr>
                          <a:rPr lang="en-US" i="1" u="sng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u="sng" dirty="0">
                            <a:latin typeface="Cambria Math" panose="02040503050406030204" pitchFamily="18" charset="0"/>
                          </a:rPr>
                          <m:t>1, 0</m:t>
                        </m:r>
                      </m:e>
                    </m:d>
                  </m:oMath>
                </a14:m>
                <a:r>
                  <a:rPr lang="en-US" u="sng" dirty="0"/>
                  <a:t>in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n>
                          <a:solidFill>
                            <a:sysClr val="windowText" lastClr="000000"/>
                          </a:solidFill>
                        </a:ln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𝑆𝑖𝑚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86E548D-C8B6-4292-4C10-126210C4E97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199" y="1600200"/>
                <a:ext cx="17373600" cy="7274169"/>
              </a:xfrm>
              <a:blipFill>
                <a:blip r:embed="rId2"/>
                <a:stretch>
                  <a:fillRect l="-731" t="-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le 1">
                <a:extLst>
                  <a:ext uri="{FF2B5EF4-FFF2-40B4-BE49-F238E27FC236}">
                    <a16:creationId xmlns:a16="http://schemas.microsoft.com/office/drawing/2014/main" id="{6182D0F4-3922-0CE4-A713-82CA22CE365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7046" y="273022"/>
                <a:ext cx="8576953" cy="9905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rmAutofit fontScale="92500" lnSpcReduction="20000"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Calibri"/>
                  <a:buNone/>
                  <a:defRPr sz="44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r>
                  <a:rPr lang="en-US" sz="3750" dirty="0">
                    <a:ln w="12700">
                      <a:solidFill>
                        <a:srgbClr val="2C3C43">
                          <a:lumMod val="75000"/>
                        </a:srgbClr>
                      </a:solidFill>
                      <a:prstDash val="solid"/>
                    </a:ln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Relation between </a:t>
                </a:r>
                <a14:m>
                  <m:oMath xmlns:m="http://schemas.openxmlformats.org/officeDocument/2006/math">
                    <m:r>
                      <a:rPr lang="en-US" sz="4000" i="1" dirty="0">
                        <a:ln w="12700">
                          <a:solidFill>
                            <a:srgbClr val="2C3C43">
                              <a:lumMod val="75000"/>
                            </a:srgbClr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40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750" dirty="0">
                    <a:ln w="12700">
                      <a:solidFill>
                        <a:srgbClr val="2C3C43">
                          <a:lumMod val="75000"/>
                        </a:srgbClr>
                      </a:solidFill>
                      <a:prstDash val="solid"/>
                    </a:ln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and </a:t>
                </a:r>
                <a14:m>
                  <m:oMath xmlns:m="http://schemas.openxmlformats.org/officeDocument/2006/math">
                    <m:r>
                      <a:rPr lang="en-US" sz="4000" i="1" dirty="0">
                        <a:ln>
                          <a:solidFill>
                            <a:sysClr val="windowText" lastClr="000000"/>
                          </a:solidFill>
                        </a:ln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𝑆𝑖𝑚</m:t>
                    </m:r>
                  </m:oMath>
                </a14:m>
                <a:r>
                  <a:rPr lang="en-US" sz="3750" dirty="0">
                    <a:ln w="12700">
                      <a:solidFill>
                        <a:srgbClr val="2C3C43">
                          <a:lumMod val="75000"/>
                        </a:srgbClr>
                      </a:solidFill>
                      <a:prstDash val="solid"/>
                    </a:ln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:</a:t>
                </a:r>
              </a:p>
              <a:p>
                <a:r>
                  <a:rPr lang="en-US" sz="3750" dirty="0">
                    <a:ln w="12700">
                      <a:solidFill>
                        <a:srgbClr val="2C3C43">
                          <a:lumMod val="75000"/>
                        </a:srgbClr>
                      </a:solidFill>
                      <a:prstDash val="solid"/>
                    </a:ln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 Decompose </a:t>
                </a:r>
                <a14:m>
                  <m:oMath xmlns:m="http://schemas.openxmlformats.org/officeDocument/2006/math">
                    <m:r>
                      <a:rPr lang="en-US" sz="3750" i="1" dirty="0" smtClean="0">
                        <a:ln w="12700">
                          <a:solidFill>
                            <a:srgbClr val="2C3C43">
                              <a:lumMod val="75000"/>
                            </a:srgbClr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3750" dirty="0">
                    <a:ln w="12700">
                      <a:solidFill>
                        <a:srgbClr val="2C3C43">
                          <a:lumMod val="75000"/>
                        </a:srgbClr>
                      </a:solidFill>
                      <a:prstDash val="solid"/>
                    </a:ln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’s final state</a:t>
                </a:r>
                <a:endParaRPr lang="en-US" sz="37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endParaRPr>
              </a:p>
            </p:txBody>
          </p:sp>
        </mc:Choice>
        <mc:Fallback xmlns="">
          <p:sp>
            <p:nvSpPr>
              <p:cNvPr id="6" name="Title 1">
                <a:extLst>
                  <a:ext uri="{FF2B5EF4-FFF2-40B4-BE49-F238E27FC236}">
                    <a16:creationId xmlns:a16="http://schemas.microsoft.com/office/drawing/2014/main" id="{6182D0F4-3922-0CE4-A713-82CA22CE36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046" y="273022"/>
                <a:ext cx="8576953" cy="990594"/>
              </a:xfrm>
              <a:prstGeom prst="rect">
                <a:avLst/>
              </a:prstGeom>
              <a:blipFill>
                <a:blip r:embed="rId3"/>
                <a:stretch>
                  <a:fillRect t="-1012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FB354BE-7560-F9BE-8307-A155CA379FD4}"/>
                  </a:ext>
                </a:extLst>
              </p:cNvPr>
              <p:cNvSpPr txBox="1"/>
              <p:nvPr/>
            </p:nvSpPr>
            <p:spPr>
              <a:xfrm>
                <a:off x="457201" y="4477871"/>
                <a:ext cx="7584140" cy="7968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400" indent="0">
                  <a:buNone/>
                </a:pPr>
                <a:r>
                  <a:rPr lang="en-US" sz="2000" dirty="0"/>
                  <a:t>If query input is not in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20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acc>
                          <m:accPr>
                            <m:chr m:val="⃗"/>
                            <m:ctrlPr>
                              <a:rPr lang="en-US" sz="20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2000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sz="20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2000" i="1" dirty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sub>
                    </m:sSub>
                  </m:oMath>
                </a14:m>
                <a:r>
                  <a:rPr lang="en-US" sz="2000" dirty="0"/>
                  <a:t> is functionally equivalent to </a:t>
                </a: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sz="2000" dirty="0"/>
                  <a:t> </a:t>
                </a:r>
              </a:p>
              <a:p>
                <a:pPr marL="25400" indent="0">
                  <a:buNone/>
                </a:pPr>
                <a:r>
                  <a:rPr lang="en-US" sz="2000" dirty="0"/>
                  <a:t>If query input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 err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 dirty="0" err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acc>
                          <m:accPr>
                            <m:chr m:val="⃗"/>
                            <m:ctrlPr>
                              <a:rPr lang="en-US" sz="20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2000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sz="20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2000" i="1" dirty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sub>
                    </m:sSub>
                    <m:r>
                      <a:rPr lang="en-GB" sz="20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is functionally equivalent to</a:t>
                </a:r>
                <a:r>
                  <a:rPr lang="en-GB" sz="2000" dirty="0">
                    <a:solidFill>
                      <a:schemeClr val="tx2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sSub>
                          <m:sSubPr>
                            <m:ctrlPr>
                              <a:rPr lang="en-GB" sz="2000" i="1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i="1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sz="2000" i="1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GB" sz="2000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GB" sz="2000" i="1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i="1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GB" sz="2000" i="1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sub>
                    </m:sSub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FB354BE-7560-F9BE-8307-A155CA379F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1" y="4477871"/>
                <a:ext cx="7584140" cy="796821"/>
              </a:xfrm>
              <a:prstGeom prst="rect">
                <a:avLst/>
              </a:prstGeom>
              <a:blipFill>
                <a:blip r:embed="rId4"/>
                <a:stretch>
                  <a:fillRect l="-502" t="-7813" b="-4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6160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8C6F9EB9-1BBD-9C3C-E776-F4636FD2EC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16" y="6151923"/>
            <a:ext cx="4725791" cy="2658257"/>
          </a:xfrm>
          <a:prstGeom prst="rect">
            <a:avLst/>
          </a:prstGeom>
        </p:spPr>
      </p:pic>
      <p:pic>
        <p:nvPicPr>
          <p:cNvPr id="4" name="Picture 3" descr="A picture containing text, screenshot, font&#10;&#10;Description automatically generated">
            <a:extLst>
              <a:ext uri="{FF2B5EF4-FFF2-40B4-BE49-F238E27FC236}">
                <a16:creationId xmlns:a16="http://schemas.microsoft.com/office/drawing/2014/main" id="{324303AD-CB2E-2F88-4F1D-B764E47913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28" y="3011156"/>
            <a:ext cx="5736562" cy="3140767"/>
          </a:xfrm>
          <a:prstGeom prst="rect">
            <a:avLst/>
          </a:prstGeom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1B13526C-9C3E-27BB-2F5C-493B54300E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2254355"/>
              </p:ext>
            </p:extLst>
          </p:nvPr>
        </p:nvGraphicFramePr>
        <p:xfrm>
          <a:off x="5628034" y="3240884"/>
          <a:ext cx="8542682" cy="60621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063904-3FC5-521B-F937-4E23B556BF1D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5638584" y="9813873"/>
            <a:ext cx="21336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E4C7CC2-876F-489A-5CEF-443079C80696}"/>
              </a:ext>
            </a:extLst>
          </p:cNvPr>
          <p:cNvSpPr txBox="1">
            <a:spLocks/>
          </p:cNvSpPr>
          <p:nvPr/>
        </p:nvSpPr>
        <p:spPr>
          <a:xfrm>
            <a:off x="567047" y="350841"/>
            <a:ext cx="5881254" cy="990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750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Quantum Query Algorithms</a:t>
            </a:r>
            <a:endParaRPr lang="en-US" sz="37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91B91A-26C2-1C4F-1D9C-CAEF2AEC31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E32F61B-DBFE-748A-EF14-A655ADD66A0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01704" y="1600200"/>
                <a:ext cx="17461833" cy="8169442"/>
              </a:xfrm>
              <a:ln>
                <a:solidFill>
                  <a:schemeClr val="accent1"/>
                </a:solidFill>
              </a:ln>
            </p:spPr>
            <p:txBody>
              <a:bodyPr>
                <a:normAutofit fontScale="77500" lnSpcReduction="20000"/>
              </a:bodyPr>
              <a:lstStyle/>
              <a:p>
                <a:pPr marL="25400" indent="0">
                  <a:buNone/>
                </a:pP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-quantum query algorithm outputs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𝑎𝑛𝑑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i="1" dirty="0" smtClean="0">
                        <a:latin typeface="Cambria Math" panose="02040503050406030204" pitchFamily="18" charset="0"/>
                      </a:rPr>
                      <m:t>∈ </m:t>
                    </m:r>
                    <m:sSup>
                      <m:sSupPr>
                        <m:ctrlPr>
                          <a:rPr lang="en-US" i="1" dirty="0" err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err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p>
                        <m:r>
                          <a:rPr lang="en-US" i="1" dirty="0" err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US" dirty="0"/>
                  <a:t>. Assume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computed as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using last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queries.</a:t>
                </a:r>
              </a:p>
              <a:p>
                <a:pPr marL="25400" indent="0">
                  <a:buNone/>
                </a:pPr>
                <a:endParaRPr lang="en-US" dirty="0"/>
              </a:p>
              <a:p>
                <a:pPr marL="25400" indent="0">
                  <a:buNone/>
                </a:pPr>
                <a:r>
                  <a:rPr lang="en-US" dirty="0"/>
                  <a:t> </a:t>
                </a:r>
                <a:r>
                  <a:rPr lang="en-US" b="1" dirty="0"/>
                  <a:t>Coherent Measure-and-Reprogram</a:t>
                </a:r>
                <a:r>
                  <a:rPr lang="en-US" sz="4100" dirty="0">
                    <a:ln>
                      <a:solidFill>
                        <a:sysClr val="windowText" lastClr="000000"/>
                      </a:solidFill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r>
                      <a:rPr lang="en-US" sz="4100" i="1" dirty="0">
                        <a:ln>
                          <a:solidFill>
                            <a:sysClr val="windowText" lastClr="000000"/>
                          </a:solidFill>
                        </a:ln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𝑆𝑖</m:t>
                    </m:r>
                    <m:sSup>
                      <m:sSupPr>
                        <m:ctrlPr>
                          <a:rPr lang="en-GB" sz="4100" b="0" i="1" dirty="0" smtClean="0">
                            <a:ln>
                              <a:solidFill>
                                <a:sysClr val="windowText" lastClr="000000"/>
                              </a:solidFill>
                            </a:ln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100" i="1" dirty="0">
                            <a:ln>
                              <a:solidFill>
                                <a:sysClr val="windowText" lastClr="000000"/>
                              </a:solidFill>
                            </a:ln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GB" sz="4100" b="0" i="1" dirty="0" smtClean="0">
                            <a:ln>
                              <a:solidFill>
                                <a:sysClr val="windowText" lastClr="000000"/>
                              </a:solidFill>
                            </a:ln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GB" sz="4100" b="0" i="1" dirty="0" smtClean="0">
                            <a:ln>
                              <a:solidFill>
                                <a:sysClr val="windowText" lastClr="000000"/>
                              </a:solidFill>
                            </a:ln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sz="4100" b="0" i="1" dirty="0" smtClean="0">
                            <a:ln>
                              <a:solidFill>
                                <a:sysClr val="windowText" lastClr="000000"/>
                              </a:solidFill>
                            </a:ln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𝐺</m:t>
                        </m:r>
                      </m:sup>
                    </m:sSup>
                  </m:oMath>
                </a14:m>
                <a:r>
                  <a:rPr lang="en-US" dirty="0"/>
                  <a:t>:</a:t>
                </a:r>
              </a:p>
              <a:p>
                <a:pPr marL="539750" indent="-514350">
                  <a:buFont typeface="+mj-lt"/>
                  <a:buAutoNum type="arabicPeriod"/>
                </a:pPr>
                <a:r>
                  <a:rPr lang="en-US" dirty="0"/>
                  <a:t>Pick a uniformly random subset</a:t>
                </a:r>
                <a14:m>
                  <m:oMath xmlns:m="http://schemas.openxmlformats.org/officeDocument/2006/math">
                    <m:r>
                      <a:rPr lang="en-GB" b="0" i="0" dirty="0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of length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.  				---- </a:t>
                </a:r>
                <a:r>
                  <a:rPr lang="en-US" i="1" dirty="0"/>
                  <a:t>which queries should be reprogrammed</a:t>
                </a:r>
                <a:r>
                  <a:rPr lang="en-US" dirty="0"/>
                  <a:t> </a:t>
                </a:r>
              </a:p>
              <a:p>
                <a:pPr marL="539750" indent="-514350">
                  <a:buFont typeface="+mj-lt"/>
                  <a:buAutoNum type="arabicPeriod"/>
                </a:pPr>
                <a:r>
                  <a:rPr lang="en-US" dirty="0"/>
                  <a:t>Pick</a:t>
                </a:r>
                <a14:m>
                  <m:oMath xmlns:m="http://schemas.openxmlformats.org/officeDocument/2006/math">
                    <m:r>
                      <a:rPr lang="en-GB" b="0" i="0" dirty="0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  <m:r>
                      <a:rPr lang="en-US" i="1" dirty="0" smtClean="0">
                        <a:latin typeface="Cambria Math" panose="02040503050406030204" pitchFamily="18" charset="0"/>
                      </a:rPr>
                      <m:t>∈ </m:t>
                    </m:r>
                    <m:r>
                      <m:rPr>
                        <m:lit/>
                      </m:rPr>
                      <a:rPr lang="en-US" i="1" dirty="0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0,1</m:t>
                    </m:r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lit/>
                          </m:rPr>
                          <a:rPr lang="en-US" i="1" dirty="0" smtClean="0">
                            <a:latin typeface="Cambria Math" panose="02040503050406030204" pitchFamily="18" charset="0"/>
                          </a:rPr>
                          <m:t>}</m:t>
                        </m:r>
                      </m:e>
                      <m:sup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US" dirty="0"/>
                  <a:t> uniformly at random.							---- </a:t>
                </a:r>
                <a:r>
                  <a:rPr lang="en-US" i="1" dirty="0"/>
                  <a:t>reprogram before or after the query</a:t>
                </a:r>
              </a:p>
              <a:p>
                <a:pPr marL="539750" indent="-514350">
                  <a:lnSpc>
                    <a:spcPct val="170000"/>
                  </a:lnSpc>
                  <a:buFont typeface="+mj-lt"/>
                  <a:buAutoNum type="arabicPeriod"/>
                </a:pPr>
                <a:r>
                  <a:rPr lang="en-US" dirty="0"/>
                  <a:t>Run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 </a:t>
                </a:r>
                <a:r>
                  <a:rPr lang="en-US" u="sng" dirty="0"/>
                  <a:t>with an additional control register </a:t>
                </a:r>
                <a14:m>
                  <m:oMath xmlns:m="http://schemas.openxmlformats.org/officeDocument/2006/math">
                    <m:r>
                      <a:rPr lang="en-GB" b="1" i="1" u="sng" smtClean="0">
                        <a:latin typeface="Cambria Math" panose="02040503050406030204" pitchFamily="18" charset="0"/>
                      </a:rPr>
                      <m:t>𝑹</m:t>
                    </m:r>
                  </m:oMath>
                </a14:m>
                <a:r>
                  <a:rPr lang="en-US" u="sng" dirty="0"/>
                  <a:t>, initialized as </a:t>
                </a:r>
                <a14:m>
                  <m:oMath xmlns:m="http://schemas.openxmlformats.org/officeDocument/2006/math">
                    <m:r>
                      <a:rPr lang="en-US" i="1" u="sng" dirty="0" smtClean="0">
                        <a:latin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en-US" dirty="0"/>
                  <a:t>. Define operation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dirty="0"/>
                  <a:t> updating control register: for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∉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dirty="0"/>
                  <a:t>, 								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|"/>
                        <m:endChr m:val="⟩"/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</m:d>
                      </m:e>
                      <m:sub>
                        <m:r>
                          <a:rPr lang="en-GB" b="1" i="1" dirty="0" smtClean="0">
                            <a:latin typeface="Cambria Math" panose="02040503050406030204" pitchFamily="18" charset="0"/>
                          </a:rPr>
                          <m:t>𝑹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|"/>
                        <m:endChr m:val="⟩"/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∪</m:t>
                            </m:r>
                            <m:d>
                              <m:dPr>
                                <m:ctrlP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  <m:d>
                                  <m:dPr>
                                    <m:ctrlPr>
                                      <a:rPr lang="en-US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 dirty="0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e>
                            </m:d>
                          </m:e>
                        </m:d>
                      </m:e>
                      <m:sub>
                        <m:r>
                          <a:rPr lang="en-GB" b="1" i="1" dirty="0" smtClean="0">
                            <a:latin typeface="Cambria Math" panose="02040503050406030204" pitchFamily="18" charset="0"/>
                          </a:rPr>
                          <m:t>𝑹</m:t>
                        </m:r>
                      </m:sub>
                    </m:sSub>
                  </m:oMath>
                </a14:m>
                <a:r>
                  <a:rPr lang="en-US" dirty="0"/>
                  <a:t> 									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dirty="0"/>
                  <a:t> is set of input-output pairs. As only work with basis states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US" dirty="0"/>
                  <a:t> whose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∉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dirty="0"/>
                  <a:t> clearly can be implemented by a </a:t>
                </a:r>
                <a:r>
                  <a:rPr lang="en-US" i="1" dirty="0"/>
                  <a:t>unitary</a:t>
                </a:r>
              </a:p>
              <a:p>
                <a:pPr marL="539750" indent="-514350">
                  <a:buFont typeface="+mj-lt"/>
                  <a:buAutoNum type="arabicPeriod"/>
                </a:pPr>
                <a:r>
                  <a:rPr lang="en-US" dirty="0"/>
                  <a:t>When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 makes its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-</a:t>
                </a:r>
                <a:r>
                  <a:rPr lang="en-US" dirty="0" err="1"/>
                  <a:t>th</a:t>
                </a:r>
                <a:r>
                  <a:rPr lang="en-US" dirty="0"/>
                  <a:t> query: </a:t>
                </a:r>
              </a:p>
              <a:p>
                <a:pPr marL="1079500" lvl="1" indent="-571500">
                  <a:buFont typeface="+mj-lt"/>
                  <a:buAutoNum type="romanLcPeriod"/>
                </a:pPr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= </m:t>
                    </m:r>
                    <m:sSub>
                      <m:sSubPr>
                        <m:ctrlPr>
                          <a:rPr lang="en-US" i="1" dirty="0" err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err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 dirty="0" err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 for some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∈ [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, do either of the following:</a:t>
                </a:r>
              </a:p>
              <a:p>
                <a:pPr marL="1504950" lvl="2" indent="-514350">
                  <a:buFont typeface="+mj-lt"/>
                  <a:buAutoNum type="alphaLcPeriod"/>
                </a:pPr>
                <a:r>
                  <a:rPr lang="en-US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, </a:t>
                </a:r>
                <a:r>
                  <a:rPr lang="en-US" u="sng" dirty="0"/>
                  <a:t>update </a:t>
                </a:r>
                <a14:m>
                  <m:oMath xmlns:m="http://schemas.openxmlformats.org/officeDocument/2006/math">
                    <m:r>
                      <a:rPr lang="en-GB" b="1" i="1" u="sng">
                        <a:latin typeface="Cambria Math" panose="02040503050406030204" pitchFamily="18" charset="0"/>
                      </a:rPr>
                      <m:t>𝑹</m:t>
                    </m:r>
                  </m:oMath>
                </a14:m>
                <a:r>
                  <a:rPr lang="en-US" u="sng" dirty="0"/>
                  <a:t> using the input register and </a:t>
                </a:r>
                <a14:m>
                  <m:oMath xmlns:m="http://schemas.openxmlformats.org/officeDocument/2006/math">
                    <m:r>
                      <a:rPr lang="en-US" i="1" u="sng" dirty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, and make the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-</a:t>
                </a:r>
                <a:r>
                  <a:rPr lang="en-US" dirty="0" err="1"/>
                  <a:t>th</a:t>
                </a:r>
                <a:r>
                  <a:rPr lang="en-US" dirty="0"/>
                  <a:t> query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dirty="0"/>
                  <a:t> controlled by </a:t>
                </a:r>
                <a14:m>
                  <m:oMath xmlns:m="http://schemas.openxmlformats.org/officeDocument/2006/math">
                    <m:r>
                      <a:rPr lang="en-GB" b="1" i="1" u="sng">
                        <a:latin typeface="Cambria Math" panose="02040503050406030204" pitchFamily="18" charset="0"/>
                      </a:rPr>
                      <m:t>𝑹</m:t>
                    </m:r>
                  </m:oMath>
                </a14:m>
                <a:r>
                  <a:rPr lang="en-US" dirty="0"/>
                  <a:t>  -- using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𝑐𝑡𝑟𝑙</m:t>
                        </m:r>
                      </m:sup>
                    </m:sSubSup>
                  </m:oMath>
                </a14:m>
                <a:r>
                  <a:rPr lang="en-US" dirty="0"/>
                  <a:t>; </a:t>
                </a:r>
              </a:p>
              <a:p>
                <a:pPr marL="1504950" lvl="2" indent="-514350">
                  <a:buFont typeface="+mj-lt"/>
                  <a:buAutoNum type="alphaLcPeriod"/>
                </a:pPr>
                <a:r>
                  <a:rPr lang="en-US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 =1</m:t>
                    </m:r>
                  </m:oMath>
                </a14:m>
                <a:r>
                  <a:rPr lang="en-US" dirty="0"/>
                  <a:t>, make the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-</a:t>
                </a:r>
                <a:r>
                  <a:rPr lang="en-US" dirty="0" err="1"/>
                  <a:t>th</a:t>
                </a:r>
                <a:r>
                  <a:rPr lang="en-US" dirty="0"/>
                  <a:t> query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dirty="0"/>
                  <a:t> controlled by </a:t>
                </a:r>
                <a14:m>
                  <m:oMath xmlns:m="http://schemas.openxmlformats.org/officeDocument/2006/math">
                    <m:r>
                      <a:rPr lang="en-GB" b="1" i="1" u="sng">
                        <a:latin typeface="Cambria Math" panose="02040503050406030204" pitchFamily="18" charset="0"/>
                      </a:rPr>
                      <m:t>𝑹</m:t>
                    </m:r>
                  </m:oMath>
                </a14:m>
                <a:r>
                  <a:rPr lang="en-US" dirty="0"/>
                  <a:t> and </a:t>
                </a:r>
                <a:r>
                  <a:rPr lang="en-US" u="sng" dirty="0"/>
                  <a:t>update </a:t>
                </a:r>
                <a14:m>
                  <m:oMath xmlns:m="http://schemas.openxmlformats.org/officeDocument/2006/math">
                    <m:r>
                      <a:rPr lang="en-GB" b="1" i="1" u="sng">
                        <a:latin typeface="Cambria Math" panose="02040503050406030204" pitchFamily="18" charset="0"/>
                      </a:rPr>
                      <m:t>𝑹</m:t>
                    </m:r>
                  </m:oMath>
                </a14:m>
                <a:r>
                  <a:rPr lang="en-US" u="sng" dirty="0"/>
                  <a:t> using the input register and </a:t>
                </a:r>
                <a14:m>
                  <m:oMath xmlns:m="http://schemas.openxmlformats.org/officeDocument/2006/math">
                    <m:r>
                      <a:rPr lang="en-US" i="1" u="sng" dirty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. </a:t>
                </a:r>
              </a:p>
              <a:p>
                <a:pPr marL="1504950" lvl="2" indent="-514350">
                  <a:buFont typeface="+mj-lt"/>
                  <a:buAutoNum type="alphaLcPeriod"/>
                </a:pPr>
                <a:r>
                  <a:rPr lang="en-US" dirty="0"/>
                  <a:t>Before updating the control register, it </a:t>
                </a:r>
                <a:r>
                  <a:rPr lang="en-US" u="sng" dirty="0"/>
                  <a:t>checks coherently that the input register is not contained in the control register</a:t>
                </a:r>
                <a:r>
                  <a:rPr lang="en-US" dirty="0"/>
                  <a:t>; otherwise, it aborts.</a:t>
                </a:r>
              </a:p>
              <a:p>
                <a:pPr marL="1079500" lvl="1" indent="-571500">
                  <a:buFont typeface="+mj-lt"/>
                  <a:buAutoNum type="romanLcPeriod"/>
                </a:pPr>
                <a:r>
                  <a:rPr lang="en-US" dirty="0"/>
                  <a:t>Else, answer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's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-</a:t>
                </a:r>
                <a:r>
                  <a:rPr lang="en-US" dirty="0" err="1"/>
                  <a:t>th</a:t>
                </a:r>
                <a:r>
                  <a:rPr lang="en-US" dirty="0"/>
                  <a:t> query controlled by </a:t>
                </a:r>
                <a14:m>
                  <m:oMath xmlns:m="http://schemas.openxmlformats.org/officeDocument/2006/math">
                    <m:r>
                      <a:rPr lang="en-GB" b="1" i="1" smtClean="0">
                        <a:latin typeface="Cambria Math" panose="02040503050406030204" pitchFamily="18" charset="0"/>
                      </a:rPr>
                      <m:t>𝑹</m:t>
                    </m:r>
                  </m:oMath>
                </a14:m>
                <a:r>
                  <a:rPr lang="en-US" dirty="0"/>
                  <a:t>;</a:t>
                </a:r>
              </a:p>
              <a:p>
                <a:pPr marL="539750" indent="-514350">
                  <a:buFont typeface="+mj-lt"/>
                  <a:buAutoNum type="arabicPeriod"/>
                </a:pPr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i="1" dirty="0" smtClean="0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be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's output;</a:t>
                </a:r>
              </a:p>
              <a:p>
                <a:pPr marL="539750" indent="-514350">
                  <a:buFont typeface="+mj-lt"/>
                  <a:buAutoNum type="arabicPeriod"/>
                </a:pPr>
                <a:r>
                  <a:rPr lang="en-US" dirty="0"/>
                  <a:t>Measure </a:t>
                </a:r>
                <a14:m>
                  <m:oMath xmlns:m="http://schemas.openxmlformats.org/officeDocument/2006/math">
                    <m:r>
                      <a:rPr lang="en-GB" b="1" i="1" smtClean="0">
                        <a:latin typeface="Cambria Math" panose="02040503050406030204" pitchFamily="18" charset="0"/>
                      </a:rPr>
                      <m:t>𝑹</m:t>
                    </m:r>
                  </m:oMath>
                </a14:m>
                <a:r>
                  <a:rPr lang="en-US" dirty="0"/>
                  <a:t> register to obtain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= (</m:t>
                    </m:r>
                    <m:acc>
                      <m:accPr>
                        <m:chr m:val="⃗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en-US" i="1" dirty="0" smtClean="0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539750" indent="-514350">
                  <a:buFont typeface="+mj-lt"/>
                  <a:buAutoNum type="arabicPeriod"/>
                </a:pPr>
                <a:r>
                  <a:rPr lang="en-US" dirty="0"/>
                  <a:t>Output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i="1" dirty="0" smtClean="0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if</a:t>
                </a:r>
                <a14:m>
                  <m:oMath xmlns:m="http://schemas.openxmlformats.org/officeDocument/2006/math">
                    <m:r>
                      <a:rPr lang="en-GB" b="0" i="0" dirty="0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en-US" i="1" u="sng" dirty="0" smtClean="0">
                        <a:latin typeface="Cambria Math" panose="02040503050406030204" pitchFamily="18" charset="0"/>
                      </a:rPr>
                      <m:t>≡</m:t>
                    </m:r>
                    <m:acc>
                      <m:accPr>
                        <m:chr m:val="⃗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dirty="0"/>
                  <a:t>; otherwise, abort.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E32F61B-DBFE-748A-EF14-A655ADD66A0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1704" y="1600200"/>
                <a:ext cx="17461833" cy="8169442"/>
              </a:xfrm>
              <a:blipFill>
                <a:blip r:embed="rId2"/>
                <a:stretch>
                  <a:fillRect l="-726" t="-1085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>
            <a:extLst>
              <a:ext uri="{FF2B5EF4-FFF2-40B4-BE49-F238E27FC236}">
                <a16:creationId xmlns:a16="http://schemas.microsoft.com/office/drawing/2014/main" id="{4FBE29A4-BA1C-84D4-2470-E11E17958DB7}"/>
              </a:ext>
            </a:extLst>
          </p:cNvPr>
          <p:cNvSpPr txBox="1">
            <a:spLocks/>
          </p:cNvSpPr>
          <p:nvPr/>
        </p:nvSpPr>
        <p:spPr>
          <a:xfrm>
            <a:off x="567046" y="273022"/>
            <a:ext cx="8576953" cy="990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750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Coherent Measure-and-Reprogram Experiment</a:t>
            </a:r>
            <a:endParaRPr lang="en-US" sz="37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5581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D023B56-F101-E06B-2120-C552A53273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199" y="1600200"/>
                <a:ext cx="17106406" cy="7274169"/>
              </a:xfrm>
            </p:spPr>
            <p:txBody>
              <a:bodyPr>
                <a:normAutofit fontScale="92500"/>
              </a:bodyPr>
              <a:lstStyle/>
              <a:p>
                <a:pPr>
                  <a:buFont typeface="Wingdings" pitchFamily="2" charset="2"/>
                  <a:buChar char="Ø"/>
                </a:pPr>
                <a:r>
                  <a:rPr lang="en-US" dirty="0"/>
                  <a:t>Compared to DFMS: instead of measuring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's queries, we put it into a separate register </a:t>
                </a:r>
              </a:p>
              <a:p>
                <a:pPr marL="25400" indent="0">
                  <a:buNone/>
                </a:pPr>
                <a:r>
                  <a:rPr lang="en-US" dirty="0"/>
                  <a:t>							</a:t>
                </a:r>
                <a:r>
                  <a:rPr lang="en-US" i="1" dirty="0"/>
                  <a:t>a.k.a., measure queries coherently</a:t>
                </a:r>
              </a:p>
              <a:p>
                <a:pPr>
                  <a:buFont typeface="Wingdings" pitchFamily="2" charset="2"/>
                  <a:buChar char="Ø"/>
                </a:pPr>
                <a:r>
                  <a:rPr lang="en-US" dirty="0"/>
                  <a:t>Using </a:t>
                </a:r>
                <a:r>
                  <a:rPr lang="en-US" i="1" dirty="0"/>
                  <a:t>controlled reprogrammed oracle query</a:t>
                </a:r>
                <a:r>
                  <a:rPr lang="en-US" dirty="0"/>
                  <a:t> 	- are still able to progressively reprogram oracle and </a:t>
                </a:r>
              </a:p>
              <a:p>
                <a:pPr marL="25400" indent="0">
                  <a:buNone/>
                </a:pPr>
                <a:r>
                  <a:rPr lang="en-US" dirty="0"/>
                  <a:t>									run algorithm with </a:t>
                </a:r>
                <a:r>
                  <a:rPr lang="en-US" i="1" dirty="0"/>
                  <a:t>updated oracle</a:t>
                </a:r>
              </a:p>
              <a:p>
                <a:endParaRPr lang="en-US" dirty="0"/>
              </a:p>
              <a:p>
                <a:pPr marL="25400" indent="0">
                  <a:buNone/>
                </a:pPr>
                <a:r>
                  <a:rPr lang="en-US" sz="3600" dirty="0"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</a:rPr>
                  <a:t>High-Level Analysis</a:t>
                </a:r>
                <a:r>
                  <a:rPr lang="en-US" dirty="0"/>
                  <a:t>:</a:t>
                </a:r>
              </a:p>
              <a:p>
                <a:pPr marL="539750" indent="-514350">
                  <a:buFont typeface="+mj-lt"/>
                  <a:buAutoNum type="arabicParenR"/>
                </a:pPr>
                <a:r>
                  <a:rPr lang="en-US" b="1" dirty="0"/>
                  <a:t>Decompose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’s final state after performing all queries, based on: (</a:t>
                </a:r>
                <a:r>
                  <a:rPr lang="en-US" dirty="0" err="1"/>
                  <a:t>i</a:t>
                </a:r>
                <a:r>
                  <a:rPr lang="en-US" dirty="0"/>
                  <a:t>) </a:t>
                </a:r>
                <a:r>
                  <a:rPr lang="en-US" b="1" dirty="0"/>
                  <a:t>when</a:t>
                </a:r>
                <a:r>
                  <a:rPr lang="en-US" dirty="0"/>
                  <a:t> measurements take place and 				(ii) whether queries are made </a:t>
                </a:r>
                <a:r>
                  <a:rPr lang="en-US" b="1" dirty="0"/>
                  <a:t>before or after </a:t>
                </a:r>
                <a:r>
                  <a:rPr lang="en-US" dirty="0"/>
                  <a:t>measure-and-reprogram operations;</a:t>
                </a:r>
              </a:p>
              <a:p>
                <a:pPr marL="539750" indent="-514350">
                  <a:buFont typeface="+mj-lt"/>
                  <a:buAutoNum type="arabicParenR"/>
                </a:pPr>
                <a:r>
                  <a:rPr lang="en-US" dirty="0"/>
                  <a:t>Take into account </a:t>
                </a:r>
                <a:r>
                  <a:rPr lang="en-US" b="1" dirty="0"/>
                  <a:t>final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𝒌</m:t>
                    </m:r>
                  </m:oMath>
                </a14:m>
                <a:r>
                  <a:rPr lang="en-US" b="1" dirty="0"/>
                  <a:t> classical </a:t>
                </a:r>
                <a:r>
                  <a:rPr lang="en-US" dirty="0"/>
                  <a:t>queries that will be performed by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 to generate output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r>
                  <a:rPr lang="en-US" dirty="0"/>
                  <a:t>;</a:t>
                </a:r>
              </a:p>
              <a:p>
                <a:pPr marL="539750" indent="-514350">
                  <a:buFont typeface="+mj-lt"/>
                  <a:buAutoNum type="arabicParenR"/>
                </a:pPr>
                <a:r>
                  <a:rPr lang="en-US" dirty="0"/>
                  <a:t>Apply  </a:t>
                </a:r>
                <a:r>
                  <a:rPr lang="en-US" b="1" dirty="0"/>
                  <a:t>Verification Projectors</a:t>
                </a:r>
                <a:r>
                  <a:rPr lang="en-US" dirty="0"/>
                  <a:t> on each of these states results in a decomposition where 							          we can </a:t>
                </a:r>
                <a:r>
                  <a:rPr lang="en-US" b="1" dirty="0"/>
                  <a:t>fix inputs </a:t>
                </a:r>
                <a:r>
                  <a:rPr lang="en-US" dirty="0"/>
                  <a:t>appearing in the measure-and-reprogram of quantum queries;</a:t>
                </a:r>
              </a:p>
              <a:p>
                <a:pPr marL="539750" indent="-514350">
                  <a:buFont typeface="+mj-lt"/>
                  <a:buAutoNum type="arabicParenR"/>
                </a:pPr>
                <a:r>
                  <a:rPr lang="en-US" dirty="0"/>
                  <a:t>Express each terms in this decomposition to a </a:t>
                </a:r>
                <a:r>
                  <a:rPr lang="en-US" dirty="0" err="1"/>
                  <a:t>behaviour</a:t>
                </a:r>
                <a:r>
                  <a:rPr lang="en-US" dirty="0"/>
                  <a:t>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n>
                          <a:solidFill>
                            <a:sysClr val="windowText" lastClr="000000"/>
                          </a:solidFill>
                        </a:ln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𝑆𝑖𝑚</m:t>
                    </m:r>
                  </m:oMath>
                </a14:m>
                <a:r>
                  <a:rPr lang="en-US" dirty="0"/>
                  <a:t> in Coherent Measure-and-Reprogram.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D023B56-F101-E06B-2120-C552A53273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199" y="1600200"/>
                <a:ext cx="17106406" cy="7274169"/>
              </a:xfrm>
              <a:blipFill>
                <a:blip r:embed="rId3"/>
                <a:stretch>
                  <a:fillRect l="-1039" t="-175" r="-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>
            <a:extLst>
              <a:ext uri="{FF2B5EF4-FFF2-40B4-BE49-F238E27FC236}">
                <a16:creationId xmlns:a16="http://schemas.microsoft.com/office/drawing/2014/main" id="{B75FD217-1FE9-CB67-49BE-09D15D80ABAB}"/>
              </a:ext>
            </a:extLst>
          </p:cNvPr>
          <p:cNvSpPr txBox="1">
            <a:spLocks/>
          </p:cNvSpPr>
          <p:nvPr/>
        </p:nvSpPr>
        <p:spPr>
          <a:xfrm>
            <a:off x="567046" y="273022"/>
            <a:ext cx="8576953" cy="990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750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Coherent Measure-and-Reprogram: Analysis of Simulator</a:t>
            </a:r>
            <a:endParaRPr lang="en-US" sz="37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84921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2F4BF0D-8CB5-54A3-29DA-7BD9D722241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061" y="1944956"/>
                <a:ext cx="13066769" cy="7175598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2400" b="1" dirty="0">
                    <a:latin typeface="Arial" panose="020B0604020202020204" pitchFamily="34" charset="0"/>
                  </a:rPr>
                  <a:t>Query Model</a:t>
                </a:r>
                <a:r>
                  <a:rPr lang="en-US" sz="2400" dirty="0">
                    <a:latin typeface="Arial" panose="020B0604020202020204" pitchFamily="34" charset="0"/>
                  </a:rPr>
                  <a:t> - elegant abstraction adopted </a:t>
                </a:r>
                <a:r>
                  <a:rPr lang="en-US" sz="2400" b="1" dirty="0">
                    <a:latin typeface="Arial" panose="020B0604020202020204" pitchFamily="34" charset="0"/>
                  </a:rPr>
                  <a:t>Cryptography</a:t>
                </a:r>
                <a:r>
                  <a:rPr lang="en-US" sz="2400" dirty="0">
                    <a:latin typeface="Arial" panose="020B0604020202020204" pitchFamily="34" charset="0"/>
                  </a:rPr>
                  <a:t> &amp; </a:t>
                </a:r>
                <a:r>
                  <a:rPr lang="en-US" sz="2400" b="1" dirty="0">
                    <a:latin typeface="Arial" panose="020B0604020202020204" pitchFamily="34" charset="0"/>
                  </a:rPr>
                  <a:t>Complexity Theory</a:t>
                </a:r>
                <a:endParaRPr lang="en-US" sz="2400" dirty="0">
                  <a:latin typeface="Arial" panose="020B0604020202020204" pitchFamily="34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sz="2400" dirty="0">
                  <a:latin typeface="Arial" panose="020B0604020202020204" pitchFamily="34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2400" dirty="0">
                    <a:latin typeface="Arial" panose="020B0604020202020204" pitchFamily="34" charset="0"/>
                  </a:rPr>
                  <a:t> </a:t>
                </a:r>
                <a:r>
                  <a:rPr lang="en-US" sz="2400" b="1" dirty="0">
                    <a:latin typeface="Arial" panose="020B0604020202020204" pitchFamily="34" charset="0"/>
                  </a:rPr>
                  <a:t>Random Oracle Model</a:t>
                </a:r>
                <a:r>
                  <a:rPr lang="en-US" sz="2400" dirty="0">
                    <a:latin typeface="Arial" panose="020B0604020202020204" pitchFamily="34" charset="0"/>
                  </a:rPr>
                  <a:t> (ROM)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2400" dirty="0">
                    <a:latin typeface="Arial" panose="020B0604020202020204" pitchFamily="34" charset="0"/>
                  </a:rPr>
                  <a:t> Numerous cryptosystems designed &amp; analyzed in ROM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sz="2400" b="1" dirty="0">
                  <a:latin typeface="Arial" panose="020B0604020202020204" pitchFamily="34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2400" b="1" i="1" dirty="0">
                    <a:latin typeface="Arial" panose="020B0604020202020204" pitchFamily="34" charset="0"/>
                  </a:rPr>
                  <a:t>Query algorithm</a:t>
                </a:r>
                <a:r>
                  <a:rPr lang="en-US" sz="2400" dirty="0">
                    <a:latin typeface="Arial" panose="020B0604020202020204" pitchFamily="34" charset="0"/>
                  </a:rPr>
                  <a:t> solves problem querying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US" sz="2400" dirty="0">
                  <a:latin typeface="Arial" panose="020B0604020202020204" pitchFamily="34" charset="0"/>
                </a:endParaRPr>
              </a:p>
              <a:p>
                <a:pPr marL="285750" lvl="1" indent="-285750">
                  <a:buFont typeface="Wingdings" panose="05000000000000000000" pitchFamily="2" charset="2"/>
                  <a:buChar char="Ø"/>
                </a:pPr>
                <a:r>
                  <a:rPr lang="en-US" sz="2400" dirty="0">
                    <a:latin typeface="Arial" panose="020B0604020202020204" pitchFamily="34" charset="0"/>
                  </a:rPr>
                  <a:t> Complexity of Algorithm =  </a:t>
                </a:r>
                <a:r>
                  <a:rPr lang="en-US" sz="2400" b="1" dirty="0">
                    <a:latin typeface="Arial" panose="020B0604020202020204" pitchFamily="34" charset="0"/>
                  </a:rPr>
                  <a:t>#</a:t>
                </a:r>
                <a:r>
                  <a:rPr lang="en-US" sz="2400" dirty="0">
                    <a:latin typeface="Arial" panose="020B0604020202020204" pitchFamily="34" charset="0"/>
                  </a:rPr>
                  <a:t> queries to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</a:rPr>
                  <a:t>;</a:t>
                </a:r>
              </a:p>
              <a:p>
                <a:pPr marL="457200" lvl="1"/>
                <a:endParaRPr lang="en-US" sz="2400" dirty="0">
                  <a:latin typeface="Arial" panose="020B0604020202020204" pitchFamily="34" charset="0"/>
                </a:endParaRPr>
              </a:p>
              <a:p>
                <a:pPr marL="457200" lvl="1"/>
                <a:endParaRPr lang="en-US" sz="2400" dirty="0">
                  <a:latin typeface="Arial" panose="020B0604020202020204" pitchFamily="34" charset="0"/>
                </a:endParaRPr>
              </a:p>
              <a:p>
                <a:pPr marL="457200" lvl="1"/>
                <a:endParaRPr lang="en-US" sz="2400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2F4BF0D-8CB5-54A3-29DA-7BD9D72224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61" y="1944956"/>
                <a:ext cx="13066769" cy="7175598"/>
              </a:xfrm>
              <a:prstGeom prst="rect">
                <a:avLst/>
              </a:prstGeom>
              <a:blipFill>
                <a:blip r:embed="rId4"/>
                <a:stretch>
                  <a:fillRect l="-583" t="-7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A49ABF49-0060-2AF8-65E3-80B0ACA0346C}"/>
              </a:ext>
            </a:extLst>
          </p:cNvPr>
          <p:cNvGrpSpPr/>
          <p:nvPr/>
        </p:nvGrpSpPr>
        <p:grpSpPr>
          <a:xfrm>
            <a:off x="11340039" y="2669566"/>
            <a:ext cx="5232939" cy="1814977"/>
            <a:chOff x="8257086" y="2030941"/>
            <a:chExt cx="3426999" cy="83335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2868BB7-1D98-30C9-D642-1786715D2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57086" y="2091723"/>
              <a:ext cx="841241" cy="772568"/>
            </a:xfrm>
            <a:prstGeom prst="rect">
              <a:avLst/>
            </a:prstGeom>
          </p:spPr>
        </p:pic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BEE333C-3C7A-038E-CD38-A1CCBA79D00F}"/>
                </a:ext>
              </a:extLst>
            </p:cNvPr>
            <p:cNvGrpSpPr/>
            <p:nvPr/>
          </p:nvGrpSpPr>
          <p:grpSpPr>
            <a:xfrm>
              <a:off x="10924883" y="2106619"/>
              <a:ext cx="759202" cy="652840"/>
              <a:chOff x="3126522" y="4217777"/>
              <a:chExt cx="2126262" cy="1714286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7E7460E7-1FE1-C579-5FB0-ADC941F82F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86117" y="4217777"/>
                <a:ext cx="1866667" cy="1714286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577FCDA7-89E2-11AF-4166-A3A57654AF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26522" y="4276686"/>
                <a:ext cx="1040012" cy="1326153"/>
              </a:xfrm>
              <a:prstGeom prst="rect">
                <a:avLst/>
              </a:prstGeom>
            </p:spPr>
          </p:pic>
        </p:grpSp>
        <p:pic>
          <p:nvPicPr>
            <p:cNvPr id="32" name="Picture 31" descr="A white cube with blue lines&#10;&#10;Description automatically generated with low confidence">
              <a:extLst>
                <a:ext uri="{FF2B5EF4-FFF2-40B4-BE49-F238E27FC236}">
                  <a16:creationId xmlns:a16="http://schemas.microsoft.com/office/drawing/2014/main" id="{6BA2DF05-CA1F-8EB1-2A48-6659EAFA4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7258" y="2030941"/>
              <a:ext cx="1566178" cy="77256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61E9BEE7-DF9A-1A96-22F1-C80DBB2C4121}"/>
                    </a:ext>
                  </a:extLst>
                </p:cNvPr>
                <p:cNvSpPr txBox="1"/>
                <p:nvPr/>
              </p:nvSpPr>
              <p:spPr>
                <a:xfrm>
                  <a:off x="9728761" y="2049307"/>
                  <a:ext cx="651163" cy="1837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𝑅𝑂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61E9BEE7-DF9A-1A96-22F1-C80DBB2C41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28761" y="2049307"/>
                  <a:ext cx="651163" cy="183711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2A6D4BF3-97CD-013E-D419-42D59DBF5274}"/>
                    </a:ext>
                  </a:extLst>
                </p:cNvPr>
                <p:cNvSpPr txBox="1"/>
                <p:nvPr/>
              </p:nvSpPr>
              <p:spPr>
                <a:xfrm>
                  <a:off x="9675783" y="2306316"/>
                  <a:ext cx="1224723" cy="2967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Random </a:t>
                  </a:r>
                </a:p>
                <a:p>
                  <a:r>
                    <a:rPr lang="en-US" sz="1200" dirty="0"/>
                    <a:t>black-box</a:t>
                  </a:r>
                </a:p>
                <a:p>
                  <a:r>
                    <a:rPr lang="en-US" sz="1200" dirty="0"/>
                    <a:t> function </a:t>
                  </a:r>
                  <a14:m>
                    <m:oMath xmlns:m="http://schemas.openxmlformats.org/officeDocument/2006/math">
                      <m:r>
                        <a:rPr lang="en-US" sz="1200" i="1" dirty="0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2A6D4BF3-97CD-013E-D419-42D59DBF52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75783" y="2306316"/>
                  <a:ext cx="1224723" cy="296764"/>
                </a:xfrm>
                <a:prstGeom prst="rect">
                  <a:avLst/>
                </a:prstGeom>
                <a:blipFill>
                  <a:blip r:embed="rId11"/>
                  <a:stretch>
                    <a:fillRect l="-327" t="-943" b="-566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89FB7AEA-1DB9-B259-C1EF-FDE8A7A00D00}"/>
                    </a:ext>
                  </a:extLst>
                </p:cNvPr>
                <p:cNvSpPr txBox="1"/>
                <p:nvPr/>
              </p:nvSpPr>
              <p:spPr>
                <a:xfrm>
                  <a:off x="9308206" y="2215101"/>
                  <a:ext cx="263237" cy="1483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50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1500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89FB7AEA-1DB9-B259-C1EF-FDE8A7A00D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08206" y="2215101"/>
                  <a:ext cx="263237" cy="14838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A2DF7D7E-486E-B635-9D2D-586B941078A0}"/>
                    </a:ext>
                  </a:extLst>
                </p:cNvPr>
                <p:cNvSpPr txBox="1"/>
                <p:nvPr/>
              </p:nvSpPr>
              <p:spPr>
                <a:xfrm>
                  <a:off x="10471493" y="2230114"/>
                  <a:ext cx="263237" cy="1483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5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en-US" sz="1500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A2DF7D7E-486E-B635-9D2D-586B941078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71493" y="2230114"/>
                  <a:ext cx="263237" cy="148382"/>
                </a:xfrm>
                <a:prstGeom prst="rect">
                  <a:avLst/>
                </a:prstGeom>
                <a:blipFill>
                  <a:blip r:embed="rId13"/>
                  <a:stretch>
                    <a:fillRect b="-566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513A5F5F-AD47-5D44-3C2F-697E93E02E0C}"/>
                    </a:ext>
                  </a:extLst>
                </p:cNvPr>
                <p:cNvSpPr txBox="1"/>
                <p:nvPr/>
              </p:nvSpPr>
              <p:spPr>
                <a:xfrm>
                  <a:off x="9254586" y="2475502"/>
                  <a:ext cx="263237" cy="1483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500" b="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500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50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500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500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513A5F5F-AD47-5D44-3C2F-697E93E02E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54586" y="2475502"/>
                  <a:ext cx="263237" cy="148382"/>
                </a:xfrm>
                <a:prstGeom prst="rect">
                  <a:avLst/>
                </a:prstGeom>
                <a:blipFill>
                  <a:blip r:embed="rId14"/>
                  <a:stretch>
                    <a:fillRect r="-39394" b="-113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81CD71DC-8228-27BB-B595-123A8D9ABA8A}"/>
                    </a:ext>
                  </a:extLst>
                </p:cNvPr>
                <p:cNvSpPr txBox="1"/>
                <p:nvPr/>
              </p:nvSpPr>
              <p:spPr>
                <a:xfrm>
                  <a:off x="10447116" y="2396960"/>
                  <a:ext cx="263237" cy="1483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500" b="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500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500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1500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500" dirty="0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81CD71DC-8228-27BB-B595-123A8D9ABA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47116" y="2396960"/>
                  <a:ext cx="263237" cy="148382"/>
                </a:xfrm>
                <a:prstGeom prst="rect">
                  <a:avLst/>
                </a:prstGeom>
                <a:blipFill>
                  <a:blip r:embed="rId15"/>
                  <a:stretch>
                    <a:fillRect r="-39394" b="-113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1" name="Slide Number Placeholder 5">
            <a:extLst>
              <a:ext uri="{FF2B5EF4-FFF2-40B4-BE49-F238E27FC236}">
                <a16:creationId xmlns:a16="http://schemas.microsoft.com/office/drawing/2014/main" id="{3A686FAB-6953-86D8-F84A-8B4B1D6CAD2E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5638584" y="9813873"/>
            <a:ext cx="21336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2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1111448-AE7F-A9D1-EEE9-AB62D6633374}"/>
              </a:ext>
            </a:extLst>
          </p:cNvPr>
          <p:cNvGrpSpPr/>
          <p:nvPr/>
        </p:nvGrpSpPr>
        <p:grpSpPr>
          <a:xfrm>
            <a:off x="11340040" y="5249008"/>
            <a:ext cx="5232939" cy="1938694"/>
            <a:chOff x="11340040" y="5249008"/>
            <a:chExt cx="5232939" cy="1938694"/>
          </a:xfrm>
        </p:grpSpPr>
        <p:pic>
          <p:nvPicPr>
            <p:cNvPr id="16" name="Picture 15" descr="A picture containing sketch, drawing, diagram, line art&#10;&#10;Description automatically generated">
              <a:extLst>
                <a:ext uri="{FF2B5EF4-FFF2-40B4-BE49-F238E27FC236}">
                  <a16:creationId xmlns:a16="http://schemas.microsoft.com/office/drawing/2014/main" id="{0933D961-CAC4-663F-1C66-2F9D3734B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40040" y="5249008"/>
              <a:ext cx="5232939" cy="193869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F21DBA11-5A9C-7C35-849E-DD3E291291CE}"/>
                    </a:ext>
                  </a:extLst>
                </p:cNvPr>
                <p:cNvSpPr txBox="1"/>
                <p:nvPr/>
              </p:nvSpPr>
              <p:spPr>
                <a:xfrm>
                  <a:off x="11536917" y="6156217"/>
                  <a:ext cx="187012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Random </a:t>
                  </a:r>
                </a:p>
                <a:p>
                  <a:r>
                    <a:rPr lang="en-US" sz="1200" dirty="0"/>
                    <a:t>black-box</a:t>
                  </a:r>
                </a:p>
                <a:p>
                  <a:r>
                    <a:rPr lang="en-US" sz="1200" dirty="0"/>
                    <a:t> function </a:t>
                  </a:r>
                  <a14:m>
                    <m:oMath xmlns:m="http://schemas.openxmlformats.org/officeDocument/2006/math">
                      <m:r>
                        <a:rPr lang="en-US" sz="1200" i="1" dirty="0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F21DBA11-5A9C-7C35-849E-DD3E291291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36917" y="6156217"/>
                  <a:ext cx="1870120" cy="646331"/>
                </a:xfrm>
                <a:prstGeom prst="rect">
                  <a:avLst/>
                </a:prstGeom>
                <a:blipFill>
                  <a:blip r:embed="rId17"/>
                  <a:stretch>
                    <a:fillRect b="-57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FFA13E9-FE99-151D-0E3E-441308BB8D38}"/>
              </a:ext>
            </a:extLst>
          </p:cNvPr>
          <p:cNvSpPr txBox="1">
            <a:spLocks/>
          </p:cNvSpPr>
          <p:nvPr/>
        </p:nvSpPr>
        <p:spPr>
          <a:xfrm>
            <a:off x="82061" y="422093"/>
            <a:ext cx="3706168" cy="990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750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Query Model</a:t>
            </a:r>
            <a:endParaRPr lang="en-US" sz="37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E7FEFF9-5772-8F28-1ED9-B59E7AA36EAA}"/>
                  </a:ext>
                </a:extLst>
              </p:cNvPr>
              <p:cNvSpPr txBox="1"/>
              <p:nvPr/>
            </p:nvSpPr>
            <p:spPr>
              <a:xfrm>
                <a:off x="143968" y="5618190"/>
                <a:ext cx="1113416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2400" dirty="0">
                    <a:solidFill>
                      <a:srgbClr val="0070C0"/>
                    </a:solidFill>
                    <a:latin typeface="Arial" panose="020B0604020202020204" pitchFamily="34" charset="0"/>
                  </a:rPr>
                  <a:t>Quantum computing</a:t>
                </a:r>
                <a:r>
                  <a:rPr lang="en-US" sz="2400" dirty="0">
                    <a:latin typeface="Arial" panose="020B0604020202020204" pitchFamily="34" charset="0"/>
                  </a:rPr>
                  <a:t>: </a:t>
                </a:r>
                <a:r>
                  <a:rPr lang="en-US" sz="2400" b="1" dirty="0">
                    <a:latin typeface="Arial" panose="020B0604020202020204" pitchFamily="34" charset="0"/>
                  </a:rPr>
                  <a:t>new query model  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400" b="1" dirty="0">
                    <a:latin typeface="Arial" panose="020B0604020202020204" pitchFamily="34" charset="0"/>
                  </a:rPr>
                  <a:t>   Quantum Random Oracle</a:t>
                </a:r>
                <a:r>
                  <a:rPr lang="en-US" sz="2400" dirty="0">
                    <a:latin typeface="Arial" panose="020B0604020202020204" pitchFamily="34" charset="0"/>
                  </a:rPr>
                  <a:t>: </a:t>
                </a:r>
              </a:p>
              <a:p>
                <a:pPr marL="285750" lvl="1" indent="-285750">
                  <a:buFont typeface="Wingdings" panose="05000000000000000000" pitchFamily="2" charset="2"/>
                  <a:buChar char="Ø"/>
                </a:pPr>
                <a:r>
                  <a:rPr lang="en-US" sz="2400" b="1" dirty="0">
                    <a:latin typeface="Arial" panose="020B0604020202020204" pitchFamily="34" charset="0"/>
                  </a:rPr>
                  <a:t>Superposition Queries</a:t>
                </a:r>
                <a:r>
                  <a:rPr lang="en-US" sz="2400" dirty="0">
                    <a:latin typeface="Arial" panose="020B0604020202020204" pitchFamily="34" charset="0"/>
                  </a:rPr>
                  <a:t> to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</a:rPr>
                  <a:t> permitted </a:t>
                </a:r>
              </a:p>
              <a:p>
                <a:pPr marL="285750" lvl="1" indent="-285750">
                  <a:buFont typeface="Wingdings" panose="05000000000000000000" pitchFamily="2" charset="2"/>
                  <a:buChar char="Ø"/>
                </a:pPr>
                <a:r>
                  <a:rPr lang="en-US" sz="2400" dirty="0">
                    <a:latin typeface="Arial" panose="020B0604020202020204" pitchFamily="34" charset="0"/>
                  </a:rPr>
                  <a:t>Equips </a:t>
                </a:r>
                <a:r>
                  <a:rPr lang="en-US" sz="2400" b="1" i="1" dirty="0">
                    <a:latin typeface="Arial" panose="020B0604020202020204" pitchFamily="34" charset="0"/>
                  </a:rPr>
                  <a:t>quantum parties</a:t>
                </a:r>
                <a:r>
                  <a:rPr lang="en-US" sz="2400" b="1" dirty="0">
                    <a:latin typeface="Arial" panose="020B0604020202020204" pitchFamily="34" charset="0"/>
                  </a:rPr>
                  <a:t> and </a:t>
                </a:r>
                <a:r>
                  <a:rPr lang="en-US" sz="2400" b="1" i="1" dirty="0">
                    <a:latin typeface="Arial" panose="020B0604020202020204" pitchFamily="34" charset="0"/>
                  </a:rPr>
                  <a:t>quantum algorithms</a:t>
                </a:r>
                <a:r>
                  <a:rPr lang="en-US" sz="2400" dirty="0">
                    <a:latin typeface="Arial" panose="020B0604020202020204" pitchFamily="34" charset="0"/>
                  </a:rPr>
                  <a:t> with new </a:t>
                </a:r>
                <a:r>
                  <a:rPr lang="en-US" sz="2400" i="1" dirty="0">
                    <a:latin typeface="Arial" panose="020B0604020202020204" pitchFamily="34" charset="0"/>
                  </a:rPr>
                  <a:t>capabilities</a:t>
                </a:r>
                <a:r>
                  <a:rPr lang="en-US" sz="2400" dirty="0">
                    <a:latin typeface="Arial" panose="020B0604020202020204" pitchFamily="34" charset="0"/>
                  </a:rPr>
                  <a:t>;</a:t>
                </a:r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E7FEFF9-5772-8F28-1ED9-B59E7AA36E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968" y="5618190"/>
                <a:ext cx="11134165" cy="1200329"/>
              </a:xfrm>
              <a:prstGeom prst="rect">
                <a:avLst/>
              </a:prstGeom>
              <a:blipFill>
                <a:blip r:embed="rId18"/>
                <a:stretch>
                  <a:fillRect l="-797" t="-4167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BF457E-2225-F1C2-A7EF-BB2B34C7F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0"/>
            <a:ext cx="15708923" cy="4525963"/>
          </a:xfrm>
        </p:spPr>
        <p:txBody>
          <a:bodyPr/>
          <a:lstStyle/>
          <a:p>
            <a:r>
              <a:rPr lang="en-US" dirty="0"/>
              <a:t>Focus on </a:t>
            </a:r>
            <a:r>
              <a:rPr lang="en-US" b="1" dirty="0"/>
              <a:t>Lifting Theorems</a:t>
            </a:r>
            <a:r>
              <a:rPr lang="en-US" dirty="0"/>
              <a:t> for </a:t>
            </a:r>
            <a:r>
              <a:rPr lang="en-US" i="1" dirty="0"/>
              <a:t>Security (Search) Games </a:t>
            </a:r>
            <a:r>
              <a:rPr lang="en-US" dirty="0"/>
              <a:t>in Quantum Random Oracle Model</a:t>
            </a:r>
          </a:p>
          <a:p>
            <a:pPr marL="508000" lvl="1" indent="0">
              <a:buNone/>
            </a:pP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47B34BE-C108-0378-A76C-039D6544C466}"/>
              </a:ext>
            </a:extLst>
          </p:cNvPr>
          <p:cNvSpPr txBox="1"/>
          <p:nvPr/>
        </p:nvSpPr>
        <p:spPr>
          <a:xfrm>
            <a:off x="7241988" y="2679591"/>
            <a:ext cx="380402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Search Game 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81B6743-8EFC-E6DB-583E-2110ECA5FB52}"/>
              </a:ext>
            </a:extLst>
          </p:cNvPr>
          <p:cNvSpPr txBox="1">
            <a:spLocks/>
          </p:cNvSpPr>
          <p:nvPr/>
        </p:nvSpPr>
        <p:spPr>
          <a:xfrm>
            <a:off x="567047" y="350841"/>
            <a:ext cx="5881254" cy="990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750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Lifting Theorem in QROM</a:t>
            </a:r>
            <a:endParaRPr lang="en-US" sz="37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35EFF98-7F2B-A71D-5386-DFC20CB54585}"/>
              </a:ext>
            </a:extLst>
          </p:cNvPr>
          <p:cNvGrpSpPr/>
          <p:nvPr/>
        </p:nvGrpSpPr>
        <p:grpSpPr>
          <a:xfrm>
            <a:off x="3025314" y="3969478"/>
            <a:ext cx="11435727" cy="5434566"/>
            <a:chOff x="3025314" y="3969478"/>
            <a:chExt cx="11435727" cy="5434566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7CA0B1A-253A-0696-37DC-A37538F2BCA1}"/>
                </a:ext>
              </a:extLst>
            </p:cNvPr>
            <p:cNvGrpSpPr/>
            <p:nvPr/>
          </p:nvGrpSpPr>
          <p:grpSpPr>
            <a:xfrm>
              <a:off x="3025314" y="3969478"/>
              <a:ext cx="11435727" cy="5434566"/>
              <a:chOff x="3025314" y="3969478"/>
              <a:chExt cx="11435727" cy="5434566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EDE22972-F17E-79A1-E5DB-AADB1D35320C}"/>
                  </a:ext>
                </a:extLst>
              </p:cNvPr>
              <p:cNvGrpSpPr/>
              <p:nvPr/>
            </p:nvGrpSpPr>
            <p:grpSpPr>
              <a:xfrm>
                <a:off x="3025314" y="3969478"/>
                <a:ext cx="11435727" cy="5434566"/>
                <a:chOff x="1208389" y="3625093"/>
                <a:chExt cx="11435727" cy="5434566"/>
              </a:xfrm>
            </p:grpSpPr>
            <p:grpSp>
              <p:nvGrpSpPr>
                <p:cNvPr id="4" name="Group 3">
                  <a:extLst>
                    <a:ext uri="{FF2B5EF4-FFF2-40B4-BE49-F238E27FC236}">
                      <a16:creationId xmlns:a16="http://schemas.microsoft.com/office/drawing/2014/main" id="{32FEB7E4-166F-819A-B9ED-DDF740A04C25}"/>
                    </a:ext>
                  </a:extLst>
                </p:cNvPr>
                <p:cNvGrpSpPr/>
                <p:nvPr/>
              </p:nvGrpSpPr>
              <p:grpSpPr>
                <a:xfrm>
                  <a:off x="1515020" y="3625093"/>
                  <a:ext cx="10238889" cy="3997588"/>
                  <a:chOff x="282970" y="2505591"/>
                  <a:chExt cx="6825926" cy="2665058"/>
                </a:xfrm>
              </p:grpSpPr>
              <p:grpSp>
                <p:nvGrpSpPr>
                  <p:cNvPr id="5" name="Group 4">
                    <a:extLst>
                      <a:ext uri="{FF2B5EF4-FFF2-40B4-BE49-F238E27FC236}">
                        <a16:creationId xmlns:a16="http://schemas.microsoft.com/office/drawing/2014/main" id="{B2D07C6F-2D78-3A91-85C5-30DE72EF9C05}"/>
                      </a:ext>
                    </a:extLst>
                  </p:cNvPr>
                  <p:cNvGrpSpPr/>
                  <p:nvPr/>
                </p:nvGrpSpPr>
                <p:grpSpPr>
                  <a:xfrm>
                    <a:off x="282970" y="2505591"/>
                    <a:ext cx="6825926" cy="2665058"/>
                    <a:chOff x="282970" y="2505591"/>
                    <a:chExt cx="6825926" cy="2665058"/>
                  </a:xfrm>
                </p:grpSpPr>
                <p:pic>
                  <p:nvPicPr>
                    <p:cNvPr id="7" name="Picture 6">
                      <a:extLst>
                        <a:ext uri="{FF2B5EF4-FFF2-40B4-BE49-F238E27FC236}">
                          <a16:creationId xmlns:a16="http://schemas.microsoft.com/office/drawing/2014/main" id="{781AA361-608B-E21B-C3CF-7E24047BF9F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282970" y="4099086"/>
                      <a:ext cx="1224643" cy="1071563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" name="Picture 7">
                      <a:extLst>
                        <a:ext uri="{FF2B5EF4-FFF2-40B4-BE49-F238E27FC236}">
                          <a16:creationId xmlns:a16="http://schemas.microsoft.com/office/drawing/2014/main" id="{28C7050A-E9BF-4681-5FC2-1ED2B20F84A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6068883" y="4115640"/>
                      <a:ext cx="1040013" cy="95511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" name="Picture 8" descr="A white cube with blue lines&#10;&#10;Description automatically generated with medium confidence">
                      <a:extLst>
                        <a:ext uri="{FF2B5EF4-FFF2-40B4-BE49-F238E27FC236}">
                          <a16:creationId xmlns:a16="http://schemas.microsoft.com/office/drawing/2014/main" id="{B71708E3-875E-EE28-7AD7-774E6A5A7B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728950" y="2505591"/>
                      <a:ext cx="1985182" cy="979255"/>
                    </a:xfrm>
                    <a:prstGeom prst="rect">
                      <a:avLst/>
                    </a:prstGeom>
                  </p:spPr>
                </p:pic>
                <p:cxnSp>
                  <p:nvCxnSpPr>
                    <p:cNvPr id="10" name="Straight Arrow Connector 9">
                      <a:extLst>
                        <a:ext uri="{FF2B5EF4-FFF2-40B4-BE49-F238E27FC236}">
                          <a16:creationId xmlns:a16="http://schemas.microsoft.com/office/drawing/2014/main" id="{352FC6D1-2440-90AE-EDE7-98A6FF38DD3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351761" y="3081894"/>
                      <a:ext cx="1775647" cy="1021859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" name="Straight Arrow Connector 10">
                      <a:extLst>
                        <a:ext uri="{FF2B5EF4-FFF2-40B4-BE49-F238E27FC236}">
                          <a16:creationId xmlns:a16="http://schemas.microsoft.com/office/drawing/2014/main" id="{DB5B0621-ED88-28F4-7E1B-3D4EFF40BFF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4339477" y="3081894"/>
                      <a:ext cx="1981768" cy="1009871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accent5"/>
                    </a:lnRef>
                    <a:fillRef idx="0">
                      <a:schemeClr val="accent5"/>
                    </a:fillRef>
                    <a:effectRef idx="0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12" name="TextBox 11">
                          <a:extLst>
                            <a:ext uri="{FF2B5EF4-FFF2-40B4-BE49-F238E27FC236}">
                              <a16:creationId xmlns:a16="http://schemas.microsoft.com/office/drawing/2014/main" id="{E623AA7F-F8A0-D34A-7467-8A345BB6F257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 rot="1640840">
                          <a:off x="4728799" y="3381761"/>
                          <a:ext cx="1633484" cy="246221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oMath>
                          </a14:m>
                          <a:r>
                            <a:rPr lang="en-US" sz="1800" dirty="0"/>
                            <a:t> classical queries</a:t>
                          </a:r>
                        </a:p>
                      </p:txBody>
                    </p:sp>
                  </mc:Choice>
                  <mc:Fallback xmlns="">
                    <p:sp>
                      <p:nvSpPr>
                        <p:cNvPr id="12" name="TextBox 11">
                          <a:extLst>
                            <a:ext uri="{FF2B5EF4-FFF2-40B4-BE49-F238E27FC236}">
                              <a16:creationId xmlns:a16="http://schemas.microsoft.com/office/drawing/2014/main" id="{E623AA7F-F8A0-D34A-7467-8A345BB6F257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 rot="1640840">
                          <a:off x="4728799" y="3381761"/>
                          <a:ext cx="1633484" cy="246221"/>
                        </a:xfrm>
                        <a:prstGeom prst="rect">
                          <a:avLst/>
                        </a:prstGeom>
                        <a:blipFill>
                          <a:blip r:embed="rId6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13" name="TextBox 12">
                          <a:extLst>
                            <a:ext uri="{FF2B5EF4-FFF2-40B4-BE49-F238E27FC236}">
                              <a16:creationId xmlns:a16="http://schemas.microsoft.com/office/drawing/2014/main" id="{D41008FA-1F13-A375-E26F-E33BBFB9DD7B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 rot="19744683">
                          <a:off x="1341497" y="3306792"/>
                          <a:ext cx="1633484" cy="246221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oMath>
                          </a14:m>
                          <a:r>
                            <a:rPr lang="en-US" sz="1800" dirty="0"/>
                            <a:t> quantum queries</a:t>
                          </a:r>
                        </a:p>
                      </p:txBody>
                    </p:sp>
                  </mc:Choice>
                  <mc:Fallback xmlns="">
                    <p:sp>
                      <p:nvSpPr>
                        <p:cNvPr id="13" name="TextBox 12">
                          <a:extLst>
                            <a:ext uri="{FF2B5EF4-FFF2-40B4-BE49-F238E27FC236}">
                              <a16:creationId xmlns:a16="http://schemas.microsoft.com/office/drawing/2014/main" id="{D41008FA-1F13-A375-E26F-E33BBFB9DD7B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 rot="19744683">
                          <a:off x="1341497" y="3306792"/>
                          <a:ext cx="1633484" cy="246221"/>
                        </a:xfrm>
                        <a:prstGeom prst="rect">
                          <a:avLst/>
                        </a:prstGeom>
                        <a:blipFill>
                          <a:blip r:embed="rId7"/>
                          <a:stretch>
                            <a:fillRect b="-2400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" name="TextBox 5">
                        <a:extLst>
                          <a:ext uri="{FF2B5EF4-FFF2-40B4-BE49-F238E27FC236}">
                            <a16:creationId xmlns:a16="http://schemas.microsoft.com/office/drawing/2014/main" id="{DE8DC6C1-699C-9C88-CC47-B724F5CE92C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239405" y="2943395"/>
                        <a:ext cx="869674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2100" i="1" dirty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oMath>
                          </m:oMathPara>
                        </a14:m>
                        <a:endParaRPr lang="en-US" sz="2100" dirty="0"/>
                      </a:p>
                    </p:txBody>
                  </p:sp>
                </mc:Choice>
                <mc:Fallback xmlns="">
                  <p:sp>
                    <p:nvSpPr>
                      <p:cNvPr id="6" name="TextBox 5">
                        <a:extLst>
                          <a:ext uri="{FF2B5EF4-FFF2-40B4-BE49-F238E27FC236}">
                            <a16:creationId xmlns:a16="http://schemas.microsoft.com/office/drawing/2014/main" id="{DE8DC6C1-699C-9C88-CC47-B724F5CE92CD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239405" y="2943395"/>
                        <a:ext cx="869674" cy="276999"/>
                      </a:xfrm>
                      <a:prstGeom prst="rect">
                        <a:avLst/>
                      </a:prstGeom>
                      <a:blipFill>
                        <a:blip r:embed="rId8"/>
                        <a:stretch>
                          <a:fillRect b="-15942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7" name="TextBox 16">
                      <a:extLst>
                        <a:ext uri="{FF2B5EF4-FFF2-40B4-BE49-F238E27FC236}">
                          <a16:creationId xmlns:a16="http://schemas.microsoft.com/office/drawing/2014/main" id="{539466DC-2805-E065-46C6-F9ABB8B7971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193890" y="7622681"/>
                      <a:ext cx="2450226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𝐶h𝑎𝑙𝑙𝑒𝑛𝑔𝑒𝑟</m:t>
                          </m:r>
                        </m:oMath>
                      </a14:m>
                      <a:r>
                        <a:rPr lang="en-US" sz="2000" dirty="0"/>
                        <a:t> </a:t>
                      </a:r>
                      <a14:m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oMath>
                      </a14:m>
                      <a:endParaRPr lang="en-US" sz="2000" dirty="0"/>
                    </a:p>
                  </p:txBody>
                </p:sp>
              </mc:Choice>
              <mc:Fallback xmlns="">
                <p:sp>
                  <p:nvSpPr>
                    <p:cNvPr id="17" name="TextBox 16">
                      <a:extLst>
                        <a:ext uri="{FF2B5EF4-FFF2-40B4-BE49-F238E27FC236}">
                          <a16:creationId xmlns:a16="http://schemas.microsoft.com/office/drawing/2014/main" id="{539466DC-2805-E065-46C6-F9ABB8B7971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193890" y="7622681"/>
                      <a:ext cx="2450226" cy="400110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l="-995" b="-1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8" name="TextBox 17">
                      <a:extLst>
                        <a:ext uri="{FF2B5EF4-FFF2-40B4-BE49-F238E27FC236}">
                          <a16:creationId xmlns:a16="http://schemas.microsoft.com/office/drawing/2014/main" id="{3B500D72-0F11-D864-0D3E-2491C843BEF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208389" y="7622681"/>
                      <a:ext cx="2450226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𝐴𝑑𝑣𝑒𝑟𝑠𝑎𝑟𝑦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oMath>
                        </m:oMathPara>
                      </a14:m>
                      <a:endParaRPr lang="en-US" sz="2000" dirty="0"/>
                    </a:p>
                  </p:txBody>
                </p:sp>
              </mc:Choice>
              <mc:Fallback xmlns="">
                <p:sp>
                  <p:nvSpPr>
                    <p:cNvPr id="18" name="TextBox 17">
                      <a:extLst>
                        <a:ext uri="{FF2B5EF4-FFF2-40B4-BE49-F238E27FC236}">
                          <a16:creationId xmlns:a16="http://schemas.microsoft.com/office/drawing/2014/main" id="{3B500D72-0F11-D864-0D3E-2491C843BEF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208389" y="7622681"/>
                      <a:ext cx="2450226" cy="400110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 b="-1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20" name="Straight Arrow Connector 19">
                  <a:extLst>
                    <a:ext uri="{FF2B5EF4-FFF2-40B4-BE49-F238E27FC236}">
                      <a16:creationId xmlns:a16="http://schemas.microsoft.com/office/drawing/2014/main" id="{BF0F4781-22AE-8BC7-8289-3228933BE061}"/>
                    </a:ext>
                  </a:extLst>
                </p:cNvPr>
                <p:cNvCxnSpPr/>
                <p:nvPr/>
              </p:nvCxnSpPr>
              <p:spPr>
                <a:xfrm>
                  <a:off x="3434860" y="6435969"/>
                  <a:ext cx="6723859" cy="0"/>
                </a:xfrm>
                <a:prstGeom prst="straightConnector1">
                  <a:avLst/>
                </a:prstGeom>
                <a:ln w="25400" cmpd="tri">
                  <a:solidFill>
                    <a:schemeClr val="accent6">
                      <a:lumMod val="50000"/>
                    </a:schemeClr>
                  </a:solidFill>
                  <a:headEnd type="stealth" w="lg" len="lg"/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2" name="TextBox 21">
                      <a:extLst>
                        <a:ext uri="{FF2B5EF4-FFF2-40B4-BE49-F238E27FC236}">
                          <a16:creationId xmlns:a16="http://schemas.microsoft.com/office/drawing/2014/main" id="{F33DE455-00C8-B850-8278-B8F550AB1A8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905903" y="8659549"/>
                      <a:ext cx="2450226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𝐴𝑐𝑐𝑒𝑝𝑡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𝑜𝑟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𝑅𝑒𝑗𝑒𝑐𝑡</m:t>
                            </m:r>
                          </m:oMath>
                        </m:oMathPara>
                      </a14:m>
                      <a:endParaRPr lang="en-US" sz="2000" dirty="0"/>
                    </a:p>
                  </p:txBody>
                </p:sp>
              </mc:Choice>
              <mc:Fallback xmlns="">
                <p:sp>
                  <p:nvSpPr>
                    <p:cNvPr id="22" name="TextBox 21">
                      <a:extLst>
                        <a:ext uri="{FF2B5EF4-FFF2-40B4-BE49-F238E27FC236}">
                          <a16:creationId xmlns:a16="http://schemas.microsoft.com/office/drawing/2014/main" id="{F33DE455-00C8-B850-8278-B8F550AB1A8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905903" y="8659549"/>
                      <a:ext cx="2450226" cy="400110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 b="-1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2" name="Straight Arrow Connector 1">
                <a:extLst>
                  <a:ext uri="{FF2B5EF4-FFF2-40B4-BE49-F238E27FC236}">
                    <a16:creationId xmlns:a16="http://schemas.microsoft.com/office/drawing/2014/main" id="{C6C61340-8657-89BB-E010-A67B0E0854E1}"/>
                  </a:ext>
                </a:extLst>
              </p:cNvPr>
              <p:cNvCxnSpPr/>
              <p:nvPr/>
            </p:nvCxnSpPr>
            <p:spPr>
              <a:xfrm>
                <a:off x="5220458" y="7625481"/>
                <a:ext cx="6723859" cy="0"/>
              </a:xfrm>
              <a:prstGeom prst="straightConnector1">
                <a:avLst/>
              </a:prstGeom>
              <a:ln w="25400" cmpd="tri">
                <a:solidFill>
                  <a:schemeClr val="accent6">
                    <a:lumMod val="50000"/>
                  </a:schemeClr>
                </a:solidFill>
                <a:headEnd type="stealth" w="lg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3AFA7131-E5A8-9DFA-9B3D-CE9A6C9E20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17527" y="6957001"/>
                <a:ext cx="0" cy="507136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Down Arrow 13">
              <a:extLst>
                <a:ext uri="{FF2B5EF4-FFF2-40B4-BE49-F238E27FC236}">
                  <a16:creationId xmlns:a16="http://schemas.microsoft.com/office/drawing/2014/main" id="{0CF9AE72-CD9D-411E-96C9-E46CFF740167}"/>
                </a:ext>
              </a:extLst>
            </p:cNvPr>
            <p:cNvSpPr/>
            <p:nvPr/>
          </p:nvSpPr>
          <p:spPr>
            <a:xfrm>
              <a:off x="12868835" y="8501646"/>
              <a:ext cx="134471" cy="467542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94812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180B7E1-7F96-FC73-5584-18243570D8D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17284890" cy="8048767"/>
              </a:xfrm>
            </p:spPr>
            <p:txBody>
              <a:bodyPr>
                <a:normAutofit/>
              </a:bodyPr>
              <a:lstStyle/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Introduced by </a:t>
                </a:r>
                <a:r>
                  <a:rPr lang="en-US" dirty="0" err="1"/>
                  <a:t>Yamaka</a:t>
                </a:r>
                <a:r>
                  <a:rPr lang="en-US" dirty="0"/>
                  <a:t> and </a:t>
                </a:r>
                <a:r>
                  <a:rPr lang="en-US" dirty="0" err="1"/>
                  <a:t>Zhandry</a:t>
                </a:r>
                <a:r>
                  <a:rPr lang="en-US" dirty="0"/>
                  <a:t> [Eurocrypt’21], as a tool to </a:t>
                </a:r>
                <a:r>
                  <a:rPr lang="en-US" b="1" dirty="0"/>
                  <a:t>lift security</a:t>
                </a:r>
                <a:r>
                  <a:rPr lang="en-US" dirty="0"/>
                  <a:t> from </a:t>
                </a:r>
                <a:r>
                  <a:rPr lang="en-US" b="1" dirty="0"/>
                  <a:t>ROM</a:t>
                </a:r>
                <a:r>
                  <a:rPr lang="en-US" dirty="0"/>
                  <a:t> to </a:t>
                </a:r>
                <a:r>
                  <a:rPr lang="en-US" b="1" dirty="0"/>
                  <a:t>QROM</a:t>
                </a:r>
              </a:p>
              <a:p>
                <a:r>
                  <a:rPr lang="en-US" dirty="0"/>
                  <a:t>Informally: If a search game with a challenger performing a constant number of queries to the random oracle is </a:t>
                </a:r>
                <a:r>
                  <a:rPr lang="en-US" i="1" dirty="0"/>
                  <a:t>hard against a classical adversary</a:t>
                </a:r>
                <a:r>
                  <a:rPr lang="en-US" dirty="0"/>
                  <a:t>, </a:t>
                </a:r>
              </a:p>
              <a:p>
                <a:pPr marL="25400" indent="0">
                  <a:buNone/>
                </a:pPr>
                <a:r>
                  <a:rPr lang="en-US" dirty="0"/>
                  <a:t>	then it is </a:t>
                </a:r>
                <a:r>
                  <a:rPr lang="en-US" i="1" dirty="0"/>
                  <a:t>also hard against a </a:t>
                </a:r>
                <a:r>
                  <a:rPr lang="en-US" b="1" i="1" dirty="0"/>
                  <a:t>quantum</a:t>
                </a:r>
                <a:r>
                  <a:rPr lang="en-US" i="1" dirty="0"/>
                  <a:t> adversary  </a:t>
                </a:r>
                <a:r>
                  <a:rPr lang="en-US" dirty="0"/>
                  <a:t>(in QROM).</a:t>
                </a:r>
              </a:p>
              <a:p>
                <a:pPr marL="25400" indent="0">
                  <a:buNone/>
                </a:pPr>
                <a:endParaRPr lang="en-US" dirty="0"/>
              </a:p>
              <a:p>
                <a:pPr marL="25400" indent="0">
                  <a:buNone/>
                </a:pPr>
                <a:r>
                  <a:rPr lang="en-US" dirty="0"/>
                  <a:t> Specifically, if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320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makes </a:t>
                </a:r>
                <a:r>
                  <a:rPr lang="en-US" b="1" dirty="0"/>
                  <a:t>𝑘</a:t>
                </a:r>
                <a:r>
                  <a:rPr lang="en-US" dirty="0"/>
                  <a:t> queries and </a:t>
                </a:r>
              </a:p>
              <a:p>
                <a:pPr marL="25400" indent="0">
                  <a:buNone/>
                </a:pPr>
                <a:r>
                  <a:rPr lang="en-US" dirty="0"/>
                  <a:t>	</a:t>
                </a:r>
                <a:r>
                  <a:rPr lang="en-US" sz="32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makes </a:t>
                </a:r>
                <a:r>
                  <a:rPr lang="en-US" b="1" dirty="0"/>
                  <a:t>𝑞</a:t>
                </a:r>
                <a:r>
                  <a:rPr lang="en-US" dirty="0"/>
                  <a:t> </a:t>
                </a:r>
                <a:r>
                  <a:rPr lang="en-US" b="1" dirty="0"/>
                  <a:t>quantum</a:t>
                </a:r>
                <a:r>
                  <a:rPr lang="en-US" dirty="0"/>
                  <a:t> queries and wins Game with probability 𝜖,</a:t>
                </a:r>
              </a:p>
              <a:p>
                <a:pPr marL="25400" indent="0">
                  <a:buNone/>
                </a:pPr>
                <a:r>
                  <a:rPr lang="en-US" dirty="0"/>
                  <a:t>		 then exists </a:t>
                </a:r>
                <a:r>
                  <a:rPr lang="en-US" b="1" dirty="0"/>
                  <a:t>classical</a:t>
                </a:r>
                <a:r>
                  <a:rPr lang="en-US" dirty="0"/>
                  <a:t> algorithm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 performing </a:t>
                </a:r>
                <a:r>
                  <a:rPr lang="en-US" b="1" dirty="0"/>
                  <a:t>only 𝑘 classical </a:t>
                </a:r>
                <a:r>
                  <a:rPr lang="en-US" dirty="0"/>
                  <a:t>queries </a:t>
                </a:r>
              </a:p>
              <a:p>
                <a:pPr marL="25400" indent="0">
                  <a:buNone/>
                </a:pPr>
                <a:r>
                  <a:rPr lang="en-US" dirty="0"/>
                  <a:t>							     winning with probability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 + 1</m:t>
                            </m:r>
                          </m:e>
                        </m:d>
                      </m:e>
                      <m:sup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US" dirty="0"/>
                  <a:t>.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180B7E1-7F96-FC73-5584-18243570D8D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17284890" cy="8048767"/>
              </a:xfrm>
              <a:blipFill>
                <a:blip r:embed="rId2"/>
                <a:stretch>
                  <a:fillRect l="-735" b="-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itle 1">
            <a:extLst>
              <a:ext uri="{FF2B5EF4-FFF2-40B4-BE49-F238E27FC236}">
                <a16:creationId xmlns:a16="http://schemas.microsoft.com/office/drawing/2014/main" id="{21C2669C-3D4A-C568-8C49-46145914B46C}"/>
              </a:ext>
            </a:extLst>
          </p:cNvPr>
          <p:cNvSpPr txBox="1">
            <a:spLocks/>
          </p:cNvSpPr>
          <p:nvPr/>
        </p:nvSpPr>
        <p:spPr>
          <a:xfrm>
            <a:off x="567047" y="350841"/>
            <a:ext cx="5881254" cy="990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750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Lifting Theorem in QROM</a:t>
            </a:r>
            <a:endParaRPr lang="en-US" sz="37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329423B-C3C5-554D-66CA-FA74659F6775}"/>
              </a:ext>
            </a:extLst>
          </p:cNvPr>
          <p:cNvGrpSpPr/>
          <p:nvPr/>
        </p:nvGrpSpPr>
        <p:grpSpPr>
          <a:xfrm>
            <a:off x="5386377" y="380117"/>
            <a:ext cx="7482458" cy="4014462"/>
            <a:chOff x="5386377" y="380117"/>
            <a:chExt cx="7482458" cy="401446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FB44F5F-5D4C-8370-890E-C92D7169FEA2}"/>
                </a:ext>
              </a:extLst>
            </p:cNvPr>
            <p:cNvGrpSpPr/>
            <p:nvPr/>
          </p:nvGrpSpPr>
          <p:grpSpPr>
            <a:xfrm>
              <a:off x="5386377" y="380117"/>
              <a:ext cx="7482458" cy="4014462"/>
              <a:chOff x="3025314" y="3969478"/>
              <a:chExt cx="11668270" cy="5434566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3898605E-B158-F15F-4610-791EB2C8D7C4}"/>
                  </a:ext>
                </a:extLst>
              </p:cNvPr>
              <p:cNvGrpSpPr/>
              <p:nvPr/>
            </p:nvGrpSpPr>
            <p:grpSpPr>
              <a:xfrm>
                <a:off x="3025314" y="3969478"/>
                <a:ext cx="11668270" cy="5434566"/>
                <a:chOff x="1208389" y="3625093"/>
                <a:chExt cx="11668270" cy="5434566"/>
              </a:xfrm>
            </p:grpSpPr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9086C47B-0475-1D02-275E-EA24EF932459}"/>
                    </a:ext>
                  </a:extLst>
                </p:cNvPr>
                <p:cNvGrpSpPr/>
                <p:nvPr/>
              </p:nvGrpSpPr>
              <p:grpSpPr>
                <a:xfrm>
                  <a:off x="1515020" y="3625093"/>
                  <a:ext cx="10238889" cy="3997588"/>
                  <a:chOff x="282970" y="2505591"/>
                  <a:chExt cx="6825926" cy="2665058"/>
                </a:xfrm>
              </p:grpSpPr>
              <p:grpSp>
                <p:nvGrpSpPr>
                  <p:cNvPr id="13" name="Group 12">
                    <a:extLst>
                      <a:ext uri="{FF2B5EF4-FFF2-40B4-BE49-F238E27FC236}">
                        <a16:creationId xmlns:a16="http://schemas.microsoft.com/office/drawing/2014/main" id="{5EE2D024-637E-42D9-EEF9-A49A909271F3}"/>
                      </a:ext>
                    </a:extLst>
                  </p:cNvPr>
                  <p:cNvGrpSpPr/>
                  <p:nvPr/>
                </p:nvGrpSpPr>
                <p:grpSpPr>
                  <a:xfrm>
                    <a:off x="282970" y="2505591"/>
                    <a:ext cx="6825926" cy="2665058"/>
                    <a:chOff x="282970" y="2505591"/>
                    <a:chExt cx="6825926" cy="2665058"/>
                  </a:xfrm>
                </p:grpSpPr>
                <p:pic>
                  <p:nvPicPr>
                    <p:cNvPr id="15" name="Picture 14">
                      <a:extLst>
                        <a:ext uri="{FF2B5EF4-FFF2-40B4-BE49-F238E27FC236}">
                          <a16:creationId xmlns:a16="http://schemas.microsoft.com/office/drawing/2014/main" id="{2E92AAC8-67E1-261E-2F99-BD15BBE765B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282970" y="4099086"/>
                      <a:ext cx="1224643" cy="1071563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6" name="Picture 15">
                      <a:extLst>
                        <a:ext uri="{FF2B5EF4-FFF2-40B4-BE49-F238E27FC236}">
                          <a16:creationId xmlns:a16="http://schemas.microsoft.com/office/drawing/2014/main" id="{65CCEFC7-2A3D-6EA5-65D1-D55180E900E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6068883" y="4115640"/>
                      <a:ext cx="1040013" cy="95511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7" name="Picture 16" descr="A white cube with blue lines&#10;&#10;Description automatically generated with medium confidence">
                      <a:extLst>
                        <a:ext uri="{FF2B5EF4-FFF2-40B4-BE49-F238E27FC236}">
                          <a16:creationId xmlns:a16="http://schemas.microsoft.com/office/drawing/2014/main" id="{FC8D7233-A705-5ADC-F921-9745E9B117B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728950" y="2505591"/>
                      <a:ext cx="1985182" cy="979255"/>
                    </a:xfrm>
                    <a:prstGeom prst="rect">
                      <a:avLst/>
                    </a:prstGeom>
                  </p:spPr>
                </p:pic>
                <p:cxnSp>
                  <p:nvCxnSpPr>
                    <p:cNvPr id="18" name="Straight Arrow Connector 17">
                      <a:extLst>
                        <a:ext uri="{FF2B5EF4-FFF2-40B4-BE49-F238E27FC236}">
                          <a16:creationId xmlns:a16="http://schemas.microsoft.com/office/drawing/2014/main" id="{2B165E56-5FB8-75D8-867C-AEA6D3373E5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351761" y="3081894"/>
                      <a:ext cx="1775647" cy="1021859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" name="Straight Arrow Connector 18">
                      <a:extLst>
                        <a:ext uri="{FF2B5EF4-FFF2-40B4-BE49-F238E27FC236}">
                          <a16:creationId xmlns:a16="http://schemas.microsoft.com/office/drawing/2014/main" id="{31672726-B932-0BCA-9752-18CC211A7D1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4339477" y="3081894"/>
                      <a:ext cx="1981768" cy="1009871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accent5"/>
                    </a:lnRef>
                    <a:fillRef idx="0">
                      <a:schemeClr val="accent5"/>
                    </a:fillRef>
                    <a:effectRef idx="0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0" name="TextBox 19">
                          <a:extLst>
                            <a:ext uri="{FF2B5EF4-FFF2-40B4-BE49-F238E27FC236}">
                              <a16:creationId xmlns:a16="http://schemas.microsoft.com/office/drawing/2014/main" id="{D3B1A69C-B49D-2FC6-5DAB-26678831521C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 rot="1640840">
                          <a:off x="4728799" y="3381761"/>
                          <a:ext cx="1633484" cy="246221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oMath>
                          </a14:m>
                          <a:r>
                            <a:rPr lang="en-US" sz="1800" dirty="0"/>
                            <a:t> classical queries</a:t>
                          </a:r>
                        </a:p>
                      </p:txBody>
                    </p:sp>
                  </mc:Choice>
                  <mc:Fallback xmlns="">
                    <p:sp>
                      <p:nvSpPr>
                        <p:cNvPr id="20" name="TextBox 19">
                          <a:extLst>
                            <a:ext uri="{FF2B5EF4-FFF2-40B4-BE49-F238E27FC236}">
                              <a16:creationId xmlns:a16="http://schemas.microsoft.com/office/drawing/2014/main" id="{D3B1A69C-B49D-2FC6-5DAB-26678831521C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 rot="1640840">
                          <a:off x="4728799" y="3381761"/>
                          <a:ext cx="1633484" cy="246221"/>
                        </a:xfrm>
                        <a:prstGeom prst="rect">
                          <a:avLst/>
                        </a:prstGeom>
                        <a:blipFill>
                          <a:blip r:embed="rId6"/>
                          <a:stretch>
                            <a:fillRect l="-16800" b="-13750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1" name="TextBox 20">
                          <a:extLst>
                            <a:ext uri="{FF2B5EF4-FFF2-40B4-BE49-F238E27FC236}">
                              <a16:creationId xmlns:a16="http://schemas.microsoft.com/office/drawing/2014/main" id="{6F967AA1-C30C-8B94-0AB5-75B89D96E4B0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 rot="19744683">
                          <a:off x="1422841" y="3290494"/>
                          <a:ext cx="1633484" cy="58331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oMath>
                          </a14:m>
                          <a:r>
                            <a:rPr lang="en-US" sz="1800" dirty="0"/>
                            <a:t> quantum queries</a:t>
                          </a:r>
                        </a:p>
                      </p:txBody>
                    </p:sp>
                  </mc:Choice>
                  <mc:Fallback xmlns="">
                    <p:sp>
                      <p:nvSpPr>
                        <p:cNvPr id="21" name="TextBox 20">
                          <a:extLst>
                            <a:ext uri="{FF2B5EF4-FFF2-40B4-BE49-F238E27FC236}">
                              <a16:creationId xmlns:a16="http://schemas.microsoft.com/office/drawing/2014/main" id="{6F967AA1-C30C-8B94-0AB5-75B89D96E4B0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 rot="19744683">
                          <a:off x="1422841" y="3290494"/>
                          <a:ext cx="1633484" cy="583312"/>
                        </a:xfrm>
                        <a:prstGeom prst="rect">
                          <a:avLst/>
                        </a:prstGeom>
                        <a:blipFill>
                          <a:blip r:embed="rId7"/>
                          <a:stretch>
                            <a:fillRect b="-7407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4" name="TextBox 13">
                        <a:extLst>
                          <a:ext uri="{FF2B5EF4-FFF2-40B4-BE49-F238E27FC236}">
                            <a16:creationId xmlns:a16="http://schemas.microsoft.com/office/drawing/2014/main" id="{45953DDF-EF7D-A6E1-DECE-CE808B4ED22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239405" y="2943395"/>
                        <a:ext cx="869674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2100" i="1" dirty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oMath>
                          </m:oMathPara>
                        </a14:m>
                        <a:endParaRPr lang="en-US" sz="2100" dirty="0"/>
                      </a:p>
                    </p:txBody>
                  </p:sp>
                </mc:Choice>
                <mc:Fallback xmlns="">
                  <p:sp>
                    <p:nvSpPr>
                      <p:cNvPr id="6" name="TextBox 5">
                        <a:extLst>
                          <a:ext uri="{FF2B5EF4-FFF2-40B4-BE49-F238E27FC236}">
                            <a16:creationId xmlns:a16="http://schemas.microsoft.com/office/drawing/2014/main" id="{DE8DC6C1-699C-9C88-CC47-B724F5CE92CD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239405" y="2943395"/>
                        <a:ext cx="869674" cy="276999"/>
                      </a:xfrm>
                      <a:prstGeom prst="rect">
                        <a:avLst/>
                      </a:prstGeom>
                      <a:blipFill>
                        <a:blip r:embed="rId8"/>
                        <a:stretch>
                          <a:fillRect b="-15942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" name="TextBox 8">
                      <a:extLst>
                        <a:ext uri="{FF2B5EF4-FFF2-40B4-BE49-F238E27FC236}">
                          <a16:creationId xmlns:a16="http://schemas.microsoft.com/office/drawing/2014/main" id="{B33BEF67-5EA6-D32B-14B7-AC8380779C8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193890" y="7622681"/>
                      <a:ext cx="2682769" cy="54164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𝐶h𝑎𝑙𝑙𝑒𝑛𝑔𝑒𝑟</m:t>
                          </m:r>
                        </m:oMath>
                      </a14:m>
                      <a:r>
                        <a:rPr lang="en-US" sz="2000" dirty="0"/>
                        <a:t> </a:t>
                      </a:r>
                      <a14:m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oMath>
                      </a14:m>
                      <a:endParaRPr lang="en-US" sz="2000" dirty="0"/>
                    </a:p>
                  </p:txBody>
                </p:sp>
              </mc:Choice>
              <mc:Fallback xmlns="">
                <p:sp>
                  <p:nvSpPr>
                    <p:cNvPr id="9" name="TextBox 8">
                      <a:extLst>
                        <a:ext uri="{FF2B5EF4-FFF2-40B4-BE49-F238E27FC236}">
                          <a16:creationId xmlns:a16="http://schemas.microsoft.com/office/drawing/2014/main" id="{B33BEF67-5EA6-D32B-14B7-AC8380779C8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193890" y="7622681"/>
                      <a:ext cx="2682769" cy="541648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l="-730" b="-1562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" name="TextBox 9">
                      <a:extLst>
                        <a:ext uri="{FF2B5EF4-FFF2-40B4-BE49-F238E27FC236}">
                          <a16:creationId xmlns:a16="http://schemas.microsoft.com/office/drawing/2014/main" id="{1052CCDD-0016-D206-F723-E4ED9B623B0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208389" y="7622681"/>
                      <a:ext cx="2450226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𝐴𝑑𝑣𝑒𝑟𝑠𝑎𝑟𝑦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oMath>
                        </m:oMathPara>
                      </a14:m>
                      <a:endParaRPr lang="en-US" sz="2000" dirty="0"/>
                    </a:p>
                  </p:txBody>
                </p:sp>
              </mc:Choice>
              <mc:Fallback xmlns="">
                <p:sp>
                  <p:nvSpPr>
                    <p:cNvPr id="18" name="TextBox 17">
                      <a:extLst>
                        <a:ext uri="{FF2B5EF4-FFF2-40B4-BE49-F238E27FC236}">
                          <a16:creationId xmlns:a16="http://schemas.microsoft.com/office/drawing/2014/main" id="{3B500D72-0F11-D864-0D3E-2491C843BEF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208389" y="7622681"/>
                      <a:ext cx="2450226" cy="400110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 b="-1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1" name="Straight Arrow Connector 10">
                  <a:extLst>
                    <a:ext uri="{FF2B5EF4-FFF2-40B4-BE49-F238E27FC236}">
                      <a16:creationId xmlns:a16="http://schemas.microsoft.com/office/drawing/2014/main" id="{4AD7A63F-D2CA-84F7-C06A-EF5B22BDD520}"/>
                    </a:ext>
                  </a:extLst>
                </p:cNvPr>
                <p:cNvCxnSpPr/>
                <p:nvPr/>
              </p:nvCxnSpPr>
              <p:spPr>
                <a:xfrm>
                  <a:off x="3434860" y="6435969"/>
                  <a:ext cx="6723859" cy="0"/>
                </a:xfrm>
                <a:prstGeom prst="straightConnector1">
                  <a:avLst/>
                </a:prstGeom>
                <a:ln w="25400" cmpd="tri">
                  <a:solidFill>
                    <a:schemeClr val="accent6">
                      <a:lumMod val="50000"/>
                    </a:schemeClr>
                  </a:solidFill>
                  <a:headEnd type="stealth" w="lg" len="lg"/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" name="TextBox 11">
                      <a:extLst>
                        <a:ext uri="{FF2B5EF4-FFF2-40B4-BE49-F238E27FC236}">
                          <a16:creationId xmlns:a16="http://schemas.microsoft.com/office/drawing/2014/main" id="{E3636BEA-2BE6-092A-5FC4-26B8F01EC06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905903" y="8659549"/>
                      <a:ext cx="2450226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𝐴𝑐𝑐𝑒𝑝𝑡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𝑜𝑟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𝑅𝑒𝑗𝑒𝑐𝑡</m:t>
                            </m:r>
                          </m:oMath>
                        </m:oMathPara>
                      </a14:m>
                      <a:endParaRPr lang="en-US" sz="2000" dirty="0"/>
                    </a:p>
                  </p:txBody>
                </p:sp>
              </mc:Choice>
              <mc:Fallback xmlns="">
                <p:sp>
                  <p:nvSpPr>
                    <p:cNvPr id="22" name="TextBox 21">
                      <a:extLst>
                        <a:ext uri="{FF2B5EF4-FFF2-40B4-BE49-F238E27FC236}">
                          <a16:creationId xmlns:a16="http://schemas.microsoft.com/office/drawing/2014/main" id="{F33DE455-00C8-B850-8278-B8F550AB1A8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905903" y="8659549"/>
                      <a:ext cx="2450226" cy="400110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 b="-1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5892E276-A61F-2B92-60F5-61AECA9910F6}"/>
                  </a:ext>
                </a:extLst>
              </p:cNvPr>
              <p:cNvCxnSpPr/>
              <p:nvPr/>
            </p:nvCxnSpPr>
            <p:spPr>
              <a:xfrm>
                <a:off x="5220458" y="7625481"/>
                <a:ext cx="6723859" cy="0"/>
              </a:xfrm>
              <a:prstGeom prst="straightConnector1">
                <a:avLst/>
              </a:prstGeom>
              <a:ln w="25400" cmpd="tri">
                <a:solidFill>
                  <a:schemeClr val="accent6">
                    <a:lumMod val="50000"/>
                  </a:schemeClr>
                </a:solidFill>
                <a:headEnd type="stealth" w="lg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1FB0E4A5-F57A-E294-9AB9-8E5FDF20CE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17527" y="6957001"/>
                <a:ext cx="0" cy="507136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" name="Down Arrow 1">
              <a:extLst>
                <a:ext uri="{FF2B5EF4-FFF2-40B4-BE49-F238E27FC236}">
                  <a16:creationId xmlns:a16="http://schemas.microsoft.com/office/drawing/2014/main" id="{1D28CFA5-541D-0A9C-575A-7CF18457DFEB}"/>
                </a:ext>
              </a:extLst>
            </p:cNvPr>
            <p:cNvSpPr/>
            <p:nvPr/>
          </p:nvSpPr>
          <p:spPr>
            <a:xfrm>
              <a:off x="11994782" y="3763124"/>
              <a:ext cx="121024" cy="400110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3222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C99827-0475-AF85-5FF3-F48E31D9D0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D6D8A92-4C04-6D91-A27E-B352157BE1EC}"/>
              </a:ext>
            </a:extLst>
          </p:cNvPr>
          <p:cNvGrpSpPr/>
          <p:nvPr/>
        </p:nvGrpSpPr>
        <p:grpSpPr>
          <a:xfrm>
            <a:off x="1466296" y="1417638"/>
            <a:ext cx="7421692" cy="4176918"/>
            <a:chOff x="1208389" y="3625093"/>
            <a:chExt cx="11311435" cy="556779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CCA6069-953E-7F24-1A5F-2283ADA9AC16}"/>
                </a:ext>
              </a:extLst>
            </p:cNvPr>
            <p:cNvGrpSpPr/>
            <p:nvPr/>
          </p:nvGrpSpPr>
          <p:grpSpPr>
            <a:xfrm>
              <a:off x="1515020" y="3625093"/>
              <a:ext cx="10238889" cy="3997588"/>
              <a:chOff x="282970" y="2505591"/>
              <a:chExt cx="6825926" cy="2665058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1D69CB64-C173-56DE-091F-EC55E1886E65}"/>
                  </a:ext>
                </a:extLst>
              </p:cNvPr>
              <p:cNvGrpSpPr/>
              <p:nvPr/>
            </p:nvGrpSpPr>
            <p:grpSpPr>
              <a:xfrm>
                <a:off x="282970" y="2505591"/>
                <a:ext cx="6825926" cy="2665058"/>
                <a:chOff x="282970" y="2505591"/>
                <a:chExt cx="6825926" cy="2665058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EBDEE487-EFE7-185D-FDA2-583CEDF463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82970" y="4099086"/>
                  <a:ext cx="1224643" cy="1071563"/>
                </a:xfrm>
                <a:prstGeom prst="rect">
                  <a:avLst/>
                </a:prstGeom>
              </p:spPr>
            </p:pic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EA407BDB-12EA-EE67-4F2E-2317033E1B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068883" y="4115640"/>
                  <a:ext cx="1040013" cy="955114"/>
                </a:xfrm>
                <a:prstGeom prst="rect">
                  <a:avLst/>
                </a:prstGeom>
              </p:spPr>
            </p:pic>
            <p:pic>
              <p:nvPicPr>
                <p:cNvPr id="15" name="Picture 14" descr="A white cube with blue lines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1A48D61A-3981-3B58-627C-1AD2C61AF9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28950" y="2505591"/>
                  <a:ext cx="1985182" cy="979255"/>
                </a:xfrm>
                <a:prstGeom prst="rect">
                  <a:avLst/>
                </a:prstGeom>
              </p:spPr>
            </p:pic>
            <p:cxnSp>
              <p:nvCxnSpPr>
                <p:cNvPr id="16" name="Straight Arrow Connector 15">
                  <a:extLst>
                    <a:ext uri="{FF2B5EF4-FFF2-40B4-BE49-F238E27FC236}">
                      <a16:creationId xmlns:a16="http://schemas.microsoft.com/office/drawing/2014/main" id="{1C7DAB0C-808F-27E8-B3AC-53473D48BC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351761" y="3081894"/>
                  <a:ext cx="1775647" cy="1021859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Arrow Connector 16">
                  <a:extLst>
                    <a:ext uri="{FF2B5EF4-FFF2-40B4-BE49-F238E27FC236}">
                      <a16:creationId xmlns:a16="http://schemas.microsoft.com/office/drawing/2014/main" id="{374532B5-2583-0937-F4B7-7D193085B2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339477" y="3081894"/>
                  <a:ext cx="1981768" cy="100987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8" name="TextBox 17">
                      <a:extLst>
                        <a:ext uri="{FF2B5EF4-FFF2-40B4-BE49-F238E27FC236}">
                          <a16:creationId xmlns:a16="http://schemas.microsoft.com/office/drawing/2014/main" id="{A50388E3-1CA0-185D-1C5F-A22A0642D7D5}"/>
                        </a:ext>
                      </a:extLst>
                    </p:cNvPr>
                    <p:cNvSpPr txBox="1"/>
                    <p:nvPr/>
                  </p:nvSpPr>
                  <p:spPr>
                    <a:xfrm rot="1777657">
                      <a:off x="4772602" y="3381659"/>
                      <a:ext cx="1633483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oMath>
                      </a14:m>
                      <a:r>
                        <a:rPr lang="en-US" sz="1800" dirty="0"/>
                        <a:t> classical queries</a:t>
                      </a:r>
                    </a:p>
                  </p:txBody>
                </p:sp>
              </mc:Choice>
              <mc:Fallback xmlns="">
                <p:sp>
                  <p:nvSpPr>
                    <p:cNvPr id="18" name="TextBox 17">
                      <a:extLst>
                        <a:ext uri="{FF2B5EF4-FFF2-40B4-BE49-F238E27FC236}">
                          <a16:creationId xmlns:a16="http://schemas.microsoft.com/office/drawing/2014/main" id="{A50388E3-1CA0-185D-1C5F-A22A0642D7D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1777657">
                      <a:off x="4772602" y="3381659"/>
                      <a:ext cx="1633483" cy="246221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17391" b="-8824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9" name="TextBox 18">
                      <a:extLst>
                        <a:ext uri="{FF2B5EF4-FFF2-40B4-BE49-F238E27FC236}">
                          <a16:creationId xmlns:a16="http://schemas.microsoft.com/office/drawing/2014/main" id="{645A2B42-775F-DC9C-1CE0-4B6F7F204C22}"/>
                        </a:ext>
                      </a:extLst>
                    </p:cNvPr>
                    <p:cNvSpPr txBox="1"/>
                    <p:nvPr/>
                  </p:nvSpPr>
                  <p:spPr>
                    <a:xfrm rot="19475156">
                      <a:off x="1493323" y="3223968"/>
                      <a:ext cx="1633483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𝑞</m:t>
                          </m:r>
                        </m:oMath>
                      </a14:m>
                      <a:r>
                        <a:rPr lang="en-US" sz="1800" dirty="0"/>
                        <a:t> classical queries</a:t>
                      </a:r>
                    </a:p>
                  </p:txBody>
                </p:sp>
              </mc:Choice>
              <mc:Fallback xmlns="">
                <p:sp>
                  <p:nvSpPr>
                    <p:cNvPr id="19" name="TextBox 18">
                      <a:extLst>
                        <a:ext uri="{FF2B5EF4-FFF2-40B4-BE49-F238E27FC236}">
                          <a16:creationId xmlns:a16="http://schemas.microsoft.com/office/drawing/2014/main" id="{645A2B42-775F-DC9C-1CE0-4B6F7F204C2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19475156">
                      <a:off x="1493323" y="3223968"/>
                      <a:ext cx="1633483" cy="246221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b="-3455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EA32337E-9054-0826-1BBC-3031EC3D8060}"/>
                      </a:ext>
                    </a:extLst>
                  </p:cNvPr>
                  <p:cNvSpPr txBox="1"/>
                  <p:nvPr/>
                </p:nvSpPr>
                <p:spPr>
                  <a:xfrm>
                    <a:off x="3239405" y="2943395"/>
                    <a:ext cx="869674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100" i="1" dirty="0">
                              <a:latin typeface="Cambria Math" panose="02040503050406030204" pitchFamily="18" charset="0"/>
                            </a:rPr>
                            <m:t>𝑓</m:t>
                          </m:r>
                        </m:oMath>
                      </m:oMathPara>
                    </a14:m>
                    <a:endParaRPr lang="en-US" sz="2100" dirty="0"/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EA32337E-9054-0826-1BBC-3031EC3D806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39405" y="2943395"/>
                    <a:ext cx="869674" cy="27699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5384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A2F7C708-1C66-31EE-D52E-39883F3E5CF5}"/>
                    </a:ext>
                  </a:extLst>
                </p:cNvPr>
                <p:cNvSpPr txBox="1"/>
                <p:nvPr/>
              </p:nvSpPr>
              <p:spPr>
                <a:xfrm>
                  <a:off x="9905904" y="7622682"/>
                  <a:ext cx="2613920" cy="5333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𝐶h𝑎𝑙𝑙𝑒𝑛𝑔𝑒𝑟</m:t>
                      </m:r>
                    </m:oMath>
                  </a14:m>
                  <a:r>
                    <a:rPr lang="en-US" sz="2000" dirty="0"/>
                    <a:t> </a:t>
                  </a:r>
                  <a14:m>
                    <m:oMath xmlns:m="http://schemas.openxmlformats.org/officeDocument/2006/math">
                      <m:r>
                        <a:rPr lang="en-US" sz="2000" i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</m:oMath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A2F7C708-1C66-31EE-D52E-39883F3E5C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05904" y="7622682"/>
                  <a:ext cx="2613920" cy="533343"/>
                </a:xfrm>
                <a:prstGeom prst="rect">
                  <a:avLst/>
                </a:prstGeom>
                <a:blipFill>
                  <a:blip r:embed="rId8"/>
                  <a:stretch>
                    <a:fillRect l="-1779" b="-184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617CB5CA-9DA4-E264-FE24-DAE8C763508D}"/>
                    </a:ext>
                  </a:extLst>
                </p:cNvPr>
                <p:cNvSpPr txBox="1"/>
                <p:nvPr/>
              </p:nvSpPr>
              <p:spPr>
                <a:xfrm>
                  <a:off x="1208389" y="7622682"/>
                  <a:ext cx="2663470" cy="5333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𝐴𝑑𝑣𝑒𝑟𝑠𝑎𝑟𝑦</m:t>
                      </m:r>
                    </m:oMath>
                  </a14:m>
                  <a:r>
                    <a:rPr lang="en-US" sz="2000" dirty="0"/>
                    <a:t> </a:t>
                  </a:r>
                  <a14:m>
                    <m:oMath xmlns:m="http://schemas.openxmlformats.org/officeDocument/2006/math">
                      <m:r>
                        <a:rPr lang="en-US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617CB5CA-9DA4-E264-FE24-DAE8C76350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08389" y="7622682"/>
                  <a:ext cx="2663470" cy="533343"/>
                </a:xfrm>
                <a:prstGeom prst="rect">
                  <a:avLst/>
                </a:prstGeom>
                <a:blipFill>
                  <a:blip r:embed="rId9"/>
                  <a:stretch>
                    <a:fillRect l="-1748" b="-184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3FD45E60-8AB1-794C-3FE0-F848CC988F11}"/>
                    </a:ext>
                  </a:extLst>
                </p:cNvPr>
                <p:cNvSpPr txBox="1"/>
                <p:nvPr/>
              </p:nvSpPr>
              <p:spPr>
                <a:xfrm>
                  <a:off x="9905902" y="8659549"/>
                  <a:ext cx="2450225" cy="5333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𝐴𝑐𝑐𝑒𝑝𝑡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𝑜𝑟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𝑅𝑒𝑗𝑒𝑐𝑡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3FD45E60-8AB1-794C-3FE0-F848CC988F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05902" y="8659549"/>
                  <a:ext cx="2450225" cy="533343"/>
                </a:xfrm>
                <a:prstGeom prst="rect">
                  <a:avLst/>
                </a:prstGeom>
                <a:blipFill>
                  <a:blip r:embed="rId10"/>
                  <a:stretch>
                    <a:fillRect l="-1521" r="-29658"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055B7891-9D44-D36A-046A-920CF309C81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199" y="5917323"/>
                <a:ext cx="16932729" cy="41879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rm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431800" algn="l" rtl="0">
                  <a:lnSpc>
                    <a:spcPct val="100000"/>
                  </a:lnSpc>
                  <a:spcBef>
                    <a:spcPts val="640"/>
                  </a:spcBef>
                  <a:spcAft>
                    <a:spcPts val="0"/>
                  </a:spcAft>
                  <a:buClr>
                    <a:schemeClr val="dk1"/>
                  </a:buClr>
                  <a:buSzPts val="3200"/>
                  <a:buFont typeface="Arial"/>
                  <a:buChar char="•"/>
                  <a:defRPr sz="32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  <a:lvl2pPr marL="914400" marR="0" lvl="1" indent="-406400" algn="l" rtl="0">
                  <a:lnSpc>
                    <a:spcPct val="100000"/>
                  </a:lnSpc>
                  <a:spcBef>
                    <a:spcPts val="56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Char char="–"/>
                  <a:defRPr sz="2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2pPr>
                <a:lvl3pPr marL="1371600" marR="0" lvl="2" indent="-381000" algn="l" rtl="0">
                  <a:lnSpc>
                    <a:spcPct val="100000"/>
                  </a:lnSpc>
                  <a:spcBef>
                    <a:spcPts val="48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Char char="•"/>
                  <a:defRPr sz="24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3pPr>
                <a:lvl4pPr marL="1828800" marR="0" lvl="3" indent="-355600" algn="l" rtl="0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Arial"/>
                  <a:buChar char="–"/>
                  <a:defRPr sz="20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4pPr>
                <a:lvl5pPr marL="2286000" marR="0" lvl="4" indent="-355600" algn="l" rtl="0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Arial"/>
                  <a:buChar char="»"/>
                  <a:defRPr sz="20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5pPr>
                <a:lvl6pPr marL="2743200" marR="0" lvl="5" indent="-355600" algn="l" rtl="0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Arial"/>
                  <a:buChar char="•"/>
                  <a:defRPr sz="20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6pPr>
                <a:lvl7pPr marL="3200400" marR="0" lvl="6" indent="-355600" algn="l" rtl="0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Arial"/>
                  <a:buChar char="•"/>
                  <a:defRPr sz="20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7pPr>
                <a:lvl8pPr marL="3657600" marR="0" lvl="7" indent="-355600" algn="l" rtl="0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Arial"/>
                  <a:buChar char="•"/>
                  <a:defRPr sz="20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8pPr>
                <a:lvl9pPr marL="4114800" marR="0" lvl="8" indent="-355600" algn="l" rtl="0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Arial"/>
                  <a:buChar char="•"/>
                  <a:defRPr sz="20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9pPr>
              </a:lstStyle>
              <a:p>
                <a:r>
                  <a:rPr lang="en-US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Main Result</a:t>
                </a:r>
                <a:r>
                  <a:rPr lang="en-US" b="1" dirty="0"/>
                  <a:t>: Quantum Lifting Theorem</a:t>
                </a:r>
                <a:r>
                  <a:rPr lang="en-US" dirty="0"/>
                  <a:t>. Let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𝒌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number of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dirty="0"/>
                  <a:t>’s </a:t>
                </a:r>
                <a:r>
                  <a:rPr lang="en-US" b="1" dirty="0"/>
                  <a:t>classical</a:t>
                </a:r>
                <a:r>
                  <a:rPr lang="en-US" dirty="0"/>
                  <a:t> queries.</a:t>
                </a:r>
              </a:p>
              <a:p>
                <a:pPr marL="25400" indent="0">
                  <a:buNone/>
                </a:pPr>
                <a:r>
                  <a:rPr lang="en-US" dirty="0"/>
                  <a:t>Then for any QPT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making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𝒒</m:t>
                    </m:r>
                  </m:oMath>
                </a14:m>
                <a:r>
                  <a:rPr lang="en-US" b="1" dirty="0"/>
                  <a:t> quantum </a:t>
                </a:r>
                <a:r>
                  <a:rPr lang="en-US" dirty="0"/>
                  <a:t>queries, there exists a QPT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 making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𝒌</m:t>
                    </m:r>
                  </m:oMath>
                </a14:m>
                <a:r>
                  <a:rPr lang="en-US" b="1" dirty="0"/>
                  <a:t> quantum </a:t>
                </a:r>
                <a:r>
                  <a:rPr lang="en-US" dirty="0"/>
                  <a:t>queries </a:t>
                </a:r>
                <a:r>
                  <a:rPr lang="en-US" dirty="0" err="1"/>
                  <a:t>s.t.</a:t>
                </a:r>
                <a:r>
                  <a:rPr lang="en-US" dirty="0"/>
                  <a:t>:</a:t>
                </a:r>
              </a:p>
              <a:p>
                <a:pPr marL="25400" indent="0">
                  <a:buNone/>
                </a:pPr>
                <a:r>
                  <a:rPr lang="en-US" dirty="0"/>
                  <a:t>	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&lt;</m:t>
                            </m:r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&gt; 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𝐴𝑐𝑐𝑒𝑝𝑡</m:t>
                            </m:r>
                          </m:e>
                        </m:d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noBar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func>
                      <m:func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&lt;</m:t>
                            </m:r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 dirty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&gt; 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𝐴𝑐𝑐𝑒𝑝𝑡</m:t>
                            </m:r>
                          </m:e>
                        </m:d>
                      </m:e>
                    </m:func>
                  </m:oMath>
                </a14:m>
                <a:endParaRPr lang="en-US" dirty="0"/>
              </a:p>
              <a:p>
                <a:pPr marL="254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055B7891-9D44-D36A-046A-920CF309C8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9" y="5917323"/>
                <a:ext cx="16932729" cy="4187970"/>
              </a:xfrm>
              <a:prstGeom prst="rect">
                <a:avLst/>
              </a:prstGeom>
              <a:blipFill>
                <a:blip r:embed="rId11"/>
                <a:stretch>
                  <a:fillRect l="-825" t="-303" r="-3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itle 1">
            <a:extLst>
              <a:ext uri="{FF2B5EF4-FFF2-40B4-BE49-F238E27FC236}">
                <a16:creationId xmlns:a16="http://schemas.microsoft.com/office/drawing/2014/main" id="{023E46AF-00B9-7E1A-FF98-9849E17EB444}"/>
              </a:ext>
            </a:extLst>
          </p:cNvPr>
          <p:cNvSpPr txBox="1">
            <a:spLocks/>
          </p:cNvSpPr>
          <p:nvPr/>
        </p:nvSpPr>
        <p:spPr>
          <a:xfrm>
            <a:off x="567047" y="350841"/>
            <a:ext cx="5881254" cy="990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750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Lifting Theorem in QROM</a:t>
            </a:r>
            <a:endParaRPr lang="en-US" sz="37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DCC76CD-0A9F-5FB9-EEB4-291A60CF49B9}"/>
              </a:ext>
            </a:extLst>
          </p:cNvPr>
          <p:cNvCxnSpPr>
            <a:cxnSpLocks/>
          </p:cNvCxnSpPr>
          <p:nvPr/>
        </p:nvCxnSpPr>
        <p:spPr>
          <a:xfrm>
            <a:off x="2927135" y="3472581"/>
            <a:ext cx="4434754" cy="0"/>
          </a:xfrm>
          <a:prstGeom prst="straightConnector1">
            <a:avLst/>
          </a:prstGeom>
          <a:ln w="25400" cmpd="tri">
            <a:solidFill>
              <a:schemeClr val="accent6">
                <a:lumMod val="50000"/>
              </a:schemeClr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21CF297-AE8C-4429-4BC4-A2CFF19BF218}"/>
              </a:ext>
            </a:extLst>
          </p:cNvPr>
          <p:cNvCxnSpPr>
            <a:cxnSpLocks/>
          </p:cNvCxnSpPr>
          <p:nvPr/>
        </p:nvCxnSpPr>
        <p:spPr>
          <a:xfrm>
            <a:off x="2927135" y="4120281"/>
            <a:ext cx="4434754" cy="0"/>
          </a:xfrm>
          <a:prstGeom prst="straightConnector1">
            <a:avLst/>
          </a:prstGeom>
          <a:ln w="25400" cmpd="tri">
            <a:solidFill>
              <a:schemeClr val="accent6">
                <a:lumMod val="50000"/>
              </a:schemeClr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690086C-0A72-BFAB-DFA1-425CF160C0A1}"/>
              </a:ext>
            </a:extLst>
          </p:cNvPr>
          <p:cNvCxnSpPr>
            <a:cxnSpLocks/>
          </p:cNvCxnSpPr>
          <p:nvPr/>
        </p:nvCxnSpPr>
        <p:spPr>
          <a:xfrm>
            <a:off x="5293302" y="3565520"/>
            <a:ext cx="0" cy="482605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own Arrow 1">
            <a:extLst>
              <a:ext uri="{FF2B5EF4-FFF2-40B4-BE49-F238E27FC236}">
                <a16:creationId xmlns:a16="http://schemas.microsoft.com/office/drawing/2014/main" id="{0D526C45-921B-B6C3-2180-7C658D7B8FF3}"/>
              </a:ext>
            </a:extLst>
          </p:cNvPr>
          <p:cNvSpPr/>
          <p:nvPr/>
        </p:nvSpPr>
        <p:spPr>
          <a:xfrm>
            <a:off x="7937600" y="4795052"/>
            <a:ext cx="134471" cy="46754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488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AB2F22-CBFA-16AA-A692-A65395939C3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199" y="1600200"/>
                <a:ext cx="17248909" cy="8226188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i="1" dirty="0"/>
                  <a:t>Generalize </a:t>
                </a:r>
                <a:r>
                  <a:rPr lang="en-US" dirty="0"/>
                  <a:t>and</a:t>
                </a:r>
                <a:r>
                  <a:rPr lang="en-US" i="1" dirty="0"/>
                  <a:t> improve</a:t>
                </a:r>
                <a:r>
                  <a:rPr lang="en-US" dirty="0"/>
                  <a:t> tool for lifting security from </a:t>
                </a:r>
                <a:r>
                  <a:rPr lang="en-US" b="1" dirty="0"/>
                  <a:t>ROM</a:t>
                </a:r>
                <a:r>
                  <a:rPr lang="en-US" dirty="0"/>
                  <a:t> to </a:t>
                </a:r>
                <a:r>
                  <a:rPr lang="en-US" b="1" dirty="0"/>
                  <a:t>QROM</a:t>
                </a:r>
                <a:r>
                  <a:rPr lang="en-US" dirty="0"/>
                  <a:t> of </a:t>
                </a:r>
                <a:r>
                  <a:rPr lang="en-US" i="1" dirty="0" err="1"/>
                  <a:t>Yamakawa-Zhandry</a:t>
                </a:r>
                <a:r>
                  <a:rPr lang="en-US" dirty="0"/>
                  <a:t> (</a:t>
                </a:r>
                <a:r>
                  <a:rPr lang="en-US" dirty="0">
                    <a:ln>
                      <a:solidFill>
                        <a:sysClr val="windowText" lastClr="000000"/>
                      </a:solidFill>
                    </a:ln>
                    <a:solidFill>
                      <a:sysClr val="windowText" lastClr="00000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YZ</a:t>
                </a:r>
                <a:r>
                  <a:rPr lang="en-US" dirty="0"/>
                  <a:t>).</a:t>
                </a:r>
              </a:p>
              <a:p>
                <a:endParaRPr lang="en-US" dirty="0"/>
              </a:p>
              <a:p>
                <a:r>
                  <a:rPr lang="en-US" dirty="0"/>
                  <a:t> Our Lifting </a:t>
                </a:r>
                <a:r>
                  <a:rPr lang="en-US" dirty="0" err="1"/>
                  <a:t>Thms</a:t>
                </a:r>
                <a:r>
                  <a:rPr lang="en-US" dirty="0"/>
                  <a:t> applicable to </a:t>
                </a:r>
                <a:r>
                  <a:rPr lang="en-US" b="1" dirty="0"/>
                  <a:t>Search Games </a:t>
                </a:r>
                <a:r>
                  <a:rPr lang="en-US" dirty="0"/>
                  <a:t>defined as: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 receives challenge from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dirty="0"/>
                  <a:t>;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 respond with  </a:t>
                </a:r>
                <a:r>
                  <a:rPr lang="en-US" b="1" dirty="0"/>
                  <a:t>𝑘</a:t>
                </a:r>
                <a:r>
                  <a:rPr lang="en-US" dirty="0"/>
                  <a:t>-tuple {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, …,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}</a:t>
                </a:r>
              </a:p>
              <a:p>
                <a:pPr lvl="1"/>
                <a:r>
                  <a:rPr lang="en-US" dirty="0"/>
                  <a:t> If </a:t>
                </a:r>
                <a:r>
                  <a:rPr lang="en-US" b="1" dirty="0"/>
                  <a:t>𝑘</a:t>
                </a:r>
                <a:r>
                  <a:rPr lang="en-US" dirty="0"/>
                  <a:t>-tuple satisfies some relation </a:t>
                </a:r>
                <a:r>
                  <a:rPr lang="en-US" b="1" dirty="0"/>
                  <a:t>𝑅</a:t>
                </a:r>
                <a:r>
                  <a:rPr lang="en-US" dirty="0"/>
                  <a:t> specified by Game, we say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 </a:t>
                </a:r>
                <a:r>
                  <a:rPr lang="en-US" b="1" dirty="0"/>
                  <a:t>wins</a:t>
                </a:r>
                <a:r>
                  <a:rPr lang="en-US" dirty="0"/>
                  <a:t>.</a:t>
                </a:r>
              </a:p>
              <a:p>
                <a:endParaRPr lang="en-US" dirty="0"/>
              </a:p>
              <a:p>
                <a:pPr lvl="1"/>
                <a:r>
                  <a:rPr lang="en-US" i="1" dirty="0"/>
                  <a:t>Example</a:t>
                </a:r>
                <a:r>
                  <a:rPr lang="en-US" dirty="0"/>
                  <a:t> </a:t>
                </a:r>
                <a:r>
                  <a:rPr lang="en-US" b="1" dirty="0"/>
                  <a:t>Function Inversion</a:t>
                </a:r>
                <a:r>
                  <a:rPr lang="en-US" dirty="0"/>
                  <a:t>: adversary aims to find a preimage of 0 for a RO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dirty="0"/>
                  <a:t>, with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dirty="0"/>
                  <a:t> querying RO to verify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’s answer</a:t>
                </a:r>
              </a:p>
              <a:p>
                <a:pPr marL="25400" indent="0">
                  <a:buNone/>
                </a:pPr>
                <a:r>
                  <a:rPr lang="en-US" dirty="0"/>
                  <a:t> </a:t>
                </a:r>
              </a:p>
              <a:p>
                <a:r>
                  <a:rPr lang="en-US" dirty="0"/>
                  <a:t>Recall, </a:t>
                </a:r>
                <a:r>
                  <a:rPr lang="en-US" b="1" dirty="0"/>
                  <a:t>(Quantum) Lifting Theorem</a:t>
                </a:r>
                <a:r>
                  <a:rPr lang="en-US" dirty="0"/>
                  <a:t>. Let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𝒌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number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dirty="0"/>
                  <a:t>’s (</a:t>
                </a:r>
                <a:r>
                  <a:rPr lang="en-US" b="1" dirty="0"/>
                  <a:t>classical</a:t>
                </a:r>
                <a:r>
                  <a:rPr lang="en-US" dirty="0"/>
                  <a:t>) queries.</a:t>
                </a:r>
              </a:p>
              <a:p>
                <a:pPr marL="25400" indent="0">
                  <a:buNone/>
                </a:pPr>
                <a:r>
                  <a:rPr lang="en-US" dirty="0"/>
                  <a:t>Then for any QPT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making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𝒒</m:t>
                    </m:r>
                  </m:oMath>
                </a14:m>
                <a:r>
                  <a:rPr lang="en-US" b="1" dirty="0"/>
                  <a:t> quantum </a:t>
                </a:r>
                <a:r>
                  <a:rPr lang="en-US" dirty="0"/>
                  <a:t>queries, there exists a QPT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 making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𝒌</m:t>
                    </m:r>
                  </m:oMath>
                </a14:m>
                <a:r>
                  <a:rPr lang="en-US" b="1" dirty="0"/>
                  <a:t> quantum </a:t>
                </a:r>
                <a:r>
                  <a:rPr lang="en-US" dirty="0"/>
                  <a:t>queries </a:t>
                </a:r>
                <a:r>
                  <a:rPr lang="en-US" dirty="0" err="1"/>
                  <a:t>s.t.</a:t>
                </a:r>
                <a:r>
                  <a:rPr lang="en-US" dirty="0"/>
                  <a:t>:</a:t>
                </a:r>
              </a:p>
              <a:p>
                <a:pPr marL="25400" indent="0">
                  <a:buNone/>
                </a:pPr>
                <a:r>
                  <a:rPr lang="en-US" dirty="0"/>
                  <a:t>		</a:t>
                </a:r>
                <a:r>
                  <a:rPr lang="en-US" b="1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Ours</a:t>
                </a:r>
                <a:r>
                  <a:rPr lang="en-US" b="1" dirty="0"/>
                  <a:t>: </a:t>
                </a:r>
                <a:r>
                  <a:rPr lang="en-US" dirty="0"/>
                  <a:t>	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&lt;</m:t>
                            </m:r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&gt; 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𝐴𝑐𝑐𝑒𝑝𝑡</m:t>
                            </m:r>
                          </m:e>
                        </m:d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noBar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</m:t>
                    </m:r>
                    <m:func>
                      <m:func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&lt;</m:t>
                            </m:r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&gt; 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𝐴𝑐𝑐𝑒𝑝𝑡</m:t>
                            </m:r>
                          </m:e>
                        </m:d>
                      </m:e>
                    </m:func>
                  </m:oMath>
                </a14:m>
                <a:endParaRPr lang="en-US" dirty="0"/>
              </a:p>
              <a:p>
                <a:pPr marL="508000" lvl="1" indent="0">
                  <a:buNone/>
                </a:pPr>
                <a:endParaRPr lang="en-US" dirty="0"/>
              </a:p>
              <a:p>
                <a:pPr marL="25400" indent="0">
                  <a:buNone/>
                </a:pPr>
                <a:r>
                  <a:rPr lang="en-US" i="1" dirty="0"/>
                  <a:t>		    </a:t>
                </a:r>
                <a:r>
                  <a:rPr lang="en-US" dirty="0">
                    <a:ln>
                      <a:solidFill>
                        <a:sysClr val="windowText" lastClr="000000"/>
                      </a:solidFill>
                    </a:ln>
                    <a:solidFill>
                      <a:sysClr val="windowText" lastClr="00000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YZ</a:t>
                </a:r>
                <a:r>
                  <a:rPr lang="en-US" dirty="0">
                    <a:ln>
                      <a:solidFill>
                        <a:sysClr val="windowText" lastClr="000000"/>
                      </a:solidFill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:</a:t>
                </a:r>
                <a:r>
                  <a:rPr lang="en-US" i="1" dirty="0"/>
                  <a:t>           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&lt;</m:t>
                            </m:r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&gt; 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𝐴𝑐𝑐𝑒𝑝𝑡</m:t>
                            </m:r>
                          </m:e>
                        </m:d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 ≤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𝑞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 + 1</m:t>
                            </m:r>
                          </m:e>
                        </m:d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&lt;</m:t>
                            </m:r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&gt; 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𝐴𝑐𝑐𝑒𝑝𝑡</m:t>
                            </m:r>
                          </m:e>
                        </m:d>
                      </m:e>
                    </m:func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 Our improved lifting theorem reduces </a:t>
                </a:r>
                <a:r>
                  <a:rPr lang="en-US" b="1" dirty="0"/>
                  <a:t>loss</a:t>
                </a:r>
                <a:r>
                  <a:rPr lang="en-US" dirty="0"/>
                  <a:t> by factor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5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50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500" i="1" dirty="0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3500" i="1" dirty="0" smtClean="0">
                                <a:latin typeface="Cambria Math" panose="02040503050406030204" pitchFamily="18" charset="0"/>
                              </a:rPr>
                              <m:t>!</m:t>
                            </m:r>
                          </m:e>
                        </m:d>
                      </m:e>
                      <m:sup>
                        <m:r>
                          <a:rPr lang="en-US" sz="350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500" dirty="0"/>
              </a:p>
              <a:p>
                <a:pPr lvl="1"/>
                <a:r>
                  <a:rPr lang="en-US" dirty="0"/>
                  <a:t> Enables exploring tighter/new results, e.g. </a:t>
                </a:r>
                <a:r>
                  <a:rPr lang="en-US" i="1" dirty="0"/>
                  <a:t>non-uniform</a:t>
                </a:r>
                <a:r>
                  <a:rPr lang="en-US" dirty="0"/>
                  <a:t> security, </a:t>
                </a:r>
                <a:r>
                  <a:rPr lang="en-US" i="1" dirty="0"/>
                  <a:t>multi-instance</a:t>
                </a:r>
                <a:r>
                  <a:rPr lang="en-US" dirty="0"/>
                  <a:t> security and </a:t>
                </a:r>
                <a:r>
                  <a:rPr lang="en-US" i="1" dirty="0"/>
                  <a:t>Direct Product </a:t>
                </a:r>
                <a:r>
                  <a:rPr lang="en-US" i="1" dirty="0" err="1"/>
                  <a:t>Thms</a:t>
                </a:r>
                <a:endParaRPr lang="en-US" i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AB2F22-CBFA-16AA-A692-A65395939C3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199" y="1600200"/>
                <a:ext cx="17248909" cy="8226188"/>
              </a:xfrm>
              <a:blipFill>
                <a:blip r:embed="rId2"/>
                <a:stretch>
                  <a:fillRect l="-736" t="-772" r="-74" b="-16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>
            <a:extLst>
              <a:ext uri="{FF2B5EF4-FFF2-40B4-BE49-F238E27FC236}">
                <a16:creationId xmlns:a16="http://schemas.microsoft.com/office/drawing/2014/main" id="{F4D0EAF0-DB92-FF15-B011-6CDDDF0D0EFA}"/>
              </a:ext>
            </a:extLst>
          </p:cNvPr>
          <p:cNvSpPr txBox="1">
            <a:spLocks/>
          </p:cNvSpPr>
          <p:nvPr/>
        </p:nvSpPr>
        <p:spPr>
          <a:xfrm>
            <a:off x="567047" y="350841"/>
            <a:ext cx="3707535" cy="990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750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Main Result</a:t>
            </a:r>
            <a:endParaRPr lang="en-US" sz="37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7870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89E0960-DCC4-9605-A0D6-5E51E98A0F3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199" y="992875"/>
                <a:ext cx="17216651" cy="8956343"/>
              </a:xfrm>
              <a:ln>
                <a:solidFill>
                  <a:schemeClr val="bg1"/>
                </a:solidFill>
              </a:ln>
            </p:spPr>
            <p:txBody>
              <a:bodyPr wrap="square">
                <a:normAutofit fontScale="85000" lnSpcReduction="20000"/>
              </a:bodyPr>
              <a:lstStyle/>
              <a:p>
                <a:r>
                  <a:rPr lang="en-US" b="1" dirty="0"/>
                  <a:t>Problem 1</a:t>
                </a:r>
                <a:r>
                  <a:rPr lang="en-US" dirty="0"/>
                  <a:t>: Adversary finds a preimage of 0 in the random oracle 𝐻 : [𝑀] → [𝑁]</a:t>
                </a:r>
              </a:p>
              <a:p>
                <a:pPr marL="25400" indent="0">
                  <a:buNone/>
                </a:pPr>
                <a:r>
                  <a:rPr lang="en-US" dirty="0"/>
                  <a:t>	while, Challenger queries RO to verify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’s answer.</a:t>
                </a:r>
              </a:p>
              <a:p>
                <a:pPr marL="25400" indent="0">
                  <a:buNone/>
                </a:pPr>
                <a:endParaRPr lang="en-US" dirty="0"/>
              </a:p>
              <a:p>
                <a:pPr marL="25400" indent="0">
                  <a:buNone/>
                </a:pPr>
                <a:endParaRPr lang="en-US" dirty="0"/>
              </a:p>
              <a:p>
                <a:pPr marL="25400" indent="0">
                  <a:buNone/>
                </a:pPr>
                <a:endParaRPr lang="en-US" dirty="0"/>
              </a:p>
              <a:p>
                <a:pPr marL="25400" indent="0">
                  <a:buNone/>
                </a:pPr>
                <a:endParaRPr lang="en-US" dirty="0"/>
              </a:p>
              <a:p>
                <a:pPr marL="25400" indent="0">
                  <a:buNone/>
                </a:pPr>
                <a:r>
                  <a:rPr lang="en-US" dirty="0"/>
                  <a:t>For Function Inversion, 𝑘 = 1 and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endParaRPr lang="en-US" dirty="0"/>
              </a:p>
              <a:p>
                <a:pPr marL="25400" indent="0">
                  <a:buNone/>
                </a:pPr>
                <a:r>
                  <a:rPr lang="en-US" dirty="0"/>
                  <a:t>	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⇒ 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≤ 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 + 1</m:t>
                            </m:r>
                          </m:e>
                        </m:d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 --  tight bound for </a:t>
                </a:r>
                <a:r>
                  <a:rPr lang="en-US" i="1" dirty="0"/>
                  <a:t>Grover’s search</a:t>
                </a:r>
              </a:p>
              <a:p>
                <a:pPr>
                  <a:buFont typeface="Symbol" panose="05050102010706020507" pitchFamily="18" charset="2"/>
                  <a:buChar char="Þ"/>
                </a:pPr>
                <a:endParaRPr lang="en-US" dirty="0"/>
              </a:p>
              <a:p>
                <a:r>
                  <a:rPr lang="en-US" b="1" dirty="0"/>
                  <a:t>Problem 2</a:t>
                </a:r>
                <a:r>
                  <a:rPr lang="en-US" dirty="0"/>
                  <a:t>. For </a:t>
                </a:r>
                <a:r>
                  <a:rPr lang="en-US" b="1" dirty="0"/>
                  <a:t>𝑘</a:t>
                </a:r>
                <a:r>
                  <a:rPr lang="en-US" b="1" i="1" dirty="0"/>
                  <a:t>-Function Inversion</a:t>
                </a:r>
                <a:r>
                  <a:rPr lang="en-US" dirty="0"/>
                  <a:t>: find </a:t>
                </a:r>
                <a:r>
                  <a:rPr lang="en-US" b="1" dirty="0"/>
                  <a:t>𝑘</a:t>
                </a:r>
                <a:r>
                  <a:rPr lang="en-US" dirty="0"/>
                  <a:t> distinct inputs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…,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s.t.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 …=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 </a:t>
                </a:r>
              </a:p>
              <a:p>
                <a:pPr marL="25400" indent="0">
                  <a:buNone/>
                </a:pPr>
                <a:r>
                  <a:rPr lang="en-US" dirty="0">
                    <a:ln>
                      <a:solidFill>
                        <a:sysClr val="windowText" lastClr="000000"/>
                      </a:solidFill>
                    </a:ln>
                    <a:solidFill>
                      <a:sysClr val="windowText" lastClr="00000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YZ</a:t>
                </a:r>
                <a:r>
                  <a:rPr lang="en-US" dirty="0"/>
                  <a:t> bound 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𝑘𝑇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US" dirty="0"/>
                  <a:t> for any quantum algorithm with 𝑞 = 𝑘𝑇 queries, </a:t>
                </a:r>
              </a:p>
              <a:p>
                <a:pPr marL="25400" indent="0">
                  <a:buNone/>
                </a:pPr>
                <a:r>
                  <a:rPr lang="en-US" dirty="0"/>
                  <a:t>	which has a large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US" dirty="0"/>
                  <a:t> factor gap from </a:t>
                </a:r>
                <a:r>
                  <a:rPr lang="en-US" i="1" dirty="0"/>
                  <a:t>tight bound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dirty="0" smtClean="0">
                        <a:latin typeface="Cambria Math" panose="02040503050406030204" pitchFamily="18" charset="0"/>
                      </a:rPr>
                      <m:t>Θ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p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d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endParaRPr lang="en-US" dirty="0"/>
              </a:p>
              <a:p>
                <a:pPr marL="25400" indent="0">
                  <a:buNone/>
                </a:pPr>
                <a:endParaRPr lang="en-US" dirty="0"/>
              </a:p>
              <a:p>
                <a:pPr marL="25400" indent="0">
                  <a:buNone/>
                </a:pPr>
                <a:endParaRPr lang="en-US" dirty="0"/>
              </a:p>
              <a:p>
                <a:pPr marL="25400" indent="0">
                  <a:buNone/>
                </a:pPr>
                <a:endParaRPr lang="en-US" dirty="0"/>
              </a:p>
              <a:p>
                <a:pPr marL="25400" indent="0">
                  <a:buNone/>
                </a:pPr>
                <a:endParaRPr lang="en-US" dirty="0"/>
              </a:p>
              <a:p>
                <a:pPr marL="25400" indent="0">
                  <a:buNone/>
                </a:pPr>
                <a:r>
                  <a:rPr lang="en-US" dirty="0"/>
                  <a:t>Our Bound is </a:t>
                </a:r>
                <a:r>
                  <a:rPr lang="en-US" b="1" dirty="0"/>
                  <a:t>Tight</a:t>
                </a:r>
                <a:r>
                  <a:rPr lang="en-US" dirty="0"/>
                  <a:t>: </a:t>
                </a:r>
              </a:p>
              <a:p>
                <a:pPr marL="254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𝜖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type m:val="noBar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𝑘𝑇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    ⇒      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𝑂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  <a:p>
                <a:pPr marL="25400" indent="0">
                  <a:buNone/>
                </a:pPr>
                <a:endParaRPr lang="en-US" dirty="0"/>
              </a:p>
              <a:p>
                <a:pPr marL="254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89E0960-DCC4-9605-A0D6-5E51E98A0F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199" y="992875"/>
                <a:ext cx="17216651" cy="8956343"/>
              </a:xfrm>
              <a:blipFill>
                <a:blip r:embed="rId3"/>
                <a:stretch>
                  <a:fillRect l="-663" t="-1273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>
            <a:extLst>
              <a:ext uri="{FF2B5EF4-FFF2-40B4-BE49-F238E27FC236}">
                <a16:creationId xmlns:a16="http://schemas.microsoft.com/office/drawing/2014/main" id="{7352E93B-68B9-B1C9-9B5A-FA71EC5DA80F}"/>
              </a:ext>
            </a:extLst>
          </p:cNvPr>
          <p:cNvSpPr txBox="1">
            <a:spLocks/>
          </p:cNvSpPr>
          <p:nvPr/>
        </p:nvSpPr>
        <p:spPr>
          <a:xfrm>
            <a:off x="457200" y="2281"/>
            <a:ext cx="7389598" cy="990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750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Example: Function Inversion</a:t>
            </a:r>
            <a:endParaRPr lang="en-US" sz="37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33ABF13-29DD-A271-51C4-C880C30ACD0A}"/>
                  </a:ext>
                </a:extLst>
              </p:cNvPr>
              <p:cNvSpPr txBox="1"/>
              <p:nvPr/>
            </p:nvSpPr>
            <p:spPr>
              <a:xfrm>
                <a:off x="457198" y="2077081"/>
                <a:ext cx="14312086" cy="1299779"/>
              </a:xfrm>
              <a:prstGeom prst="rect">
                <a:avLst/>
              </a:prstGeom>
              <a:noFill/>
              <a:ln w="38100" cap="rnd" cmpd="dbl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5400" indent="0">
                  <a:buNone/>
                </a:pPr>
                <a:r>
                  <a:rPr lang="en-US" sz="2600" dirty="0">
                    <a:ln>
                      <a:solidFill>
                        <a:sysClr val="windowText" lastClr="000000"/>
                      </a:solidFill>
                    </a:ln>
                    <a:solidFill>
                      <a:sysClr val="windowText" lastClr="00000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YZ</a:t>
                </a:r>
                <a:r>
                  <a:rPr lang="en-US" sz="2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Lifting: If </a:t>
                </a:r>
                <a14:m>
                  <m:oMath xmlns:m="http://schemas.openxmlformats.org/officeDocument/2006/math">
                    <m:r>
                      <a:rPr lang="en-US" sz="260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60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makes </a:t>
                </a:r>
                <a:r>
                  <a:rPr lang="en-US" sz="2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𝑘</a:t>
                </a:r>
                <a:r>
                  <a:rPr lang="en-US" sz="2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queries and</a:t>
                </a:r>
                <a:r>
                  <a:rPr lang="en-US" sz="26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makes </a:t>
                </a:r>
                <a:r>
                  <a:rPr lang="en-US" sz="2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𝑞</a:t>
                </a:r>
                <a:r>
                  <a:rPr lang="en-US" sz="2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quantum</a:t>
                </a:r>
                <a:r>
                  <a:rPr lang="en-US" sz="2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queries and wins Game with probability 𝜖,</a:t>
                </a:r>
              </a:p>
              <a:p>
                <a:pPr marL="25400" indent="0">
                  <a:buNone/>
                </a:pPr>
                <a:r>
                  <a:rPr lang="en-US" sz="2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	then exists </a:t>
                </a:r>
                <a:r>
                  <a:rPr lang="en-US" sz="2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classical</a:t>
                </a:r>
                <a:r>
                  <a:rPr lang="en-US" sz="2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algorithm </a:t>
                </a:r>
                <a14:m>
                  <m:oMath xmlns:m="http://schemas.openxmlformats.org/officeDocument/2006/math">
                    <m:r>
                      <a:rPr lang="en-US" sz="26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performing only</a:t>
                </a:r>
                <a:r>
                  <a:rPr lang="en-US" sz="2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𝑘 classical </a:t>
                </a:r>
                <a:r>
                  <a:rPr lang="en-US" sz="2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queries </a:t>
                </a:r>
              </a:p>
              <a:p>
                <a:pPr marL="25400" indent="0">
                  <a:buNone/>
                </a:pPr>
                <a:r>
                  <a:rPr lang="en-US" sz="2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						     winning with probability </a:t>
                </a:r>
                <a14:m>
                  <m:oMath xmlns:m="http://schemas.openxmlformats.org/officeDocument/2006/math">
                    <m:r>
                      <a:rPr lang="en-US" sz="2600" i="1" dirty="0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sz="2600" i="1" dirty="0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26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60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60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600" i="1" dirty="0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  <m:r>
                              <a:rPr lang="en-US" sz="2600" i="1" dirty="0" smtClean="0">
                                <a:latin typeface="Cambria Math" panose="02040503050406030204" pitchFamily="18" charset="0"/>
                              </a:rPr>
                              <m:t> + 1</m:t>
                            </m:r>
                          </m:e>
                        </m:d>
                      </m:e>
                      <m:sup>
                        <m:r>
                          <a:rPr lang="en-US" sz="260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60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US" sz="2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33ABF13-29DD-A271-51C4-C880C30ACD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8" y="2077081"/>
                <a:ext cx="14312086" cy="1299779"/>
              </a:xfrm>
              <a:prstGeom prst="rect">
                <a:avLst/>
              </a:prstGeom>
              <a:blipFill>
                <a:blip r:embed="rId4"/>
                <a:stretch>
                  <a:fillRect t="-2830" b="-9434"/>
                </a:stretch>
              </a:blipFill>
              <a:ln w="38100" cap="rnd" cmpd="dbl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B197BD4-A802-0FDC-CD35-B2F9AEA72697}"/>
                  </a:ext>
                </a:extLst>
              </p:cNvPr>
              <p:cNvSpPr txBox="1"/>
              <p:nvPr/>
            </p:nvSpPr>
            <p:spPr>
              <a:xfrm>
                <a:off x="457198" y="6354445"/>
                <a:ext cx="14312086" cy="1463157"/>
              </a:xfrm>
              <a:prstGeom prst="rect">
                <a:avLst/>
              </a:prstGeom>
              <a:noFill/>
              <a:ln w="38100" cap="rnd" cmpd="dbl">
                <a:solidFill>
                  <a:srgbClr val="00B0F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5400" indent="0">
                  <a:buNone/>
                </a:pPr>
                <a:r>
                  <a:rPr lang="en-US" sz="2600" dirty="0">
                    <a:ln>
                      <a:solidFill>
                        <a:sysClr val="windowText" lastClr="000000"/>
                      </a:solidFill>
                    </a:ln>
                    <a:solidFill>
                      <a:sysClr val="windowText" lastClr="00000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Our</a:t>
                </a:r>
                <a:r>
                  <a:rPr lang="en-US" sz="2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Lifting: If </a:t>
                </a:r>
                <a14:m>
                  <m:oMath xmlns:m="http://schemas.openxmlformats.org/officeDocument/2006/math">
                    <m:r>
                      <a:rPr lang="en-US" sz="2600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600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makes 𝑘 queries and </a:t>
                </a:r>
                <a14:m>
                  <m:oMath xmlns:m="http://schemas.openxmlformats.org/officeDocument/2006/math">
                    <m:r>
                      <a:rPr lang="en-US" sz="2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makes 𝑞 quantum queries and wins Game with probability 𝜖,</a:t>
                </a:r>
              </a:p>
              <a:p>
                <a:pPr marL="25400" indent="0">
                  <a:buNone/>
                </a:pPr>
                <a:r>
                  <a:rPr lang="en-US" sz="2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	then exists </a:t>
                </a:r>
                <a:r>
                  <a:rPr lang="en-US" sz="2600" b="1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quantum</a:t>
                </a:r>
                <a:r>
                  <a:rPr lang="en-US" sz="2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algorithm </a:t>
                </a:r>
                <a14:m>
                  <m:oMath xmlns:m="http://schemas.openxmlformats.org/officeDocument/2006/math">
                    <m:r>
                      <a:rPr lang="en-US" sz="26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performing only </a:t>
                </a:r>
                <a:r>
                  <a:rPr lang="en-US" sz="2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𝑘 quantum </a:t>
                </a:r>
                <a:r>
                  <a:rPr lang="en-US" sz="2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queries </a:t>
                </a:r>
              </a:p>
              <a:p>
                <a:pPr marL="25400" indent="0">
                  <a:buNone/>
                </a:pPr>
                <a:r>
                  <a:rPr lang="en-US" sz="2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							winning with probability </a:t>
                </a:r>
                <a14:m>
                  <m:oMath xmlns:m="http://schemas.openxmlformats.org/officeDocument/2006/math">
                    <m:r>
                      <a:rPr lang="en-US" sz="2600" i="1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sz="2600" i="1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sSup>
                      <m:sSup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noBar"/>
                                <m:ctrlPr>
                                  <a:rPr lang="en-US" sz="2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600" i="1">
                                    <a:latin typeface="Cambria Math" panose="02040503050406030204" pitchFamily="18" charset="0"/>
                                  </a:rPr>
                                  <m:t>𝑘𝑇</m:t>
                                </m:r>
                                <m:r>
                                  <a:rPr lang="en-US" sz="26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6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num>
                              <m:den>
                                <m:r>
                                  <a:rPr lang="en-US" sz="26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B197BD4-A802-0FDC-CD35-B2F9AEA726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8" y="6354445"/>
                <a:ext cx="14312086" cy="1463157"/>
              </a:xfrm>
              <a:prstGeom prst="rect">
                <a:avLst/>
              </a:prstGeom>
              <a:blipFill>
                <a:blip r:embed="rId5"/>
                <a:stretch>
                  <a:fillRect t="-2521" b="-5882"/>
                </a:stretch>
              </a:blipFill>
              <a:ln w="38100" cap="rnd" cmpd="dbl"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173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31F454-5471-5A17-D93F-B3606A50970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88259" y="1600200"/>
                <a:ext cx="17884588" cy="8047892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Relying on </a:t>
                </a:r>
                <a:r>
                  <a:rPr lang="en-US" i="1" dirty="0"/>
                  <a:t>Lifting </a:t>
                </a:r>
                <a:r>
                  <a:rPr lang="en-US" i="1" dirty="0" err="1"/>
                  <a:t>Thm</a:t>
                </a:r>
                <a:r>
                  <a:rPr lang="en-US" dirty="0"/>
                  <a:t> prove quantum security and complexity results by </a:t>
                </a:r>
                <a:r>
                  <a:rPr lang="en-US" b="1" dirty="0"/>
                  <a:t>pure classical reasoning</a:t>
                </a:r>
              </a:p>
              <a:p>
                <a:endParaRPr lang="en-US" dirty="0"/>
              </a:p>
              <a:p>
                <a:r>
                  <a:rPr lang="en-US" dirty="0"/>
                  <a:t>Show for an </a:t>
                </a:r>
                <a:r>
                  <a:rPr lang="en-US" dirty="0" err="1"/>
                  <a:t>Alg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 makes </a:t>
                </a:r>
                <a:r>
                  <a:rPr lang="en-US" b="1" dirty="0"/>
                  <a:t>exactly 𝑘</a:t>
                </a:r>
                <a:r>
                  <a:rPr lang="en-US" dirty="0"/>
                  <a:t> quantum queries, success probability of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 is upper bounded by </a:t>
                </a:r>
                <a:r>
                  <a:rPr lang="en-US" b="1" dirty="0"/>
                  <a:t>𝑝(𝑅)</a:t>
                </a:r>
                <a:r>
                  <a:rPr lang="en-US" dirty="0"/>
                  <a:t>, 											𝑅 is winning relation specified by game:</a:t>
                </a:r>
              </a:p>
              <a:p>
                <a:pPr marL="508000" lvl="1" indent="0">
                  <a:buNone/>
                </a:pPr>
                <a:endParaRPr lang="en-US" sz="3000" b="0" i="1" dirty="0">
                  <a:latin typeface="Cambria Math" panose="02040503050406030204" pitchFamily="18" charset="0"/>
                </a:endParaRPr>
              </a:p>
              <a:p>
                <a:pPr marL="5080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d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000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|"/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𝑒𝑥𝑖𝑠𝑡𝑠</m:t>
                              </m:r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𝑝𝑒𝑟𝑚𝑢𝑡𝑎𝑡𝑖𝑜𝑛</m:t>
                              </m:r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</m:func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sz="3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b>
                          </m:s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3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0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sz="3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b>
                          </m:sSub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…</m:t>
                          </m:r>
                          <m:sSub>
                            <m:sSubPr>
                              <m:ctrlPr>
                                <a:rPr lang="en-US" sz="3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0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sz="3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0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</m:sub>
                          </m:sSub>
                        </m:e>
                      </m:d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 :</m:t>
                      </m:r>
                      <m:d>
                        <m:d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,…, </m:t>
                          </m:r>
                          <m:sSub>
                            <m:sSubPr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𝑢𝑛𝑖𝑓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𝑠𝑎𝑚𝑝𝑙𝑒𝑑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3000" dirty="0"/>
              </a:p>
              <a:p>
                <a:pPr lvl="1"/>
                <a:r>
                  <a:rPr lang="en-US" dirty="0"/>
                  <a:t>𝑝(𝑅) </a:t>
                </a:r>
                <a:r>
                  <a:rPr lang="en-US" i="1" dirty="0"/>
                  <a:t>depends solely on game</a:t>
                </a:r>
                <a:r>
                  <a:rPr lang="en-US" dirty="0"/>
                  <a:t> - can be calculated with </a:t>
                </a:r>
                <a:r>
                  <a:rPr lang="en-US" b="1" dirty="0"/>
                  <a:t>only classical reasoning</a:t>
                </a:r>
              </a:p>
              <a:p>
                <a:pPr lvl="1"/>
                <a:endParaRPr lang="en-US" b="1" dirty="0"/>
              </a:p>
              <a:p>
                <a:pPr marL="508000" lvl="1" indent="0">
                  <a:buNone/>
                </a:pPr>
                <a:endParaRPr lang="en-US" b="1" dirty="0"/>
              </a:p>
              <a:p>
                <a:r>
                  <a:rPr lang="en-US" b="1" dirty="0"/>
                  <a:t>Quantum Lifting Theorem with Classical Reasoning. </a:t>
                </a:r>
                <a:r>
                  <a:rPr lang="en-US" dirty="0"/>
                  <a:t>For any q. algorithm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 with 𝑞 quantum queries 			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`s success probabilities in game </a:t>
                </a:r>
                <a14:m>
                  <m:oMath xmlns:m="http://schemas.openxmlformats.org/officeDocument/2006/math">
                    <m:r>
                      <a:rPr lang="en-US" b="1" i="1" dirty="0">
                        <a:latin typeface="Cambria Math" panose="02040503050406030204" pitchFamily="18" charset="0"/>
                      </a:rPr>
                      <m:t>𝑮</m:t>
                    </m:r>
                  </m:oMath>
                </a14:m>
                <a:r>
                  <a:rPr lang="en-US" dirty="0"/>
                  <a:t> is at most:</a:t>
                </a:r>
              </a:p>
              <a:p>
                <a:pPr marL="5080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dirty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𝑤𝑖𝑛𝑠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𝑮</m:t>
                              </m:r>
                            </m:e>
                          </m:d>
                        </m:e>
                      </m:func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≤</m:t>
                      </m:r>
                      <m:sSup>
                        <m:sSup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  <m:sSup>
                        <m:sSup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noBar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1" dirty="0"/>
              </a:p>
              <a:p>
                <a:pPr marL="508000" lvl="1" indent="0">
                  <a:buNone/>
                </a:pPr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31F454-5471-5A17-D93F-B3606A50970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8259" y="1600200"/>
                <a:ext cx="17884588" cy="8047892"/>
              </a:xfrm>
              <a:blipFill>
                <a:blip r:embed="rId3"/>
                <a:stretch>
                  <a:fillRect l="-638" t="-158" r="-1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>
            <a:extLst>
              <a:ext uri="{FF2B5EF4-FFF2-40B4-BE49-F238E27FC236}">
                <a16:creationId xmlns:a16="http://schemas.microsoft.com/office/drawing/2014/main" id="{562ED44D-8EC3-9047-BD2D-0A57DA341B61}"/>
              </a:ext>
            </a:extLst>
          </p:cNvPr>
          <p:cNvSpPr txBox="1">
            <a:spLocks/>
          </p:cNvSpPr>
          <p:nvPr/>
        </p:nvSpPr>
        <p:spPr>
          <a:xfrm>
            <a:off x="567046" y="350841"/>
            <a:ext cx="11890170" cy="990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750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Quantum Security and Complexity by Classical Reasoning</a:t>
            </a:r>
            <a:endParaRPr lang="en-US" sz="37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35315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141416"/>
      </a:dk1>
      <a:lt1>
        <a:srgbClr val="FFFFFF"/>
      </a:lt1>
      <a:dk2>
        <a:srgbClr val="FD6262"/>
      </a:dk2>
      <a:lt2>
        <a:srgbClr val="6320EE"/>
      </a:lt2>
      <a:accent1>
        <a:srgbClr val="2AF56D"/>
      </a:accent1>
      <a:accent2>
        <a:srgbClr val="FF8C42"/>
      </a:accent2>
      <a:accent3>
        <a:srgbClr val="F40076"/>
      </a:accent3>
      <a:accent4>
        <a:srgbClr val="F7CB15"/>
      </a:accent4>
      <a:accent5>
        <a:srgbClr val="C7C5C7"/>
      </a:accent5>
      <a:accent6>
        <a:srgbClr val="797D81"/>
      </a:accent6>
      <a:hlink>
        <a:srgbClr val="FD6262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14314</TotalTime>
  <Words>3163</Words>
  <Application>Microsoft Macintosh PowerPoint</Application>
  <PresentationFormat>Custom</PresentationFormat>
  <Paragraphs>307</Paragraphs>
  <Slides>21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Cambria Math</vt:lpstr>
      <vt:lpstr>Calibri</vt:lpstr>
      <vt:lpstr>Wingdings</vt:lpstr>
      <vt:lpstr>Symbol</vt:lpstr>
      <vt:lpstr>Arial</vt:lpstr>
      <vt:lpstr>Roboto Black</vt:lpstr>
      <vt:lpstr>Roboto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Alexandru Cojocaru</cp:lastModifiedBy>
  <cp:revision>76</cp:revision>
  <dcterms:created xsi:type="dcterms:W3CDTF">2006-08-16T00:00:00Z</dcterms:created>
  <dcterms:modified xsi:type="dcterms:W3CDTF">2024-12-11T07:04:52Z</dcterms:modified>
</cp:coreProperties>
</file>