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69" r:id="rId7"/>
    <p:sldId id="273" r:id="rId8"/>
    <p:sldId id="276" r:id="rId9"/>
    <p:sldId id="287" r:id="rId10"/>
    <p:sldId id="279" r:id="rId11"/>
    <p:sldId id="305" r:id="rId12"/>
    <p:sldId id="306" r:id="rId13"/>
    <p:sldId id="272" r:id="rId14"/>
    <p:sldId id="290" r:id="rId15"/>
    <p:sldId id="291" r:id="rId16"/>
    <p:sldId id="302" r:id="rId17"/>
    <p:sldId id="292" r:id="rId18"/>
    <p:sldId id="293" r:id="rId19"/>
    <p:sldId id="309" r:id="rId20"/>
    <p:sldId id="310" r:id="rId21"/>
    <p:sldId id="266" r:id="rId22"/>
    <p:sldId id="275" r:id="rId23"/>
    <p:sldId id="280" r:id="rId24"/>
    <p:sldId id="308" r:id="rId25"/>
    <p:sldId id="303" r:id="rId26"/>
    <p:sldId id="307" r:id="rId27"/>
    <p:sldId id="304" r:id="rId28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Minion" panose="020B0604020202020204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C6309-CEE1-4812-B713-E76690E791E0}" v="6" dt="2024-12-07T12:14:44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4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yalcin, S. (Sengim)" userId="ee2b8c31-b43e-42bc-bb99-15113723c57e" providerId="ADAL" clId="{C10C6309-CEE1-4812-B713-E76690E791E0}"/>
    <pc:docChg chg="undo custSel addSld delSld modSld sldOrd">
      <pc:chgData name="Karayalcin, S. (Sengim)" userId="ee2b8c31-b43e-42bc-bb99-15113723c57e" providerId="ADAL" clId="{C10C6309-CEE1-4812-B713-E76690E791E0}" dt="2024-12-09T10:00:41.434" v="3914" actId="20577"/>
      <pc:docMkLst>
        <pc:docMk/>
      </pc:docMkLst>
      <pc:sldChg chg="modSp mod ord">
        <pc:chgData name="Karayalcin, S. (Sengim)" userId="ee2b8c31-b43e-42bc-bb99-15113723c57e" providerId="ADAL" clId="{C10C6309-CEE1-4812-B713-E76690E791E0}" dt="2024-12-07T11:58:56.634" v="17" actId="115"/>
        <pc:sldMkLst>
          <pc:docMk/>
          <pc:sldMk cId="2977814846" sldId="256"/>
        </pc:sldMkLst>
        <pc:spChg chg="mod">
          <ac:chgData name="Karayalcin, S. (Sengim)" userId="ee2b8c31-b43e-42bc-bb99-15113723c57e" providerId="ADAL" clId="{C10C6309-CEE1-4812-B713-E76690E791E0}" dt="2024-12-07T11:58:50.597" v="16" actId="20577"/>
          <ac:spMkLst>
            <pc:docMk/>
            <pc:sldMk cId="2977814846" sldId="256"/>
            <ac:spMk id="4" creationId="{00000000-0000-0000-0000-000000000000}"/>
          </ac:spMkLst>
        </pc:spChg>
        <pc:spChg chg="mod">
          <ac:chgData name="Karayalcin, S. (Sengim)" userId="ee2b8c31-b43e-42bc-bb99-15113723c57e" providerId="ADAL" clId="{C10C6309-CEE1-4812-B713-E76690E791E0}" dt="2024-12-07T11:58:56.634" v="17" actId="115"/>
          <ac:spMkLst>
            <pc:docMk/>
            <pc:sldMk cId="2977814846" sldId="256"/>
            <ac:spMk id="5" creationId="{00000000-0000-0000-0000-000000000000}"/>
          </ac:spMkLst>
        </pc:spChg>
      </pc:sldChg>
      <pc:sldChg chg="modSp mod">
        <pc:chgData name="Karayalcin, S. (Sengim)" userId="ee2b8c31-b43e-42bc-bb99-15113723c57e" providerId="ADAL" clId="{C10C6309-CEE1-4812-B713-E76690E791E0}" dt="2024-12-07T11:59:44.596" v="34" actId="20577"/>
        <pc:sldMkLst>
          <pc:docMk/>
          <pc:sldMk cId="246121372" sldId="258"/>
        </pc:sldMkLst>
        <pc:spChg chg="mod">
          <ac:chgData name="Karayalcin, S. (Sengim)" userId="ee2b8c31-b43e-42bc-bb99-15113723c57e" providerId="ADAL" clId="{C10C6309-CEE1-4812-B713-E76690E791E0}" dt="2024-12-07T11:59:44.596" v="34" actId="20577"/>
          <ac:spMkLst>
            <pc:docMk/>
            <pc:sldMk cId="246121372" sldId="258"/>
            <ac:spMk id="7" creationId="{00000000-0000-0000-0000-000000000000}"/>
          </ac:spMkLst>
        </pc:spChg>
      </pc:sldChg>
      <pc:sldChg chg="modSp mod">
        <pc:chgData name="Karayalcin, S. (Sengim)" userId="ee2b8c31-b43e-42bc-bb99-15113723c57e" providerId="ADAL" clId="{C10C6309-CEE1-4812-B713-E76690E791E0}" dt="2024-12-09T07:16:13.178" v="2123" actId="20577"/>
        <pc:sldMkLst>
          <pc:docMk/>
          <pc:sldMk cId="2526835830" sldId="266"/>
        </pc:sldMkLst>
        <pc:spChg chg="mod">
          <ac:chgData name="Karayalcin, S. (Sengim)" userId="ee2b8c31-b43e-42bc-bb99-15113723c57e" providerId="ADAL" clId="{C10C6309-CEE1-4812-B713-E76690E791E0}" dt="2024-12-09T07:16:13.178" v="2123" actId="20577"/>
          <ac:spMkLst>
            <pc:docMk/>
            <pc:sldMk cId="2526835830" sldId="266"/>
            <ac:spMk id="6" creationId="{00000000-0000-0000-0000-000000000000}"/>
          </ac:spMkLst>
        </pc:spChg>
      </pc:sldChg>
      <pc:sldChg chg="modSp mod">
        <pc:chgData name="Karayalcin, S. (Sengim)" userId="ee2b8c31-b43e-42bc-bb99-15113723c57e" providerId="ADAL" clId="{C10C6309-CEE1-4812-B713-E76690E791E0}" dt="2024-12-09T09:56:55.457" v="3902" actId="14100"/>
        <pc:sldMkLst>
          <pc:docMk/>
          <pc:sldMk cId="3176846811" sldId="269"/>
        </pc:sldMkLst>
        <pc:spChg chg="mod">
          <ac:chgData name="Karayalcin, S. (Sengim)" userId="ee2b8c31-b43e-42bc-bb99-15113723c57e" providerId="ADAL" clId="{C10C6309-CEE1-4812-B713-E76690E791E0}" dt="2024-12-09T09:56:55.457" v="3902" actId="14100"/>
          <ac:spMkLst>
            <pc:docMk/>
            <pc:sldMk cId="3176846811" sldId="269"/>
            <ac:spMk id="7" creationId="{00000000-0000-0000-0000-000000000000}"/>
          </ac:spMkLst>
        </pc:spChg>
      </pc:sldChg>
      <pc:sldChg chg="del">
        <pc:chgData name="Karayalcin, S. (Sengim)" userId="ee2b8c31-b43e-42bc-bb99-15113723c57e" providerId="ADAL" clId="{C10C6309-CEE1-4812-B713-E76690E791E0}" dt="2024-12-07T11:59:28.638" v="19" actId="47"/>
        <pc:sldMkLst>
          <pc:docMk/>
          <pc:sldMk cId="2928809782" sldId="271"/>
        </pc:sldMkLst>
      </pc:sldChg>
      <pc:sldChg chg="modSp mod">
        <pc:chgData name="Karayalcin, S. (Sengim)" userId="ee2b8c31-b43e-42bc-bb99-15113723c57e" providerId="ADAL" clId="{C10C6309-CEE1-4812-B713-E76690E791E0}" dt="2024-12-09T07:15:43.008" v="2111" actId="20577"/>
        <pc:sldMkLst>
          <pc:docMk/>
          <pc:sldMk cId="2342231919" sldId="272"/>
        </pc:sldMkLst>
        <pc:spChg chg="mod">
          <ac:chgData name="Karayalcin, S. (Sengim)" userId="ee2b8c31-b43e-42bc-bb99-15113723c57e" providerId="ADAL" clId="{C10C6309-CEE1-4812-B713-E76690E791E0}" dt="2024-12-09T07:15:43.008" v="2111" actId="20577"/>
          <ac:spMkLst>
            <pc:docMk/>
            <pc:sldMk cId="2342231919" sldId="272"/>
            <ac:spMk id="7" creationId="{00000000-0000-0000-0000-000000000000}"/>
          </ac:spMkLst>
        </pc:spChg>
      </pc:sldChg>
      <pc:sldChg chg="add del ord">
        <pc:chgData name="Karayalcin, S. (Sengim)" userId="ee2b8c31-b43e-42bc-bb99-15113723c57e" providerId="ADAL" clId="{C10C6309-CEE1-4812-B713-E76690E791E0}" dt="2024-12-09T09:57:11.138" v="3904"/>
        <pc:sldMkLst>
          <pc:docMk/>
          <pc:sldMk cId="2925266538" sldId="273"/>
        </pc:sldMkLst>
      </pc:sldChg>
      <pc:sldChg chg="modSp mod ord">
        <pc:chgData name="Karayalcin, S. (Sengim)" userId="ee2b8c31-b43e-42bc-bb99-15113723c57e" providerId="ADAL" clId="{C10C6309-CEE1-4812-B713-E76690E791E0}" dt="2024-12-08T06:23:55.343" v="434"/>
        <pc:sldMkLst>
          <pc:docMk/>
          <pc:sldMk cId="3866746095" sldId="276"/>
        </pc:sldMkLst>
        <pc:spChg chg="mod">
          <ac:chgData name="Karayalcin, S. (Sengim)" userId="ee2b8c31-b43e-42bc-bb99-15113723c57e" providerId="ADAL" clId="{C10C6309-CEE1-4812-B713-E76690E791E0}" dt="2024-12-07T12:00:35.094" v="35" actId="20577"/>
          <ac:spMkLst>
            <pc:docMk/>
            <pc:sldMk cId="3866746095" sldId="276"/>
            <ac:spMk id="3" creationId="{EB20A15C-CC71-5B57-759F-AD2C25C7AD7D}"/>
          </ac:spMkLst>
        </pc:spChg>
      </pc:sldChg>
      <pc:sldChg chg="del">
        <pc:chgData name="Karayalcin, S. (Sengim)" userId="ee2b8c31-b43e-42bc-bb99-15113723c57e" providerId="ADAL" clId="{C10C6309-CEE1-4812-B713-E76690E791E0}" dt="2024-12-07T11:59:31.102" v="20" actId="47"/>
        <pc:sldMkLst>
          <pc:docMk/>
          <pc:sldMk cId="3613439819" sldId="277"/>
        </pc:sldMkLst>
      </pc:sldChg>
      <pc:sldChg chg="del">
        <pc:chgData name="Karayalcin, S. (Sengim)" userId="ee2b8c31-b43e-42bc-bb99-15113723c57e" providerId="ADAL" clId="{C10C6309-CEE1-4812-B713-E76690E791E0}" dt="2024-12-08T06:20:50.793" v="149" actId="47"/>
        <pc:sldMkLst>
          <pc:docMk/>
          <pc:sldMk cId="1520410245" sldId="278"/>
        </pc:sldMkLst>
      </pc:sldChg>
      <pc:sldChg chg="modSp mod">
        <pc:chgData name="Karayalcin, S. (Sengim)" userId="ee2b8c31-b43e-42bc-bb99-15113723c57e" providerId="ADAL" clId="{C10C6309-CEE1-4812-B713-E76690E791E0}" dt="2024-12-09T07:08:05.110" v="1506" actId="20577"/>
        <pc:sldMkLst>
          <pc:docMk/>
          <pc:sldMk cId="2484955524" sldId="279"/>
        </pc:sldMkLst>
        <pc:spChg chg="mod">
          <ac:chgData name="Karayalcin, S. (Sengim)" userId="ee2b8c31-b43e-42bc-bb99-15113723c57e" providerId="ADAL" clId="{C10C6309-CEE1-4812-B713-E76690E791E0}" dt="2024-12-08T06:20:59.215" v="152" actId="20577"/>
          <ac:spMkLst>
            <pc:docMk/>
            <pc:sldMk cId="2484955524" sldId="279"/>
            <ac:spMk id="2" creationId="{75F7FBCD-540E-A3BE-90EB-E08454B48176}"/>
          </ac:spMkLst>
        </pc:spChg>
        <pc:spChg chg="mod">
          <ac:chgData name="Karayalcin, S. (Sengim)" userId="ee2b8c31-b43e-42bc-bb99-15113723c57e" providerId="ADAL" clId="{C10C6309-CEE1-4812-B713-E76690E791E0}" dt="2024-12-09T07:08:05.110" v="1506" actId="20577"/>
          <ac:spMkLst>
            <pc:docMk/>
            <pc:sldMk cId="2484955524" sldId="279"/>
            <ac:spMk id="3" creationId="{4B02FAB5-CE19-6369-BA53-58EBFAC0D09D}"/>
          </ac:spMkLst>
        </pc:spChg>
      </pc:sldChg>
      <pc:sldChg chg="modSp mod">
        <pc:chgData name="Karayalcin, S. (Sengim)" userId="ee2b8c31-b43e-42bc-bb99-15113723c57e" providerId="ADAL" clId="{C10C6309-CEE1-4812-B713-E76690E791E0}" dt="2024-12-09T07:35:32.214" v="3689" actId="20577"/>
        <pc:sldMkLst>
          <pc:docMk/>
          <pc:sldMk cId="241100094" sldId="280"/>
        </pc:sldMkLst>
        <pc:spChg chg="mod">
          <ac:chgData name="Karayalcin, S. (Sengim)" userId="ee2b8c31-b43e-42bc-bb99-15113723c57e" providerId="ADAL" clId="{C10C6309-CEE1-4812-B713-E76690E791E0}" dt="2024-12-09T07:35:32.214" v="3689" actId="20577"/>
          <ac:spMkLst>
            <pc:docMk/>
            <pc:sldMk cId="241100094" sldId="280"/>
            <ac:spMk id="3" creationId="{D97E952B-E4F7-E878-4D6E-9BFEDFCEEBFE}"/>
          </ac:spMkLst>
        </pc:spChg>
      </pc:sldChg>
      <pc:sldChg chg="del">
        <pc:chgData name="Karayalcin, S. (Sengim)" userId="ee2b8c31-b43e-42bc-bb99-15113723c57e" providerId="ADAL" clId="{C10C6309-CEE1-4812-B713-E76690E791E0}" dt="2024-12-08T06:22:22.901" v="345" actId="47"/>
        <pc:sldMkLst>
          <pc:docMk/>
          <pc:sldMk cId="372210623" sldId="281"/>
        </pc:sldMkLst>
      </pc:sldChg>
      <pc:sldChg chg="del">
        <pc:chgData name="Karayalcin, S. (Sengim)" userId="ee2b8c31-b43e-42bc-bb99-15113723c57e" providerId="ADAL" clId="{C10C6309-CEE1-4812-B713-E76690E791E0}" dt="2024-12-06T13:52:48.885" v="0" actId="47"/>
        <pc:sldMkLst>
          <pc:docMk/>
          <pc:sldMk cId="1906618559" sldId="284"/>
        </pc:sldMkLst>
      </pc:sldChg>
      <pc:sldChg chg="del">
        <pc:chgData name="Karayalcin, S. (Sengim)" userId="ee2b8c31-b43e-42bc-bb99-15113723c57e" providerId="ADAL" clId="{C10C6309-CEE1-4812-B713-E76690E791E0}" dt="2024-12-07T12:02:40.635" v="36" actId="47"/>
        <pc:sldMkLst>
          <pc:docMk/>
          <pc:sldMk cId="1323243896" sldId="285"/>
        </pc:sldMkLst>
      </pc:sldChg>
      <pc:sldChg chg="del">
        <pc:chgData name="Karayalcin, S. (Sengim)" userId="ee2b8c31-b43e-42bc-bb99-15113723c57e" providerId="ADAL" clId="{C10C6309-CEE1-4812-B713-E76690E791E0}" dt="2024-12-07T12:02:45.120" v="38" actId="47"/>
        <pc:sldMkLst>
          <pc:docMk/>
          <pc:sldMk cId="738769117" sldId="286"/>
        </pc:sldMkLst>
      </pc:sldChg>
      <pc:sldChg chg="ord">
        <pc:chgData name="Karayalcin, S. (Sengim)" userId="ee2b8c31-b43e-42bc-bb99-15113723c57e" providerId="ADAL" clId="{C10C6309-CEE1-4812-B713-E76690E791E0}" dt="2024-12-08T06:23:57.212" v="436"/>
        <pc:sldMkLst>
          <pc:docMk/>
          <pc:sldMk cId="1604521477" sldId="287"/>
        </pc:sldMkLst>
      </pc:sldChg>
      <pc:sldChg chg="del">
        <pc:chgData name="Karayalcin, S. (Sengim)" userId="ee2b8c31-b43e-42bc-bb99-15113723c57e" providerId="ADAL" clId="{C10C6309-CEE1-4812-B713-E76690E791E0}" dt="2024-12-08T06:23:30.648" v="430" actId="47"/>
        <pc:sldMkLst>
          <pc:docMk/>
          <pc:sldMk cId="2194328600" sldId="288"/>
        </pc:sldMkLst>
      </pc:sldChg>
      <pc:sldChg chg="del">
        <pc:chgData name="Karayalcin, S. (Sengim)" userId="ee2b8c31-b43e-42bc-bb99-15113723c57e" providerId="ADAL" clId="{C10C6309-CEE1-4812-B713-E76690E791E0}" dt="2024-12-07T11:59:27.188" v="18" actId="47"/>
        <pc:sldMkLst>
          <pc:docMk/>
          <pc:sldMk cId="1741086036" sldId="289"/>
        </pc:sldMkLst>
      </pc:sldChg>
      <pc:sldChg chg="del">
        <pc:chgData name="Karayalcin, S. (Sengim)" userId="ee2b8c31-b43e-42bc-bb99-15113723c57e" providerId="ADAL" clId="{C10C6309-CEE1-4812-B713-E76690E791E0}" dt="2024-12-07T12:03:02.748" v="43" actId="47"/>
        <pc:sldMkLst>
          <pc:docMk/>
          <pc:sldMk cId="1406457799" sldId="295"/>
        </pc:sldMkLst>
      </pc:sldChg>
      <pc:sldChg chg="del">
        <pc:chgData name="Karayalcin, S. (Sengim)" userId="ee2b8c31-b43e-42bc-bb99-15113723c57e" providerId="ADAL" clId="{C10C6309-CEE1-4812-B713-E76690E791E0}" dt="2024-12-07T12:02:43.652" v="37" actId="47"/>
        <pc:sldMkLst>
          <pc:docMk/>
          <pc:sldMk cId="656936037" sldId="296"/>
        </pc:sldMkLst>
      </pc:sldChg>
      <pc:sldChg chg="del">
        <pc:chgData name="Karayalcin, S. (Sengim)" userId="ee2b8c31-b43e-42bc-bb99-15113723c57e" providerId="ADAL" clId="{C10C6309-CEE1-4812-B713-E76690E791E0}" dt="2024-12-07T12:02:47.261" v="40" actId="47"/>
        <pc:sldMkLst>
          <pc:docMk/>
          <pc:sldMk cId="3281266927" sldId="297"/>
        </pc:sldMkLst>
      </pc:sldChg>
      <pc:sldChg chg="del">
        <pc:chgData name="Karayalcin, S. (Sengim)" userId="ee2b8c31-b43e-42bc-bb99-15113723c57e" providerId="ADAL" clId="{C10C6309-CEE1-4812-B713-E76690E791E0}" dt="2024-12-07T12:02:46.107" v="39" actId="47"/>
        <pc:sldMkLst>
          <pc:docMk/>
          <pc:sldMk cId="2570740404" sldId="298"/>
        </pc:sldMkLst>
      </pc:sldChg>
      <pc:sldChg chg="del">
        <pc:chgData name="Karayalcin, S. (Sengim)" userId="ee2b8c31-b43e-42bc-bb99-15113723c57e" providerId="ADAL" clId="{C10C6309-CEE1-4812-B713-E76690E791E0}" dt="2024-12-07T12:02:50.593" v="42" actId="47"/>
        <pc:sldMkLst>
          <pc:docMk/>
          <pc:sldMk cId="346564020" sldId="299"/>
        </pc:sldMkLst>
      </pc:sldChg>
      <pc:sldChg chg="del">
        <pc:chgData name="Karayalcin, S. (Sengim)" userId="ee2b8c31-b43e-42bc-bb99-15113723c57e" providerId="ADAL" clId="{C10C6309-CEE1-4812-B713-E76690E791E0}" dt="2024-12-07T12:02:49.493" v="41" actId="47"/>
        <pc:sldMkLst>
          <pc:docMk/>
          <pc:sldMk cId="2189844146" sldId="300"/>
        </pc:sldMkLst>
      </pc:sldChg>
      <pc:sldChg chg="del">
        <pc:chgData name="Karayalcin, S. (Sengim)" userId="ee2b8c31-b43e-42bc-bb99-15113723c57e" providerId="ADAL" clId="{C10C6309-CEE1-4812-B713-E76690E791E0}" dt="2024-12-09T07:06:39.830" v="1453" actId="47"/>
        <pc:sldMkLst>
          <pc:docMk/>
          <pc:sldMk cId="1714264330" sldId="301"/>
        </pc:sldMkLst>
      </pc:sldChg>
      <pc:sldChg chg="addSp delSp modSp new mod modClrScheme chgLayout">
        <pc:chgData name="Karayalcin, S. (Sengim)" userId="ee2b8c31-b43e-42bc-bb99-15113723c57e" providerId="ADAL" clId="{C10C6309-CEE1-4812-B713-E76690E791E0}" dt="2024-12-07T12:10:58.373" v="64" actId="26606"/>
        <pc:sldMkLst>
          <pc:docMk/>
          <pc:sldMk cId="3139277277" sldId="302"/>
        </pc:sldMkLst>
        <pc:spChg chg="mod">
          <ac:chgData name="Karayalcin, S. (Sengim)" userId="ee2b8c31-b43e-42bc-bb99-15113723c57e" providerId="ADAL" clId="{C10C6309-CEE1-4812-B713-E76690E791E0}" dt="2024-12-07T12:10:58.373" v="64" actId="26606"/>
          <ac:spMkLst>
            <pc:docMk/>
            <pc:sldMk cId="3139277277" sldId="302"/>
            <ac:spMk id="2" creationId="{F7F1C353-3762-0542-1914-489C40BC4EEE}"/>
          </ac:spMkLst>
        </pc:spChg>
        <pc:spChg chg="del mod">
          <ac:chgData name="Karayalcin, S. (Sengim)" userId="ee2b8c31-b43e-42bc-bb99-15113723c57e" providerId="ADAL" clId="{C10C6309-CEE1-4812-B713-E76690E791E0}" dt="2024-12-07T12:10:45.385" v="62" actId="478"/>
          <ac:spMkLst>
            <pc:docMk/>
            <pc:sldMk cId="3139277277" sldId="302"/>
            <ac:spMk id="3" creationId="{542D5DAD-6183-4980-ABCC-7880D9301E43}"/>
          </ac:spMkLst>
        </pc:spChg>
        <pc:spChg chg="del">
          <ac:chgData name="Karayalcin, S. (Sengim)" userId="ee2b8c31-b43e-42bc-bb99-15113723c57e" providerId="ADAL" clId="{C10C6309-CEE1-4812-B713-E76690E791E0}" dt="2024-12-07T12:10:40.807" v="60" actId="478"/>
          <ac:spMkLst>
            <pc:docMk/>
            <pc:sldMk cId="3139277277" sldId="302"/>
            <ac:spMk id="4" creationId="{BB4358B0-589D-CAED-7257-EC0F88C705B8}"/>
          </ac:spMkLst>
        </pc:spChg>
        <pc:graphicFrameChg chg="add del">
          <ac:chgData name="Karayalcin, S. (Sengim)" userId="ee2b8c31-b43e-42bc-bb99-15113723c57e" providerId="ADAL" clId="{C10C6309-CEE1-4812-B713-E76690E791E0}" dt="2024-12-07T12:10:36.701" v="58" actId="3680"/>
          <ac:graphicFrameMkLst>
            <pc:docMk/>
            <pc:sldMk cId="3139277277" sldId="302"/>
            <ac:graphicFrameMk id="5" creationId="{AA73D39F-D70E-59F9-2C11-640BE01BF333}"/>
          </ac:graphicFrameMkLst>
        </pc:graphicFrameChg>
        <pc:graphicFrameChg chg="add mod">
          <ac:chgData name="Karayalcin, S. (Sengim)" userId="ee2b8c31-b43e-42bc-bb99-15113723c57e" providerId="ADAL" clId="{C10C6309-CEE1-4812-B713-E76690E791E0}" dt="2024-12-07T12:10:33.137" v="57"/>
          <ac:graphicFrameMkLst>
            <pc:docMk/>
            <pc:sldMk cId="3139277277" sldId="302"/>
            <ac:graphicFrameMk id="6" creationId="{6EBB0317-633C-4257-27EE-D978EB4CC40C}"/>
          </ac:graphicFrameMkLst>
        </pc:graphicFrameChg>
        <pc:graphicFrameChg chg="add mod">
          <ac:chgData name="Karayalcin, S. (Sengim)" userId="ee2b8c31-b43e-42bc-bb99-15113723c57e" providerId="ADAL" clId="{C10C6309-CEE1-4812-B713-E76690E791E0}" dt="2024-12-07T12:10:58.373" v="64" actId="26606"/>
          <ac:graphicFrameMkLst>
            <pc:docMk/>
            <pc:sldMk cId="3139277277" sldId="302"/>
            <ac:graphicFrameMk id="7" creationId="{674F65F4-5C15-C262-5E80-C321494C210F}"/>
          </ac:graphicFrameMkLst>
        </pc:graphicFrameChg>
      </pc:sldChg>
      <pc:sldChg chg="addSp delSp modSp new mod">
        <pc:chgData name="Karayalcin, S. (Sengim)" userId="ee2b8c31-b43e-42bc-bb99-15113723c57e" providerId="ADAL" clId="{C10C6309-CEE1-4812-B713-E76690E791E0}" dt="2024-12-07T12:14:47.970" v="127" actId="1076"/>
        <pc:sldMkLst>
          <pc:docMk/>
          <pc:sldMk cId="541605173" sldId="303"/>
        </pc:sldMkLst>
        <pc:spChg chg="mod">
          <ac:chgData name="Karayalcin, S. (Sengim)" userId="ee2b8c31-b43e-42bc-bb99-15113723c57e" providerId="ADAL" clId="{C10C6309-CEE1-4812-B713-E76690E791E0}" dt="2024-12-07T12:12:31.057" v="103" actId="20577"/>
          <ac:spMkLst>
            <pc:docMk/>
            <pc:sldMk cId="541605173" sldId="303"/>
            <ac:spMk id="2" creationId="{F40AACE7-3CE1-4454-D44D-D6E4E4D870EB}"/>
          </ac:spMkLst>
        </pc:spChg>
        <pc:spChg chg="del">
          <ac:chgData name="Karayalcin, S. (Sengim)" userId="ee2b8c31-b43e-42bc-bb99-15113723c57e" providerId="ADAL" clId="{C10C6309-CEE1-4812-B713-E76690E791E0}" dt="2024-12-07T12:14:04.074" v="123" actId="478"/>
          <ac:spMkLst>
            <pc:docMk/>
            <pc:sldMk cId="541605173" sldId="303"/>
            <ac:spMk id="3" creationId="{9B138AC9-E02D-824A-1C52-1EFBD106B7AA}"/>
          </ac:spMkLst>
        </pc:spChg>
        <pc:spChg chg="del">
          <ac:chgData name="Karayalcin, S. (Sengim)" userId="ee2b8c31-b43e-42bc-bb99-15113723c57e" providerId="ADAL" clId="{C10C6309-CEE1-4812-B713-E76690E791E0}" dt="2024-12-07T12:14:02.391" v="122" actId="478"/>
          <ac:spMkLst>
            <pc:docMk/>
            <pc:sldMk cId="541605173" sldId="303"/>
            <ac:spMk id="4" creationId="{2D91C464-311A-8B7C-4CEC-DFE8217A4EC5}"/>
          </ac:spMkLst>
        </pc:spChg>
        <pc:picChg chg="add mod">
          <ac:chgData name="Karayalcin, S. (Sengim)" userId="ee2b8c31-b43e-42bc-bb99-15113723c57e" providerId="ADAL" clId="{C10C6309-CEE1-4812-B713-E76690E791E0}" dt="2024-12-07T12:14:47.970" v="127" actId="1076"/>
          <ac:picMkLst>
            <pc:docMk/>
            <pc:sldMk cId="541605173" sldId="303"/>
            <ac:picMk id="6" creationId="{51325BD5-C444-354B-C53F-B016174B6FA9}"/>
          </ac:picMkLst>
        </pc:picChg>
      </pc:sldChg>
      <pc:sldChg chg="addSp delSp modSp new mod">
        <pc:chgData name="Karayalcin, S. (Sengim)" userId="ee2b8c31-b43e-42bc-bb99-15113723c57e" providerId="ADAL" clId="{C10C6309-CEE1-4812-B713-E76690E791E0}" dt="2024-12-07T12:13:58.907" v="121" actId="1076"/>
        <pc:sldMkLst>
          <pc:docMk/>
          <pc:sldMk cId="3935552109" sldId="304"/>
        </pc:sldMkLst>
        <pc:spChg chg="mod">
          <ac:chgData name="Karayalcin, S. (Sengim)" userId="ee2b8c31-b43e-42bc-bb99-15113723c57e" providerId="ADAL" clId="{C10C6309-CEE1-4812-B713-E76690E791E0}" dt="2024-12-07T12:13:33.253" v="107" actId="20577"/>
          <ac:spMkLst>
            <pc:docMk/>
            <pc:sldMk cId="3935552109" sldId="304"/>
            <ac:spMk id="2" creationId="{CF0415F1-5E37-2FC5-16D9-2E709AD3A432}"/>
          </ac:spMkLst>
        </pc:spChg>
        <pc:spChg chg="del mod">
          <ac:chgData name="Karayalcin, S. (Sengim)" userId="ee2b8c31-b43e-42bc-bb99-15113723c57e" providerId="ADAL" clId="{C10C6309-CEE1-4812-B713-E76690E791E0}" dt="2024-12-07T12:13:49.300" v="114" actId="478"/>
          <ac:spMkLst>
            <pc:docMk/>
            <pc:sldMk cId="3935552109" sldId="304"/>
            <ac:spMk id="3" creationId="{1036C2F4-80A9-0311-EC5F-B30A000BC9AF}"/>
          </ac:spMkLst>
        </pc:spChg>
        <pc:spChg chg="del">
          <ac:chgData name="Karayalcin, S. (Sengim)" userId="ee2b8c31-b43e-42bc-bb99-15113723c57e" providerId="ADAL" clId="{C10C6309-CEE1-4812-B713-E76690E791E0}" dt="2024-12-07T12:13:35.268" v="108"/>
          <ac:spMkLst>
            <pc:docMk/>
            <pc:sldMk cId="3935552109" sldId="304"/>
            <ac:spMk id="4" creationId="{E2605705-CF7E-4AB1-5EA5-2DCFDDC061A6}"/>
          </ac:spMkLst>
        </pc:spChg>
        <pc:spChg chg="add del mod">
          <ac:chgData name="Karayalcin, S. (Sengim)" userId="ee2b8c31-b43e-42bc-bb99-15113723c57e" providerId="ADAL" clId="{C10C6309-CEE1-4812-B713-E76690E791E0}" dt="2024-12-07T12:13:53.324" v="116" actId="478"/>
          <ac:spMkLst>
            <pc:docMk/>
            <pc:sldMk cId="3935552109" sldId="304"/>
            <ac:spMk id="8" creationId="{069D1CE9-847E-1B90-983D-0103E36195D6}"/>
          </ac:spMkLst>
        </pc:spChg>
        <pc:picChg chg="add del mod">
          <ac:chgData name="Karayalcin, S. (Sengim)" userId="ee2b8c31-b43e-42bc-bb99-15113723c57e" providerId="ADAL" clId="{C10C6309-CEE1-4812-B713-E76690E791E0}" dt="2024-12-07T12:13:51.226" v="115" actId="478"/>
          <ac:picMkLst>
            <pc:docMk/>
            <pc:sldMk cId="3935552109" sldId="304"/>
            <ac:picMk id="6" creationId="{991368FD-2A32-4773-3643-5D4DC35634A4}"/>
          </ac:picMkLst>
        </pc:picChg>
        <pc:picChg chg="add mod">
          <ac:chgData name="Karayalcin, S. (Sengim)" userId="ee2b8c31-b43e-42bc-bb99-15113723c57e" providerId="ADAL" clId="{C10C6309-CEE1-4812-B713-E76690E791E0}" dt="2024-12-07T12:13:58.907" v="121" actId="1076"/>
          <ac:picMkLst>
            <pc:docMk/>
            <pc:sldMk cId="3935552109" sldId="304"/>
            <ac:picMk id="10" creationId="{2D685164-7DE6-F9AE-874C-06D43D5230BF}"/>
          </ac:picMkLst>
        </pc:picChg>
      </pc:sldChg>
      <pc:sldChg chg="addSp delSp modSp new mod ord">
        <pc:chgData name="Karayalcin, S. (Sengim)" userId="ee2b8c31-b43e-42bc-bb99-15113723c57e" providerId="ADAL" clId="{C10C6309-CEE1-4812-B713-E76690E791E0}" dt="2024-12-09T07:12:53.530" v="2091" actId="20577"/>
        <pc:sldMkLst>
          <pc:docMk/>
          <pc:sldMk cId="716446787" sldId="305"/>
        </pc:sldMkLst>
        <pc:spChg chg="mod">
          <ac:chgData name="Karayalcin, S. (Sengim)" userId="ee2b8c31-b43e-42bc-bb99-15113723c57e" providerId="ADAL" clId="{C10C6309-CEE1-4812-B713-E76690E791E0}" dt="2024-12-08T06:24:14.876" v="468" actId="20577"/>
          <ac:spMkLst>
            <pc:docMk/>
            <pc:sldMk cId="716446787" sldId="305"/>
            <ac:spMk id="2" creationId="{CA6C94F2-88FF-BDFC-EE23-34AEA619728B}"/>
          </ac:spMkLst>
        </pc:spChg>
        <pc:spChg chg="mod">
          <ac:chgData name="Karayalcin, S. (Sengim)" userId="ee2b8c31-b43e-42bc-bb99-15113723c57e" providerId="ADAL" clId="{C10C6309-CEE1-4812-B713-E76690E791E0}" dt="2024-12-09T07:12:53.530" v="2091" actId="20577"/>
          <ac:spMkLst>
            <pc:docMk/>
            <pc:sldMk cId="716446787" sldId="305"/>
            <ac:spMk id="3" creationId="{CD0C2328-2731-B0B4-100B-A77F593877EB}"/>
          </ac:spMkLst>
        </pc:spChg>
        <pc:picChg chg="add del">
          <ac:chgData name="Karayalcin, S. (Sengim)" userId="ee2b8c31-b43e-42bc-bb99-15113723c57e" providerId="ADAL" clId="{C10C6309-CEE1-4812-B713-E76690E791E0}" dt="2024-12-09T07:10:55.705" v="1930" actId="22"/>
          <ac:picMkLst>
            <pc:docMk/>
            <pc:sldMk cId="716446787" sldId="305"/>
            <ac:picMk id="6" creationId="{4D743954-1759-3584-B78E-64FC4464D39B}"/>
          </ac:picMkLst>
        </pc:picChg>
      </pc:sldChg>
      <pc:sldChg chg="modSp new mod">
        <pc:chgData name="Karayalcin, S. (Sengim)" userId="ee2b8c31-b43e-42bc-bb99-15113723c57e" providerId="ADAL" clId="{C10C6309-CEE1-4812-B713-E76690E791E0}" dt="2024-12-08T06:29:27.826" v="1177" actId="20577"/>
        <pc:sldMkLst>
          <pc:docMk/>
          <pc:sldMk cId="2280984950" sldId="306"/>
        </pc:sldMkLst>
        <pc:spChg chg="mod">
          <ac:chgData name="Karayalcin, S. (Sengim)" userId="ee2b8c31-b43e-42bc-bb99-15113723c57e" providerId="ADAL" clId="{C10C6309-CEE1-4812-B713-E76690E791E0}" dt="2024-12-08T06:26:43.434" v="695" actId="20577"/>
          <ac:spMkLst>
            <pc:docMk/>
            <pc:sldMk cId="2280984950" sldId="306"/>
            <ac:spMk id="2" creationId="{E31E59E9-78A9-E8DE-D787-FC506B95DD43}"/>
          </ac:spMkLst>
        </pc:spChg>
        <pc:spChg chg="mod">
          <ac:chgData name="Karayalcin, S. (Sengim)" userId="ee2b8c31-b43e-42bc-bb99-15113723c57e" providerId="ADAL" clId="{C10C6309-CEE1-4812-B713-E76690E791E0}" dt="2024-12-08T06:29:27.826" v="1177" actId="20577"/>
          <ac:spMkLst>
            <pc:docMk/>
            <pc:sldMk cId="2280984950" sldId="306"/>
            <ac:spMk id="3" creationId="{F7B9D3FB-AED7-05AB-97D5-9ECFFA9A9141}"/>
          </ac:spMkLst>
        </pc:spChg>
      </pc:sldChg>
      <pc:sldChg chg="addSp delSp modSp new mod">
        <pc:chgData name="Karayalcin, S. (Sengim)" userId="ee2b8c31-b43e-42bc-bb99-15113723c57e" providerId="ADAL" clId="{C10C6309-CEE1-4812-B713-E76690E791E0}" dt="2024-12-08T06:33:02.270" v="1423" actId="1076"/>
        <pc:sldMkLst>
          <pc:docMk/>
          <pc:sldMk cId="305496503" sldId="307"/>
        </pc:sldMkLst>
        <pc:spChg chg="mod">
          <ac:chgData name="Karayalcin, S. (Sengim)" userId="ee2b8c31-b43e-42bc-bb99-15113723c57e" providerId="ADAL" clId="{C10C6309-CEE1-4812-B713-E76690E791E0}" dt="2024-12-08T06:32:54.237" v="1419" actId="20577"/>
          <ac:spMkLst>
            <pc:docMk/>
            <pc:sldMk cId="305496503" sldId="307"/>
            <ac:spMk id="2" creationId="{CE32E505-0ADB-EB12-7F70-B39FC238E17C}"/>
          </ac:spMkLst>
        </pc:spChg>
        <pc:spChg chg="del">
          <ac:chgData name="Karayalcin, S. (Sengim)" userId="ee2b8c31-b43e-42bc-bb99-15113723c57e" providerId="ADAL" clId="{C10C6309-CEE1-4812-B713-E76690E791E0}" dt="2024-12-08T06:32:59.804" v="1421" actId="478"/>
          <ac:spMkLst>
            <pc:docMk/>
            <pc:sldMk cId="305496503" sldId="307"/>
            <ac:spMk id="3" creationId="{49D9BA1F-F636-7226-0354-E49719BE3AE3}"/>
          </ac:spMkLst>
        </pc:spChg>
        <pc:spChg chg="del">
          <ac:chgData name="Karayalcin, S. (Sengim)" userId="ee2b8c31-b43e-42bc-bb99-15113723c57e" providerId="ADAL" clId="{C10C6309-CEE1-4812-B713-E76690E791E0}" dt="2024-12-08T06:32:57.266" v="1420" actId="478"/>
          <ac:spMkLst>
            <pc:docMk/>
            <pc:sldMk cId="305496503" sldId="307"/>
            <ac:spMk id="4" creationId="{5CE53A82-0A00-E25B-97ED-6AF80AFEB632}"/>
          </ac:spMkLst>
        </pc:spChg>
        <pc:picChg chg="add mod">
          <ac:chgData name="Karayalcin, S. (Sengim)" userId="ee2b8c31-b43e-42bc-bb99-15113723c57e" providerId="ADAL" clId="{C10C6309-CEE1-4812-B713-E76690E791E0}" dt="2024-12-08T06:33:02.270" v="1423" actId="1076"/>
          <ac:picMkLst>
            <pc:docMk/>
            <pc:sldMk cId="305496503" sldId="307"/>
            <ac:picMk id="6" creationId="{3DC9C591-0F67-C889-1D7D-BF3502B827A4}"/>
          </ac:picMkLst>
        </pc:picChg>
      </pc:sldChg>
      <pc:sldChg chg="addSp delSp modSp new mod">
        <pc:chgData name="Karayalcin, S. (Sengim)" userId="ee2b8c31-b43e-42bc-bb99-15113723c57e" providerId="ADAL" clId="{C10C6309-CEE1-4812-B713-E76690E791E0}" dt="2024-12-08T06:33:58.134" v="1452" actId="1076"/>
        <pc:sldMkLst>
          <pc:docMk/>
          <pc:sldMk cId="2087479751" sldId="308"/>
        </pc:sldMkLst>
        <pc:spChg chg="mod">
          <ac:chgData name="Karayalcin, S. (Sengim)" userId="ee2b8c31-b43e-42bc-bb99-15113723c57e" providerId="ADAL" clId="{C10C6309-CEE1-4812-B713-E76690E791E0}" dt="2024-12-08T06:33:15.131" v="1447" actId="20577"/>
          <ac:spMkLst>
            <pc:docMk/>
            <pc:sldMk cId="2087479751" sldId="308"/>
            <ac:spMk id="2" creationId="{87C5A223-95A2-F980-5E23-E332CC0188D3}"/>
          </ac:spMkLst>
        </pc:spChg>
        <pc:spChg chg="del">
          <ac:chgData name="Karayalcin, S. (Sengim)" userId="ee2b8c31-b43e-42bc-bb99-15113723c57e" providerId="ADAL" clId="{C10C6309-CEE1-4812-B713-E76690E791E0}" dt="2024-12-08T06:33:19.901" v="1449" actId="478"/>
          <ac:spMkLst>
            <pc:docMk/>
            <pc:sldMk cId="2087479751" sldId="308"/>
            <ac:spMk id="3" creationId="{1EBF8AD8-A9B8-0B42-5D01-F0566474D6A6}"/>
          </ac:spMkLst>
        </pc:spChg>
        <pc:spChg chg="del">
          <ac:chgData name="Karayalcin, S. (Sengim)" userId="ee2b8c31-b43e-42bc-bb99-15113723c57e" providerId="ADAL" clId="{C10C6309-CEE1-4812-B713-E76690E791E0}" dt="2024-12-08T06:33:17.716" v="1448" actId="478"/>
          <ac:spMkLst>
            <pc:docMk/>
            <pc:sldMk cId="2087479751" sldId="308"/>
            <ac:spMk id="4" creationId="{61999E3D-C8B3-3E65-7509-FD01032A17E1}"/>
          </ac:spMkLst>
        </pc:spChg>
        <pc:picChg chg="add mod">
          <ac:chgData name="Karayalcin, S. (Sengim)" userId="ee2b8c31-b43e-42bc-bb99-15113723c57e" providerId="ADAL" clId="{C10C6309-CEE1-4812-B713-E76690E791E0}" dt="2024-12-08T06:33:58.134" v="1452" actId="1076"/>
          <ac:picMkLst>
            <pc:docMk/>
            <pc:sldMk cId="2087479751" sldId="308"/>
            <ac:picMk id="6" creationId="{5CCA2E96-D4ED-D458-3C20-F86AF5697789}"/>
          </ac:picMkLst>
        </pc:picChg>
      </pc:sldChg>
      <pc:sldChg chg="modSp new del mod">
        <pc:chgData name="Karayalcin, S. (Sengim)" userId="ee2b8c31-b43e-42bc-bb99-15113723c57e" providerId="ADAL" clId="{C10C6309-CEE1-4812-B713-E76690E791E0}" dt="2024-12-09T07:10:50.344" v="1927" actId="47"/>
        <pc:sldMkLst>
          <pc:docMk/>
          <pc:sldMk cId="2016906096" sldId="309"/>
        </pc:sldMkLst>
        <pc:spChg chg="mod">
          <ac:chgData name="Karayalcin, S. (Sengim)" userId="ee2b8c31-b43e-42bc-bb99-15113723c57e" providerId="ADAL" clId="{C10C6309-CEE1-4812-B713-E76690E791E0}" dt="2024-12-09T07:08:29.302" v="1538" actId="20577"/>
          <ac:spMkLst>
            <pc:docMk/>
            <pc:sldMk cId="2016906096" sldId="309"/>
            <ac:spMk id="2" creationId="{74A7FAC7-C4CB-817B-AA21-4F404F5A0272}"/>
          </ac:spMkLst>
        </pc:spChg>
        <pc:spChg chg="mod">
          <ac:chgData name="Karayalcin, S. (Sengim)" userId="ee2b8c31-b43e-42bc-bb99-15113723c57e" providerId="ADAL" clId="{C10C6309-CEE1-4812-B713-E76690E791E0}" dt="2024-12-09T07:10:46.167" v="1926" actId="21"/>
          <ac:spMkLst>
            <pc:docMk/>
            <pc:sldMk cId="2016906096" sldId="309"/>
            <ac:spMk id="3" creationId="{EFD67C5C-215B-DAC6-3230-E726A28AADC3}"/>
          </ac:spMkLst>
        </pc:spChg>
      </pc:sldChg>
      <pc:sldChg chg="delSp modSp new mod">
        <pc:chgData name="Karayalcin, S. (Sengim)" userId="ee2b8c31-b43e-42bc-bb99-15113723c57e" providerId="ADAL" clId="{C10C6309-CEE1-4812-B713-E76690E791E0}" dt="2024-12-09T10:00:41.434" v="3914" actId="20577"/>
        <pc:sldMkLst>
          <pc:docMk/>
          <pc:sldMk cId="3533683319" sldId="309"/>
        </pc:sldMkLst>
        <pc:spChg chg="mod">
          <ac:chgData name="Karayalcin, S. (Sengim)" userId="ee2b8c31-b43e-42bc-bb99-15113723c57e" providerId="ADAL" clId="{C10C6309-CEE1-4812-B713-E76690E791E0}" dt="2024-12-09T10:00:41.434" v="3914" actId="20577"/>
          <ac:spMkLst>
            <pc:docMk/>
            <pc:sldMk cId="3533683319" sldId="309"/>
            <ac:spMk id="2" creationId="{D438AAEF-4677-400E-03EA-F7072D9BBFE0}"/>
          </ac:spMkLst>
        </pc:spChg>
        <pc:spChg chg="mod">
          <ac:chgData name="Karayalcin, S. (Sengim)" userId="ee2b8c31-b43e-42bc-bb99-15113723c57e" providerId="ADAL" clId="{C10C6309-CEE1-4812-B713-E76690E791E0}" dt="2024-12-09T07:30:22.492" v="3033" actId="20577"/>
          <ac:spMkLst>
            <pc:docMk/>
            <pc:sldMk cId="3533683319" sldId="309"/>
            <ac:spMk id="3" creationId="{B5DA3668-DAEE-6D42-1845-13DEB5B2E706}"/>
          </ac:spMkLst>
        </pc:spChg>
        <pc:spChg chg="del">
          <ac:chgData name="Karayalcin, S. (Sengim)" userId="ee2b8c31-b43e-42bc-bb99-15113723c57e" providerId="ADAL" clId="{C10C6309-CEE1-4812-B713-E76690E791E0}" dt="2024-12-09T07:18:39.259" v="2156" actId="478"/>
          <ac:spMkLst>
            <pc:docMk/>
            <pc:sldMk cId="3533683319" sldId="309"/>
            <ac:spMk id="4" creationId="{CACD4C80-A4FC-74AC-81CF-EECF9D0D219D}"/>
          </ac:spMkLst>
        </pc:spChg>
      </pc:sldChg>
      <pc:sldChg chg="delSp modSp new mod">
        <pc:chgData name="Karayalcin, S. (Sengim)" userId="ee2b8c31-b43e-42bc-bb99-15113723c57e" providerId="ADAL" clId="{C10C6309-CEE1-4812-B713-E76690E791E0}" dt="2024-12-09T09:56:09.620" v="3839" actId="20577"/>
        <pc:sldMkLst>
          <pc:docMk/>
          <pc:sldMk cId="1993278362" sldId="310"/>
        </pc:sldMkLst>
        <pc:spChg chg="mod">
          <ac:chgData name="Karayalcin, S. (Sengim)" userId="ee2b8c31-b43e-42bc-bb99-15113723c57e" providerId="ADAL" clId="{C10C6309-CEE1-4812-B713-E76690E791E0}" dt="2024-12-09T07:30:12.182" v="3022" actId="20577"/>
          <ac:spMkLst>
            <pc:docMk/>
            <pc:sldMk cId="1993278362" sldId="310"/>
            <ac:spMk id="2" creationId="{E21AB7D7-899B-F54A-2980-8AF2F092235C}"/>
          </ac:spMkLst>
        </pc:spChg>
        <pc:spChg chg="mod">
          <ac:chgData name="Karayalcin, S. (Sengim)" userId="ee2b8c31-b43e-42bc-bb99-15113723c57e" providerId="ADAL" clId="{C10C6309-CEE1-4812-B713-E76690E791E0}" dt="2024-12-09T09:56:09.620" v="3839" actId="20577"/>
          <ac:spMkLst>
            <pc:docMk/>
            <pc:sldMk cId="1993278362" sldId="310"/>
            <ac:spMk id="3" creationId="{3DAF238D-84F3-8D93-BE50-AD5C20D59B16}"/>
          </ac:spMkLst>
        </pc:spChg>
        <pc:spChg chg="del">
          <ac:chgData name="Karayalcin, S. (Sengim)" userId="ee2b8c31-b43e-42bc-bb99-15113723c57e" providerId="ADAL" clId="{C10C6309-CEE1-4812-B713-E76690E791E0}" dt="2024-12-09T07:30:15.542" v="3023" actId="478"/>
          <ac:spMkLst>
            <pc:docMk/>
            <pc:sldMk cId="1993278362" sldId="310"/>
            <ac:spMk id="4" creationId="{F7D6A560-3081-FC3D-2717-65B61251B1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9-12-2024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-1"/>
            <a:ext cx="914399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59243" y="1052736"/>
            <a:ext cx="7389221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Titel van de presentatie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359243" y="3934610"/>
            <a:ext cx="404207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Subtitel presentatie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97060" y="3934685"/>
            <a:ext cx="3243080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endParaRPr lang="nl-NL" noProof="0" dirty="0"/>
          </a:p>
        </p:txBody>
      </p:sp>
      <p:pic>
        <p:nvPicPr>
          <p:cNvPr id="9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grafiek in te voegen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video in te voegen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2"/>
            <a:ext cx="914400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052736"/>
            <a:ext cx="7390800" cy="1656184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afsluiting</a:t>
            </a:r>
          </a:p>
        </p:txBody>
      </p:sp>
      <p:pic>
        <p:nvPicPr>
          <p:cNvPr id="7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48" y="5051754"/>
            <a:ext cx="2358752" cy="10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19" y="6543376"/>
            <a:ext cx="2846250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030981" cy="4795836"/>
          </a:xfrm>
          <a:noFill/>
        </p:spPr>
        <p:txBody>
          <a:bodyPr vert="horz" wrap="none" lIns="0" tIns="0" rIns="0" bIns="0"/>
          <a:lstStyle>
            <a:lvl1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000">
                <a:solidFill>
                  <a:schemeClr val="bg2"/>
                </a:solidFill>
              </a:defRPr>
            </a:lvl1pPr>
            <a:lvl2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271318" indent="-27131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tabLst/>
              <a:defRPr sz="2000">
                <a:solidFill>
                  <a:schemeClr val="bg2"/>
                </a:solidFill>
              </a:defRPr>
            </a:lvl6pPr>
            <a:lvl7pPr marL="406977" indent="-135659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 sz="1400"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nl-NL" noProof="0" dirty="0"/>
              <a:t>Opsomming</a:t>
            </a:r>
          </a:p>
          <a:p>
            <a:pPr lvl="1"/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wit</a:t>
            </a:r>
          </a:p>
          <a:p>
            <a:pPr lvl="4"/>
            <a:r>
              <a:rPr lang="nl-NL" noProof="0" dirty="0"/>
              <a:t>Kopje geel</a:t>
            </a:r>
          </a:p>
          <a:p>
            <a:pPr lvl="5"/>
            <a:r>
              <a:rPr lang="nl-NL" noProof="0" dirty="0"/>
              <a:t>Opsomming</a:t>
            </a:r>
          </a:p>
          <a:p>
            <a:pPr lvl="6"/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wit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5587316" y="1252539"/>
            <a:ext cx="3152019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8pPr>
              <a:defRPr sz="1600"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5" y="1252836"/>
            <a:ext cx="5840650" cy="4795836"/>
          </a:xfrm>
        </p:spPr>
        <p:txBody>
          <a:bodyPr vert="horz"/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396986" y="1252539"/>
            <a:ext cx="234235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noProof="0" dirty="0"/>
              <a:t>Klik hier om een</a:t>
            </a:r>
            <a:br>
              <a:rPr lang="nl-NL" noProof="0" dirty="0"/>
            </a:br>
            <a:r>
              <a:rPr lang="nl-NL" noProof="0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2" y="1252539"/>
            <a:ext cx="409117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2548000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3104334" y="1252539"/>
            <a:ext cx="563500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5" y="1252539"/>
            <a:ext cx="8334560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4091501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59312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8161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2195" y="1252539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4648161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6762195" y="3751624"/>
            <a:ext cx="1969913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4" y="1252836"/>
            <a:ext cx="4091500" cy="4795836"/>
          </a:xfrm>
        </p:spPr>
        <p:txBody>
          <a:bodyPr vert="horz"/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Kopje donker blauw</a:t>
            </a:r>
          </a:p>
          <a:p>
            <a:pPr lvl="4"/>
            <a:r>
              <a:rPr lang="nl-NL" dirty="0"/>
              <a:t>Kopje licht blauw</a:t>
            </a:r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sz="1349" dirty="0"/>
              <a:t>Leestekst</a:t>
            </a:r>
          </a:p>
          <a:p>
            <a:pPr lvl="8"/>
            <a:r>
              <a:rPr lang="nl-NL" dirty="0"/>
              <a:t>Kopje donker blauw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1" y="-1"/>
            <a:ext cx="9144002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85434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1499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647835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6760490" y="1252538"/>
            <a:ext cx="1969200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049" baseline="0"/>
            </a:lvl1pPr>
          </a:lstStyle>
          <a:p>
            <a:r>
              <a:rPr lang="nl-NL" dirty="0"/>
              <a:t>Klik hier om een</a:t>
            </a:r>
            <a:br>
              <a:rPr lang="nl-NL" dirty="0"/>
            </a:br>
            <a:r>
              <a:rPr lang="nl-NL" dirty="0"/>
              <a:t>afbeelding in te voegen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3" y="6543376"/>
            <a:ext cx="465750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5" y="1252836"/>
            <a:ext cx="8334670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Kopje donker blauw</a:t>
            </a:r>
          </a:p>
          <a:p>
            <a:pPr lvl="4"/>
            <a:r>
              <a:rPr lang="nl-NL" noProof="0" dirty="0"/>
              <a:t>Kopje licht blauw</a:t>
            </a:r>
          </a:p>
          <a:p>
            <a:pPr lvl="5"/>
            <a:r>
              <a:rPr lang="nl-NL" noProof="0" dirty="0" err="1"/>
              <a:t>Bullet</a:t>
            </a:r>
            <a:endParaRPr lang="nl-NL" noProof="0" dirty="0"/>
          </a:p>
          <a:p>
            <a:pPr lvl="6"/>
            <a:r>
              <a:rPr lang="nl-NL" noProof="0" dirty="0"/>
              <a:t>Sub-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sz="1349" noProof="0" dirty="0"/>
              <a:t>Leestekst</a:t>
            </a:r>
          </a:p>
          <a:p>
            <a:pPr lvl="8"/>
            <a:r>
              <a:rPr lang="nl-NL" noProof="0" dirty="0"/>
              <a:t>Kopje donker blauw</a:t>
            </a:r>
          </a:p>
        </p:txBody>
      </p:sp>
      <p:sp>
        <p:nvSpPr>
          <p:cNvPr id="20" name="Rechthoek 19"/>
          <p:cNvSpPr/>
          <p:nvPr userDrawn="1"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68544" tIns="34272" rIns="68544" bIns="3427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434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1499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664" y="6453336"/>
            <a:ext cx="381346" cy="4046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l-NL" sz="1200" b="1" smtClean="0">
                <a:solidFill>
                  <a:schemeClr val="bg1"/>
                </a:solidFill>
              </a:defRPr>
            </a:lvl1pPr>
          </a:lstStyle>
          <a:p>
            <a:fld id="{21272068-81DC-4C45-9305-5AD5E2019168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4" name="Tijdelijke aanduiding voor dianummer 5"/>
          <p:cNvSpPr txBox="1">
            <a:spLocks/>
          </p:cNvSpPr>
          <p:nvPr userDrawn="1"/>
        </p:nvSpPr>
        <p:spPr>
          <a:xfrm>
            <a:off x="6681815" y="6453337"/>
            <a:ext cx="2057519" cy="416127"/>
          </a:xfrm>
          <a:prstGeom prst="rect">
            <a:avLst/>
          </a:prstGeom>
        </p:spPr>
        <p:txBody>
          <a:bodyPr vert="horz" lIns="68544" tIns="34272" rIns="68544" bIns="34272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0D95B-2DCA-4A8C-818D-5010775FDD58}" type="slidenum">
              <a:rPr lang="nl-NL" sz="1100" noProof="0" smtClean="0">
                <a:solidFill>
                  <a:schemeClr val="bg1"/>
                </a:solidFill>
              </a:rPr>
              <a:pPr/>
              <a:t>‹#›</a:t>
            </a:fld>
            <a:endParaRPr lang="nl-NL" sz="900" noProof="0" dirty="0">
              <a:solidFill>
                <a:schemeClr val="bg1"/>
              </a:solidFill>
            </a:endParaRPr>
          </a:p>
        </p:txBody>
      </p:sp>
      <p:grpSp>
        <p:nvGrpSpPr>
          <p:cNvPr id="15" name="Grid" hidden="1"/>
          <p:cNvGrpSpPr/>
          <p:nvPr userDrawn="1"/>
        </p:nvGrpSpPr>
        <p:grpSpPr>
          <a:xfrm>
            <a:off x="0" y="0"/>
            <a:ext cx="9144000" cy="6858004"/>
            <a:chOff x="-2" y="-1"/>
            <a:chExt cx="9144000" cy="6858004"/>
          </a:xfrm>
        </p:grpSpPr>
        <p:sp>
          <p:nvSpPr>
            <p:cNvPr id="16" name="Rechthoek 15"/>
            <p:cNvSpPr/>
            <p:nvPr userDrawn="1"/>
          </p:nvSpPr>
          <p:spPr bwMode="auto">
            <a:xfrm>
              <a:off x="0" y="0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7" name="Rechthoek 16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8" name="Rechthoek 17"/>
            <p:cNvSpPr/>
            <p:nvPr userDrawn="1"/>
          </p:nvSpPr>
          <p:spPr bwMode="auto">
            <a:xfrm rot="5400000">
              <a:off x="5512664" y="3226670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9" name="Rechthoek 18"/>
            <p:cNvSpPr/>
            <p:nvPr userDrawn="1"/>
          </p:nvSpPr>
          <p:spPr bwMode="auto">
            <a:xfrm>
              <a:off x="0" y="8481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21" name="Rechthoek 20"/>
            <p:cNvSpPr/>
            <p:nvPr userDrawn="1"/>
          </p:nvSpPr>
          <p:spPr bwMode="auto">
            <a:xfrm>
              <a:off x="0" y="6048672"/>
              <a:ext cx="9143998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/>
  <p:txStyles>
    <p:titleStyle>
      <a:lvl1pPr algn="l" defTabSz="685434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1pPr>
      <a:lvl2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4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35659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6pPr>
      <a:lvl7pPr marL="271318" indent="-135659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685434" rtl="0" eaLnBrk="1" latinLnBrk="0" hangingPunct="1">
        <a:lnSpc>
          <a:spcPct val="90000"/>
        </a:lnSpc>
        <a:spcBef>
          <a:spcPts val="450"/>
        </a:spcBef>
        <a:spcAft>
          <a:spcPts val="450"/>
        </a:spcAft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It’s a kind of magic: A novel CGAN framework for Side-Channel Analysis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u="sng" dirty="0"/>
              <a:t>Sengim Karayalcin</a:t>
            </a:r>
            <a:r>
              <a:rPr lang="nl-NL" dirty="0"/>
              <a:t>, Marina Kr</a:t>
            </a:r>
            <a:r>
              <a:rPr lang="en-US" dirty="0"/>
              <a:t>č</a:t>
            </a:r>
            <a:r>
              <a:rPr lang="nl-NL" dirty="0"/>
              <a:t>ek, Lichao Wu, Stjepan Picek, Guilherme Perin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(Conditional) Generative Adversarial Networks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7983760" cy="4795836"/>
          </a:xfrm>
        </p:spPr>
        <p:txBody>
          <a:bodyPr/>
          <a:lstStyle/>
          <a:p>
            <a:r>
              <a:rPr lang="nl-NL" dirty="0"/>
              <a:t>Train Discriminator to distinguish real/generated images</a:t>
            </a:r>
          </a:p>
          <a:p>
            <a:r>
              <a:rPr lang="nl-NL" dirty="0"/>
              <a:t>Train Generator to fool discriminator</a:t>
            </a:r>
          </a:p>
          <a:p>
            <a:r>
              <a:rPr lang="nl-NL" dirty="0"/>
              <a:t>Networks compete  in min-max game [9]</a:t>
            </a:r>
          </a:p>
          <a:p>
            <a:r>
              <a:rPr lang="nl-NL" dirty="0"/>
              <a:t>Condition on class label to control generation</a:t>
            </a:r>
          </a:p>
          <a:p>
            <a:pPr lvl="1"/>
            <a:r>
              <a:rPr lang="nl-NL" dirty="0"/>
              <a:t>Z = Noise, X = image,  Y = image label</a:t>
            </a:r>
          </a:p>
        </p:txBody>
      </p:sp>
      <p:pic>
        <p:nvPicPr>
          <p:cNvPr id="4" name="Picture 3" descr="A diagram of a system&#10;&#10;Description automatically generated">
            <a:extLst>
              <a:ext uri="{FF2B5EF4-FFF2-40B4-BE49-F238E27FC236}">
                <a16:creationId xmlns:a16="http://schemas.microsoft.com/office/drawing/2014/main" id="{AE93565F-490D-C415-D226-0BAC3D3F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0" y="2996952"/>
            <a:ext cx="3538244" cy="2809233"/>
          </a:xfrm>
          <a:prstGeom prst="rect">
            <a:avLst/>
          </a:prstGeom>
        </p:spPr>
      </p:pic>
      <p:pic>
        <p:nvPicPr>
          <p:cNvPr id="8" name="Picture 7" descr="A diagram of a system&#10;&#10;Description automatically generated">
            <a:extLst>
              <a:ext uri="{FF2B5EF4-FFF2-40B4-BE49-F238E27FC236}">
                <a16:creationId xmlns:a16="http://schemas.microsoft.com/office/drawing/2014/main" id="{EC433AEE-E6D8-D975-1998-41BD1C61E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2952328" cy="21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191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47B8-CD76-3A4B-AC90-06912836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CGAN-SCA Framework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3CB4E-3297-8277-DEB0-FE4FC2DC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8271792" cy="4795836"/>
          </a:xfrm>
        </p:spPr>
        <p:txBody>
          <a:bodyPr/>
          <a:lstStyle/>
          <a:p>
            <a:r>
              <a:rPr lang="en-US" dirty="0"/>
              <a:t>Scheme Aware threat model[5]</a:t>
            </a:r>
          </a:p>
          <a:p>
            <a:pPr lvl="1"/>
            <a:r>
              <a:rPr lang="en-US" dirty="0"/>
              <a:t>Profiling Device available</a:t>
            </a:r>
          </a:p>
          <a:p>
            <a:pPr lvl="1"/>
            <a:r>
              <a:rPr lang="en-US" dirty="0"/>
              <a:t>Know implementation details</a:t>
            </a:r>
          </a:p>
          <a:p>
            <a:pPr lvl="1"/>
            <a:r>
              <a:rPr lang="en-US" dirty="0"/>
              <a:t>No mask knowledge </a:t>
            </a:r>
          </a:p>
          <a:p>
            <a:r>
              <a:rPr lang="en-US" dirty="0"/>
              <a:t>Include </a:t>
            </a:r>
            <a:r>
              <a:rPr lang="en-US" i="1" dirty="0"/>
              <a:t>Reference Device</a:t>
            </a:r>
            <a:endParaRPr lang="en-US" dirty="0"/>
          </a:p>
          <a:p>
            <a:pPr lvl="1"/>
            <a:r>
              <a:rPr lang="en-US" dirty="0"/>
              <a:t>‘Similar’ implementation</a:t>
            </a:r>
          </a:p>
          <a:p>
            <a:pPr lvl="1"/>
            <a:r>
              <a:rPr lang="en-US" dirty="0"/>
              <a:t>Known masks</a:t>
            </a:r>
          </a:p>
          <a:p>
            <a:pPr lvl="1"/>
            <a:r>
              <a:rPr lang="en-US" dirty="0"/>
              <a:t>Do feature selection</a:t>
            </a:r>
          </a:p>
          <a:p>
            <a:r>
              <a:rPr lang="en-US" dirty="0"/>
              <a:t>Train CGAN to take profiling traces to imitate feature selection from reference device on target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63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rocess&#10;&#10;Description automatically generated">
            <a:extLst>
              <a:ext uri="{FF2B5EF4-FFF2-40B4-BE49-F238E27FC236}">
                <a16:creationId xmlns:a16="http://schemas.microsoft.com/office/drawing/2014/main" id="{5906D9CF-12C4-EED5-F411-FD09D6EF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4" y="908720"/>
            <a:ext cx="7702471" cy="48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67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C353-3762-0542-1914-489C40B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5" y="404664"/>
            <a:ext cx="8334670" cy="432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Targets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4F65F4-5C15-C262-5E80-C321494C2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38827"/>
              </p:ext>
            </p:extLst>
          </p:nvPr>
        </p:nvGraphicFramePr>
        <p:xfrm>
          <a:off x="404665" y="1643577"/>
          <a:ext cx="8334673" cy="4014360"/>
        </p:xfrm>
        <a:graphic>
          <a:graphicData uri="http://schemas.openxmlformats.org/drawingml/2006/table">
            <a:tbl>
              <a:tblPr firstRow="1" bandRow="1"/>
              <a:tblGrid>
                <a:gridCol w="1648161">
                  <a:extLst>
                    <a:ext uri="{9D8B030D-6E8A-4147-A177-3AD203B41FA5}">
                      <a16:colId xmlns:a16="http://schemas.microsoft.com/office/drawing/2014/main" val="3617311947"/>
                    </a:ext>
                  </a:extLst>
                </a:gridCol>
                <a:gridCol w="1708437">
                  <a:extLst>
                    <a:ext uri="{9D8B030D-6E8A-4147-A177-3AD203B41FA5}">
                      <a16:colId xmlns:a16="http://schemas.microsoft.com/office/drawing/2014/main" val="2810942859"/>
                    </a:ext>
                  </a:extLst>
                </a:gridCol>
                <a:gridCol w="1681753">
                  <a:extLst>
                    <a:ext uri="{9D8B030D-6E8A-4147-A177-3AD203B41FA5}">
                      <a16:colId xmlns:a16="http://schemas.microsoft.com/office/drawing/2014/main" val="2747293767"/>
                    </a:ext>
                  </a:extLst>
                </a:gridCol>
                <a:gridCol w="1648161">
                  <a:extLst>
                    <a:ext uri="{9D8B030D-6E8A-4147-A177-3AD203B41FA5}">
                      <a16:colId xmlns:a16="http://schemas.microsoft.com/office/drawing/2014/main" val="688588045"/>
                    </a:ext>
                  </a:extLst>
                </a:gridCol>
                <a:gridCol w="1648161">
                  <a:extLst>
                    <a:ext uri="{9D8B030D-6E8A-4147-A177-3AD203B41FA5}">
                      <a16:colId xmlns:a16="http://schemas.microsoft.com/office/drawing/2014/main" val="220267659"/>
                    </a:ext>
                  </a:extLst>
                </a:gridCol>
              </a:tblGrid>
              <a:tr h="66906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Dataset</a:t>
                      </a:r>
                    </a:p>
                  </a:txBody>
                  <a:tcPr marL="90413" marR="90413" marT="45207" marB="452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Side-Channel Type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Platform and ISA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</a:rPr>
                        <a:t>Clock Speed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</a:rPr>
                        <a:t>Countermeasure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222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ASCADf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AVR RISC (8 bits)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4MHz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Boolean Masking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19050">
                      <a:solidFill>
                        <a:schemeClr val="accent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181790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>
                          <a:solidFill>
                            <a:schemeClr val="tx1"/>
                          </a:solidFill>
                          <a:effectLst/>
                        </a:rPr>
                        <a:t>ASCADr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AVR RISC (8 bits)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4MHz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Boolean Masking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907075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DPAv4.2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AVR MIPS (8 bits)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4MHz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RSM Masking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120989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CHES CTF 2018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Power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ARM Cortex-M4 (32 bits)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168MHz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Boolean Masking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3175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43443"/>
                  </a:ext>
                </a:extLst>
              </a:tr>
              <a:tr h="66906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ESHARD-AES128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EM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ARM Cortex-M4 (32 bits)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chemeClr val="tx1"/>
                          </a:solidFill>
                          <a:effectLst/>
                        </a:rPr>
                        <a:t>30MHz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Boolean Masking</a:t>
                      </a:r>
                    </a:p>
                  </a:txBody>
                  <a:tcPr marL="90413" marR="90413" marT="45207" marB="45207" anchor="ctr">
                    <a:lnL>
                      <a:noFill/>
                    </a:lnL>
                    <a:lnR>
                      <a:noFill/>
                    </a:lnR>
                    <a:lnT w="3175">
                      <a:solidFill>
                        <a:schemeClr val="tx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044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27727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35DC-F74A-CFEE-5DA4-0A5A410A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E4B1F195-27E2-5EAD-B1AC-00DF84874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8" y="3295994"/>
            <a:ext cx="3004407" cy="3004407"/>
          </a:xfrm>
          <a:prstGeom prst="rect">
            <a:avLst/>
          </a:prstGeom>
        </p:spPr>
      </p:pic>
      <p:pic>
        <p:nvPicPr>
          <p:cNvPr id="8" name="Picture 7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5ECA942D-4981-0E2A-2086-1CD4515EF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3" y="3284983"/>
            <a:ext cx="3004407" cy="3004407"/>
          </a:xfrm>
          <a:prstGeom prst="rect">
            <a:avLst/>
          </a:prstGeom>
        </p:spPr>
      </p:pic>
      <p:pic>
        <p:nvPicPr>
          <p:cNvPr id="10" name="Picture 9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733CA130-166A-EEBF-7EF2-8A9EFE298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573336"/>
            <a:ext cx="3004407" cy="3004407"/>
          </a:xfrm>
          <a:prstGeom prst="rect">
            <a:avLst/>
          </a:prstGeom>
        </p:spPr>
      </p:pic>
      <p:pic>
        <p:nvPicPr>
          <p:cNvPr id="12" name="Picture 11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49D2044E-1125-92D3-B18F-CBD3C98C9B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2" y="574297"/>
            <a:ext cx="3004407" cy="30044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0BC4C7-916D-2399-B364-89DA815EDF43}"/>
              </a:ext>
            </a:extLst>
          </p:cNvPr>
          <p:cNvSpPr txBox="1"/>
          <p:nvPr/>
        </p:nvSpPr>
        <p:spPr>
          <a:xfrm>
            <a:off x="404665" y="1484784"/>
            <a:ext cx="2511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Leakage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Ref(left)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Target(right)</a:t>
            </a:r>
          </a:p>
        </p:txBody>
      </p:sp>
    </p:spTree>
    <p:extLst>
      <p:ext uri="{BB962C8B-B14F-4D97-AF65-F5344CB8AC3E}">
        <p14:creationId xmlns:p14="http://schemas.microsoft.com/office/powerpoint/2010/main" val="50853458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F33-0EA0-27D0-E8CC-0EADF6AD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Results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F3916-9BC9-5E01-E847-699F39596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graph of a number of trace&#10;&#10;Description automatically generated">
            <a:extLst>
              <a:ext uri="{FF2B5EF4-FFF2-40B4-BE49-F238E27FC236}">
                <a16:creationId xmlns:a16="http://schemas.microsoft.com/office/drawing/2014/main" id="{B4251DD9-5B24-A117-260B-9110D1857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9551"/>
            <a:ext cx="8321057" cy="49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189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AAEF-4677-400E-03EA-F7072D9B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	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A3668-DAEE-6D42-1845-13DEB5B2E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7911752" cy="4795836"/>
          </a:xfrm>
        </p:spPr>
        <p:txBody>
          <a:bodyPr/>
          <a:lstStyle/>
          <a:p>
            <a:r>
              <a:rPr lang="en-US" dirty="0"/>
              <a:t>Necessary ‘similarity’:</a:t>
            </a:r>
          </a:p>
          <a:p>
            <a:pPr lvl="1"/>
            <a:r>
              <a:rPr lang="en-US" dirty="0"/>
              <a:t>Masking schemes broadly similar (i.e. if ref has 3 shares and target 2 it’s probably not helpful)</a:t>
            </a:r>
          </a:p>
          <a:p>
            <a:pPr lvl="1"/>
            <a:r>
              <a:rPr lang="en-US" dirty="0"/>
              <a:t>The closer the device the better</a:t>
            </a:r>
          </a:p>
          <a:p>
            <a:r>
              <a:rPr lang="en-US" dirty="0"/>
              <a:t>In ideal settings attacks are as good as with known masks</a:t>
            </a:r>
          </a:p>
          <a:p>
            <a:r>
              <a:rPr lang="en-US" dirty="0"/>
              <a:t>We approach in close-device, different masking scheme (DPA vs. ASCAD)</a:t>
            </a:r>
          </a:p>
          <a:p>
            <a:r>
              <a:rPr lang="en-US" dirty="0"/>
              <a:t>In worse settings still significantly improve over Black-box</a:t>
            </a:r>
          </a:p>
          <a:p>
            <a:endParaRPr lang="en-US" dirty="0"/>
          </a:p>
          <a:p>
            <a:endParaRPr lang="en-US" dirty="0"/>
          </a:p>
          <a:p>
            <a:pPr marL="135659" lvl="1" indent="0">
              <a:buNone/>
            </a:pPr>
            <a:r>
              <a:rPr lang="en-US" dirty="0"/>
              <a:t>  </a:t>
            </a:r>
          </a:p>
          <a:p>
            <a:pPr marL="135659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68331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B7D7-899B-F54A-2980-8AF2F092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F238D-84F3-8D93-BE50-AD5C20D59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6831632" cy="4795836"/>
          </a:xfrm>
        </p:spPr>
        <p:txBody>
          <a:bodyPr/>
          <a:lstStyle/>
          <a:p>
            <a:r>
              <a:rPr lang="en-US" dirty="0"/>
              <a:t>Using reference device can help in improving attacks</a:t>
            </a:r>
          </a:p>
          <a:p>
            <a:r>
              <a:rPr lang="en-US" dirty="0"/>
              <a:t>Given the right training setups neural networks can exploit information from these reference devices</a:t>
            </a:r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Waving Scheme-awareness for using reference device[10]</a:t>
            </a:r>
          </a:p>
          <a:p>
            <a:pPr lvl="1"/>
            <a:r>
              <a:rPr lang="en-US" dirty="0"/>
              <a:t>Exploring more options for generative training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8362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Fin.</a:t>
            </a:r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6813-85A6-6D4B-EC39-71F9880B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8D692-70BA-D15E-3D53-A83DCE345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8334670" cy="4795836"/>
          </a:xfrm>
        </p:spPr>
        <p:txBody>
          <a:bodyPr/>
          <a:lstStyle/>
          <a:p>
            <a:r>
              <a:rPr lang="en-US" dirty="0"/>
              <a:t>[1] Kocher, P.C., Jaffe, J., Jun, B. (1999): Differential power analysis. In: Wiener, M.J. (ed.) Advances in Cryptology - CRYPTO ’99</a:t>
            </a:r>
          </a:p>
          <a:p>
            <a:r>
              <a:rPr lang="en-US" dirty="0"/>
              <a:t>[2] Chari, S., Rao, J.R., Rohatgi, P.(2002): Template attacks. In: Jr., B.S.K., </a:t>
            </a:r>
            <a:r>
              <a:rPr lang="en-US" dirty="0" err="1"/>
              <a:t>Koç</a:t>
            </a:r>
            <a:r>
              <a:rPr lang="en-US" dirty="0"/>
              <a:t>, Ç.K., </a:t>
            </a:r>
            <a:r>
              <a:rPr lang="en-US" dirty="0" err="1"/>
              <a:t>Paar</a:t>
            </a:r>
            <a:r>
              <a:rPr lang="en-US" dirty="0"/>
              <a:t>, C. (eds.) Cryptographic Hardware and Embedded Systems - CHES 2002</a:t>
            </a:r>
          </a:p>
          <a:p>
            <a:r>
              <a:rPr lang="en-US" dirty="0"/>
              <a:t>[3] </a:t>
            </a:r>
            <a:r>
              <a:rPr lang="en-US" dirty="0" err="1"/>
              <a:t>Ishai</a:t>
            </a:r>
            <a:r>
              <a:rPr lang="en-US" dirty="0"/>
              <a:t>, Y., Sahai, A., &amp; Wagner, D. (2003). Private circuits: Securing hardware against probing attacks. In Advances in Cryptology-CRYPTO 2003</a:t>
            </a:r>
          </a:p>
          <a:p>
            <a:r>
              <a:rPr lang="en-US" dirty="0"/>
              <a:t>[4] Kim, J. H., </a:t>
            </a:r>
            <a:r>
              <a:rPr lang="en-US" dirty="0" err="1"/>
              <a:t>Picek</a:t>
            </a:r>
            <a:r>
              <a:rPr lang="en-US" dirty="0"/>
              <a:t>, S., Heuser, A., Bhasin, S., &amp; </a:t>
            </a:r>
            <a:r>
              <a:rPr lang="en-US" dirty="0" err="1"/>
              <a:t>Hanjalic</a:t>
            </a:r>
            <a:r>
              <a:rPr lang="en-US" dirty="0"/>
              <a:t>, A. (2019). Make some noise: Unleashing the power of convolutional neural networks for profiled side-channel analysis. </a:t>
            </a:r>
            <a:r>
              <a:rPr lang="en-US" i="1" dirty="0"/>
              <a:t>IACR Transactions on Cryptographic Hardware and Embedded Systems</a:t>
            </a:r>
            <a:r>
              <a:rPr lang="en-US" dirty="0"/>
              <a:t>, </a:t>
            </a:r>
            <a:r>
              <a:rPr lang="en-US" i="1" dirty="0"/>
              <a:t>2019</a:t>
            </a:r>
            <a:r>
              <a:rPr lang="en-US" dirty="0"/>
              <a:t>(3)</a:t>
            </a:r>
          </a:p>
          <a:p>
            <a:r>
              <a:rPr lang="en-US" dirty="0"/>
              <a:t>[5] </a:t>
            </a:r>
            <a:r>
              <a:rPr lang="en-US" dirty="0" err="1"/>
              <a:t>Masure</a:t>
            </a:r>
            <a:r>
              <a:rPr lang="en-US" dirty="0"/>
              <a:t>, L., Cristiani, V., </a:t>
            </a:r>
            <a:r>
              <a:rPr lang="en-US" dirty="0" err="1"/>
              <a:t>Lecomte</a:t>
            </a:r>
            <a:r>
              <a:rPr lang="en-US" dirty="0"/>
              <a:t>, M., &amp; </a:t>
            </a:r>
            <a:r>
              <a:rPr lang="en-US" dirty="0" err="1"/>
              <a:t>Standaert</a:t>
            </a:r>
            <a:r>
              <a:rPr lang="en-US" dirty="0"/>
              <a:t> F.X.(2022). Don’t Learn What You Already Know: Scheme-Aware Modeling for Profiling Side-Channel Analysis against Masking. (2022). </a:t>
            </a:r>
            <a:r>
              <a:rPr lang="en-US" i="1" dirty="0"/>
              <a:t>IACR Transactions on Cryptographic Hardware and Embedded Systems</a:t>
            </a:r>
            <a:r>
              <a:rPr lang="en-US" dirty="0"/>
              <a:t>, </a:t>
            </a:r>
            <a:r>
              <a:rPr lang="en-US" i="1" dirty="0"/>
              <a:t>2023</a:t>
            </a:r>
            <a:r>
              <a:rPr lang="en-US" dirty="0"/>
              <a:t>(1), 32-59</a:t>
            </a:r>
          </a:p>
          <a:p>
            <a:r>
              <a:rPr lang="en-US" dirty="0"/>
              <a:t>[6] </a:t>
            </a:r>
            <a:r>
              <a:rPr lang="en-US" dirty="0" err="1"/>
              <a:t>Cagli</a:t>
            </a:r>
            <a:r>
              <a:rPr lang="en-US" dirty="0"/>
              <a:t>, E., Dumas, C., &amp; </a:t>
            </a:r>
            <a:r>
              <a:rPr lang="en-US" dirty="0" err="1"/>
              <a:t>Prouff</a:t>
            </a:r>
            <a:r>
              <a:rPr lang="en-US" dirty="0"/>
              <a:t>, E. (2017). Convolutional neural networks with data augmentation against jitter-based countermeasures: Profiling attacks without pre-processing. In </a:t>
            </a:r>
            <a:r>
              <a:rPr lang="en-US" i="1" dirty="0"/>
              <a:t>Cryptographic Hardware and Embedded Systems–CHES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0496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Side-Channel Analysis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1800" dirty="0"/>
              <a:t>Implementations in real world</a:t>
            </a:r>
          </a:p>
          <a:p>
            <a:r>
              <a:rPr lang="nl-NL" sz="1800" dirty="0"/>
              <a:t>(Physical) leakage encryption depends on internal computations</a:t>
            </a:r>
          </a:p>
          <a:p>
            <a:pPr lvl="1"/>
            <a:r>
              <a:rPr lang="nl-NL" sz="1800" dirty="0"/>
              <a:t>Power</a:t>
            </a:r>
          </a:p>
          <a:p>
            <a:pPr lvl="1"/>
            <a:r>
              <a:rPr lang="nl-NL" sz="1800" dirty="0"/>
              <a:t>Electromagnetic emanation</a:t>
            </a:r>
          </a:p>
          <a:p>
            <a:pPr lvl="1"/>
            <a:r>
              <a:rPr lang="nl-NL" sz="1800" dirty="0"/>
              <a:t>Timing</a:t>
            </a:r>
          </a:p>
          <a:p>
            <a:pPr marL="135659" lvl="1" indent="0">
              <a:buNone/>
            </a:pPr>
            <a:endParaRPr lang="nl-NL" dirty="0"/>
          </a:p>
          <a:p>
            <a:pPr marL="135659" lvl="1" indent="0">
              <a:buNone/>
            </a:pPr>
            <a:endParaRPr lang="nl-NL" dirty="0"/>
          </a:p>
          <a:p>
            <a:pPr marL="135659" lvl="1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Google Shape;336;p44">
            <a:extLst>
              <a:ext uri="{FF2B5EF4-FFF2-40B4-BE49-F238E27FC236}">
                <a16:creationId xmlns:a16="http://schemas.microsoft.com/office/drawing/2014/main" id="{36B3BBA3-67F9-35A2-8094-C011B21E48A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0720" y="2924944"/>
            <a:ext cx="5722560" cy="296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2137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78F2-420D-0D1D-888F-BA6BD419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</a:t>
            </a:r>
            <a:r>
              <a:rPr lang="en-US" dirty="0"/>
              <a:t>(cont.)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E952B-E4F7-E878-4D6E-9BFEDFCE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4" y="1252836"/>
            <a:ext cx="8199784" cy="4795836"/>
          </a:xfrm>
        </p:spPr>
        <p:txBody>
          <a:bodyPr/>
          <a:lstStyle/>
          <a:p>
            <a:r>
              <a:rPr lang="en-US" dirty="0"/>
              <a:t>[7] Lu, X., Zhang, C., Cao, P., Gu, D., &amp; Lu, H. (2021). Pay attention to raw traces: A deep learning architecture for end-to-end profiling attacks. IACR Transactions on Cryptographic Hardware and Embedded Systems</a:t>
            </a:r>
          </a:p>
          <a:p>
            <a:r>
              <a:rPr lang="en-US" dirty="0"/>
              <a:t>[8] </a:t>
            </a:r>
            <a:r>
              <a:rPr lang="en-US" dirty="0" err="1"/>
              <a:t>Picek</a:t>
            </a:r>
            <a:r>
              <a:rPr lang="en-US" dirty="0"/>
              <a:t>, S., </a:t>
            </a:r>
            <a:r>
              <a:rPr lang="en-US" dirty="0" err="1"/>
              <a:t>Perin</a:t>
            </a:r>
            <a:r>
              <a:rPr lang="en-US" dirty="0"/>
              <a:t>, G., </a:t>
            </a:r>
            <a:r>
              <a:rPr lang="en-US" dirty="0" err="1"/>
              <a:t>Mariot</a:t>
            </a:r>
            <a:r>
              <a:rPr lang="en-US" dirty="0"/>
              <a:t>, L., Wu, L., &amp; </a:t>
            </a:r>
            <a:r>
              <a:rPr lang="en-US" dirty="0" err="1"/>
              <a:t>Batina</a:t>
            </a:r>
            <a:r>
              <a:rPr lang="en-US" dirty="0"/>
              <a:t>, L. (2023). </a:t>
            </a:r>
            <a:r>
              <a:rPr lang="en-US" dirty="0" err="1"/>
              <a:t>Sok</a:t>
            </a:r>
            <a:r>
              <a:rPr lang="en-US" dirty="0"/>
              <a:t>: Deep learning-based physical side-channel analysis. ACM Computing Surveys, 55(11), 1-35</a:t>
            </a:r>
          </a:p>
          <a:p>
            <a:r>
              <a:rPr lang="en-US" dirty="0"/>
              <a:t>[9] Goodfellow, I., </a:t>
            </a:r>
            <a:r>
              <a:rPr lang="en-US" dirty="0" err="1"/>
              <a:t>Pouget</a:t>
            </a:r>
            <a:r>
              <a:rPr lang="en-US" dirty="0"/>
              <a:t>-Abadie, J., Mirza, M., Xu, B., </a:t>
            </a:r>
            <a:r>
              <a:rPr lang="en-US" dirty="0" err="1"/>
              <a:t>Warde</a:t>
            </a:r>
            <a:r>
              <a:rPr lang="en-US" dirty="0"/>
              <a:t>-Farley, D., </a:t>
            </a:r>
            <a:r>
              <a:rPr lang="en-US" dirty="0" err="1"/>
              <a:t>Ozair</a:t>
            </a:r>
            <a:r>
              <a:rPr lang="en-US" dirty="0"/>
              <a:t>, S., ... &amp; Bengio, Y. (2020). Generative adversarial networks. </a:t>
            </a:r>
            <a:r>
              <a:rPr lang="en-US" i="1" dirty="0"/>
              <a:t>Communications of the ACM</a:t>
            </a:r>
            <a:r>
              <a:rPr lang="en-US" dirty="0"/>
              <a:t>, </a:t>
            </a:r>
            <a:r>
              <a:rPr lang="en-US" i="1" dirty="0"/>
              <a:t>63</a:t>
            </a:r>
            <a:r>
              <a:rPr lang="en-US" dirty="0"/>
              <a:t>(11), 139-144.</a:t>
            </a:r>
          </a:p>
          <a:p>
            <a:r>
              <a:rPr lang="en-US" dirty="0"/>
              <a:t>[10] C. Xiao, M. Tang, S. </a:t>
            </a:r>
            <a:r>
              <a:rPr lang="en-US" dirty="0" err="1"/>
              <a:t>Karayalcin</a:t>
            </a:r>
            <a:r>
              <a:rPr lang="en-US" dirty="0"/>
              <a:t> and W. Cheng, "LD-PA: Distilling Univariate Leakage for Deep Learning-based Profiling Attacks," in </a:t>
            </a:r>
            <a:r>
              <a:rPr lang="en-US" i="1" dirty="0"/>
              <a:t>IEEE Transactions on Information Forensics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009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A223-95A2-F980-5E23-E332CC01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Attack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A2E96-D4ED-D458-3C20-F86AF569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0199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79751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ACE7-3CE1-4454-D44D-D6E4E4D87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visualization</a:t>
            </a:r>
          </a:p>
        </p:txBody>
      </p:sp>
      <p:pic>
        <p:nvPicPr>
          <p:cNvPr id="6" name="Picture 5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51325BD5-C444-354B-C53F-B016174B6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84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0517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E505-0ADB-EB12-7F70-B39FC238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Complexity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C591-0F67-C889-1D7D-BF3502B8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62293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650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415F1-5E37-2FC5-16D9-2E709AD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N_f</a:t>
            </a:r>
            <a:endParaRPr lang="en-US" dirty="0"/>
          </a:p>
        </p:txBody>
      </p:sp>
      <p:pic>
        <p:nvPicPr>
          <p:cNvPr id="10" name="Picture 9" descr="A graph of data with different colored lines&#10;&#10;Description automatically generated">
            <a:extLst>
              <a:ext uri="{FF2B5EF4-FFF2-40B4-BE49-F238E27FC236}">
                <a16:creationId xmlns:a16="http://schemas.microsoft.com/office/drawing/2014/main" id="{2D685164-7DE6-F9AE-874C-06D43D523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9144000" cy="422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210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4665" y="377280"/>
            <a:ext cx="8334670" cy="432048"/>
          </a:xfrm>
        </p:spPr>
        <p:txBody>
          <a:bodyPr/>
          <a:lstStyle/>
          <a:p>
            <a:r>
              <a:rPr lang="nl-NL" dirty="0"/>
              <a:t>Differential Power Attacks[1]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>
          <a:xfrm>
            <a:off x="107504" y="1340864"/>
            <a:ext cx="5616624" cy="4795836"/>
          </a:xfrm>
        </p:spPr>
        <p:txBody>
          <a:bodyPr/>
          <a:lstStyle/>
          <a:p>
            <a:r>
              <a:rPr lang="nl-NL" sz="1800" dirty="0"/>
              <a:t>Hamming Weight </a:t>
            </a:r>
          </a:p>
          <a:p>
            <a:r>
              <a:rPr lang="nl-NL" sz="1800" dirty="0"/>
              <a:t>Known input p, unknown key k</a:t>
            </a:r>
          </a:p>
          <a:p>
            <a:r>
              <a:rPr lang="nl-NL" sz="1800" dirty="0"/>
              <a:t>Generate hypothetical leakage for all 256 possible keys</a:t>
            </a:r>
          </a:p>
          <a:p>
            <a:r>
              <a:rPr lang="nl-NL" sz="1800" dirty="0"/>
              <a:t>Score possible keys using statistical techniques</a:t>
            </a:r>
          </a:p>
          <a:p>
            <a:pPr marL="0" indent="0">
              <a:buNone/>
            </a:pPr>
            <a:endParaRPr lang="nl-NL" dirty="0"/>
          </a:p>
          <a:p>
            <a:pPr marL="135659" lvl="1" indent="0">
              <a:buNone/>
            </a:pPr>
            <a:endParaRPr lang="nl-NL" dirty="0"/>
          </a:p>
          <a:p>
            <a:pPr marL="135659" lvl="1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Google Shape;364;p47">
            <a:extLst>
              <a:ext uri="{FF2B5EF4-FFF2-40B4-BE49-F238E27FC236}">
                <a16:creationId xmlns:a16="http://schemas.microsoft.com/office/drawing/2014/main" id="{8377BF54-4B50-8067-2DC6-0CBC59BC8F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3140968"/>
            <a:ext cx="4365720" cy="12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65;p47">
            <a:extLst>
              <a:ext uri="{FF2B5EF4-FFF2-40B4-BE49-F238E27FC236}">
                <a16:creationId xmlns:a16="http://schemas.microsoft.com/office/drawing/2014/main" id="{365A1164-82F9-BEF2-104C-F4461A40BF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284" y="4725144"/>
            <a:ext cx="3602160" cy="7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C710C63D-3D8A-D233-A2BE-BCA2124D9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4613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4681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2AE9-EE37-3D6E-6C3F-50DB430B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Profiled Side-Channel Attacks[2]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F0808-E4D4-406B-45E2-1FEF9023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5" y="1252836"/>
            <a:ext cx="3519263" cy="4795836"/>
          </a:xfrm>
        </p:spPr>
        <p:txBody>
          <a:bodyPr/>
          <a:lstStyle/>
          <a:p>
            <a:r>
              <a:rPr lang="en-US" sz="1800" dirty="0"/>
              <a:t>Worst-Case Evaluations</a:t>
            </a:r>
          </a:p>
          <a:p>
            <a:r>
              <a:rPr lang="en-US" sz="1800" dirty="0"/>
              <a:t>Programmable Copy Device</a:t>
            </a:r>
          </a:p>
          <a:p>
            <a:r>
              <a:rPr lang="en-US" sz="1800" dirty="0"/>
              <a:t>Using Labels and Traces create model (Classification task)</a:t>
            </a:r>
          </a:p>
          <a:p>
            <a:r>
              <a:rPr lang="en-US" sz="1800" dirty="0"/>
              <a:t>Predict Attack trace labels using model</a:t>
            </a:r>
          </a:p>
          <a:p>
            <a:r>
              <a:rPr lang="en-US" sz="1800" dirty="0"/>
              <a:t>Use (accumulated) predictions to guess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Diagram of a device&#10;&#10;Description automatically generated">
            <a:extLst>
              <a:ext uri="{FF2B5EF4-FFF2-40B4-BE49-F238E27FC236}">
                <a16:creationId xmlns:a16="http://schemas.microsoft.com/office/drawing/2014/main" id="{BFE9DEA0-5D64-A93E-EA0D-74DA4E18E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483106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6653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5412-3E48-86CB-9AEA-6BE113DA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Masking[3]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Vertical Text Placeholder 2">
                <a:extLst>
                  <a:ext uri="{FF2B5EF4-FFF2-40B4-BE49-F238E27FC236}">
                    <a16:creationId xmlns:a16="http://schemas.microsoft.com/office/drawing/2014/main" id="{EB20A15C-CC71-5B57-759F-AD2C25C7AD7D}"/>
                  </a:ext>
                </a:extLst>
              </p:cNvPr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Masking[3]</a:t>
                </a:r>
              </a:p>
              <a:p>
                <a:pPr lvl="1"/>
                <a:r>
                  <a:rPr lang="en-US" sz="1800" dirty="0"/>
                  <a:t>Split computation of sensitive value into d shares with some randomness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⋄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…⋄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1800" b="0" dirty="0"/>
              </a:p>
              <a:p>
                <a:pPr lvl="1"/>
                <a:r>
                  <a:rPr lang="en-US" sz="1800" b="0" dirty="0"/>
                  <a:t>Recombine shares at end to remove randomness</a:t>
                </a:r>
              </a:p>
              <a:p>
                <a:pPr marL="135659" lvl="1" indent="0">
                  <a:buNone/>
                </a:pPr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Vertical Text Placeholder 2">
                <a:extLst>
                  <a:ext uri="{FF2B5EF4-FFF2-40B4-BE49-F238E27FC236}">
                    <a16:creationId xmlns:a16="http://schemas.microsoft.com/office/drawing/2014/main" id="{EB20A15C-CC71-5B57-759F-AD2C25C7A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>
                <a:blip r:embed="rId2"/>
                <a:stretch>
                  <a:fillRect l="-1681" t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with numbers and text&#10;&#10;Description automatically generated">
            <a:extLst>
              <a:ext uri="{FF2B5EF4-FFF2-40B4-BE49-F238E27FC236}">
                <a16:creationId xmlns:a16="http://schemas.microsoft.com/office/drawing/2014/main" id="{A1F32437-8817-13F5-84AA-0BBA3A2AD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70384"/>
            <a:ext cx="3934198" cy="2950649"/>
          </a:xfrm>
          <a:prstGeom prst="rect">
            <a:avLst/>
          </a:prstGeom>
        </p:spPr>
      </p:pic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1EE5303-4E8A-0A17-19FF-AA1753FB4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3" y="3070384"/>
            <a:ext cx="3934198" cy="2950649"/>
          </a:xfrm>
          <a:prstGeom prst="rect">
            <a:avLst/>
          </a:prstGeom>
        </p:spPr>
      </p:pic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E9F6CC8-61D4-09CB-8A25-20FB0493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63" y="2983862"/>
            <a:ext cx="4049561" cy="3037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52E15-4B41-2867-76CF-430ED2892B62}"/>
              </a:ext>
            </a:extLst>
          </p:cNvPr>
          <p:cNvSpPr txBox="1"/>
          <p:nvPr/>
        </p:nvSpPr>
        <p:spPr>
          <a:xfrm>
            <a:off x="1018827" y="2885718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Unprotected leakage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C9870-91BD-995D-D2E1-49C1865DF0BC}"/>
              </a:ext>
            </a:extLst>
          </p:cNvPr>
          <p:cNvSpPr txBox="1"/>
          <p:nvPr/>
        </p:nvSpPr>
        <p:spPr>
          <a:xfrm>
            <a:off x="5369620" y="2858079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Protected leakage</a:t>
            </a:r>
          </a:p>
        </p:txBody>
      </p:sp>
    </p:spTree>
    <p:extLst>
      <p:ext uri="{BB962C8B-B14F-4D97-AF65-F5344CB8AC3E}">
        <p14:creationId xmlns:p14="http://schemas.microsoft.com/office/powerpoint/2010/main" val="38667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5412-3E48-86CB-9AEA-6BE113DA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	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0A15C-CC71-5B57-759F-AD2C25C7A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1800" dirty="0"/>
              <a:t>Computation still leaks, just not directly</a:t>
            </a:r>
          </a:p>
          <a:p>
            <a:r>
              <a:rPr lang="en-US" sz="1800" b="0" dirty="0"/>
              <a:t>If we know random</a:t>
            </a:r>
            <a:r>
              <a:rPr lang="en-US" sz="1800" dirty="0"/>
              <a:t>ness used and masking scheme we can still find it</a:t>
            </a:r>
          </a:p>
          <a:p>
            <a:r>
              <a:rPr lang="en-US" sz="1800" dirty="0"/>
              <a:t>Exploitation now requires finding leakage and recombining values</a:t>
            </a:r>
            <a:endParaRPr lang="en-US" sz="1800" b="0" dirty="0"/>
          </a:p>
          <a:p>
            <a:pPr marL="0" indent="0">
              <a:buNone/>
            </a:pPr>
            <a:endParaRPr lang="en-US" b="0" dirty="0"/>
          </a:p>
          <a:p>
            <a:pPr lvl="1"/>
            <a:endParaRPr lang="en-US" dirty="0"/>
          </a:p>
        </p:txBody>
      </p:sp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1E9F6CC8-61D4-09CB-8A25-20FB0493A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3" y="3201976"/>
            <a:ext cx="3795594" cy="2846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152E15-4B41-2867-76CF-430ED2892B62}"/>
              </a:ext>
            </a:extLst>
          </p:cNvPr>
          <p:cNvSpPr txBox="1"/>
          <p:nvPr/>
        </p:nvSpPr>
        <p:spPr>
          <a:xfrm>
            <a:off x="1018827" y="288571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first order leakage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BC9870-91BD-995D-D2E1-49C1865DF0BC}"/>
              </a:ext>
            </a:extLst>
          </p:cNvPr>
          <p:cNvSpPr txBox="1"/>
          <p:nvPr/>
        </p:nvSpPr>
        <p:spPr>
          <a:xfrm>
            <a:off x="5369620" y="2858079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2’nd order leakage</a:t>
            </a:r>
          </a:p>
        </p:txBody>
      </p:sp>
      <p:pic>
        <p:nvPicPr>
          <p:cNvPr id="5" name="Picture 4" descr="A graph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F8A76308-5672-6DAC-5756-D91BF96DE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1977"/>
            <a:ext cx="3795593" cy="28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7FBCD-540E-A3BE-90EB-E08454B4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Deep-Learning Based SCA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2FAB5-CE19-6369-BA53-58EBFAC0D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4665" y="1252836"/>
            <a:ext cx="3447255" cy="4795836"/>
          </a:xfrm>
        </p:spPr>
        <p:txBody>
          <a:bodyPr>
            <a:normAutofit/>
          </a:bodyPr>
          <a:lstStyle/>
          <a:p>
            <a:r>
              <a:rPr lang="en-US" sz="1800" dirty="0"/>
              <a:t>Profiled SCA model creation is classification</a:t>
            </a:r>
          </a:p>
          <a:p>
            <a:r>
              <a:rPr lang="en-US" sz="1800" dirty="0"/>
              <a:t>Why not use neural nets?</a:t>
            </a:r>
          </a:p>
          <a:p>
            <a:r>
              <a:rPr lang="en-US" sz="1800" dirty="0"/>
              <a:t>Can automatically defeat:</a:t>
            </a:r>
          </a:p>
          <a:p>
            <a:pPr lvl="1"/>
            <a:r>
              <a:rPr lang="en-US" sz="1600" dirty="0"/>
              <a:t> masking [4]</a:t>
            </a:r>
          </a:p>
          <a:p>
            <a:pPr lvl="1"/>
            <a:r>
              <a:rPr lang="en-US" sz="1600" dirty="0"/>
              <a:t> misalignment[6] </a:t>
            </a:r>
          </a:p>
          <a:p>
            <a:pPr lvl="1"/>
            <a:r>
              <a:rPr lang="en-US" sz="1600" dirty="0"/>
              <a:t> raw traces [7]</a:t>
            </a:r>
          </a:p>
          <a:p>
            <a:pPr lvl="1"/>
            <a:r>
              <a:rPr lang="en-US" sz="1600" dirty="0"/>
              <a:t>and combinations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pic>
        <p:nvPicPr>
          <p:cNvPr id="13" name="Google Shape;376;p48">
            <a:extLst>
              <a:ext uri="{FF2B5EF4-FFF2-40B4-BE49-F238E27FC236}">
                <a16:creationId xmlns:a16="http://schemas.microsoft.com/office/drawing/2014/main" id="{F963E27C-A59F-4D81-0DF1-ED3D0EE88D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80112" y="2093409"/>
            <a:ext cx="230808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blue line graph with numbers&#10;&#10;Description automatically generated">
            <a:extLst>
              <a:ext uri="{FF2B5EF4-FFF2-40B4-BE49-F238E27FC236}">
                <a16:creationId xmlns:a16="http://schemas.microsoft.com/office/drawing/2014/main" id="{B737DB78-B793-1F0F-3A94-8371A1419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05" y="804151"/>
            <a:ext cx="2451697" cy="18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5552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94F2-88FF-BDFC-EE23-34AEA619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Raw traces vs. Feature Selection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2328-2731-B0B4-100B-A77F59387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If we know masking randomness attacks are ‘easy’</a:t>
            </a:r>
          </a:p>
          <a:p>
            <a:pPr lvl="1"/>
            <a:r>
              <a:rPr lang="en-US" dirty="0"/>
              <a:t>Select only leaky samples</a:t>
            </a:r>
          </a:p>
          <a:p>
            <a:pPr lvl="1"/>
            <a:r>
              <a:rPr lang="en-US" dirty="0"/>
              <a:t>Profile individual shares and do SASCA or do DL on this subset</a:t>
            </a:r>
          </a:p>
          <a:p>
            <a:r>
              <a:rPr lang="en-US" dirty="0"/>
              <a:t>Attacking raw traces using DL is possible but difficult</a:t>
            </a:r>
          </a:p>
          <a:p>
            <a:pPr lvl="1"/>
            <a:r>
              <a:rPr lang="en-US" dirty="0"/>
              <a:t>Max accuracy low</a:t>
            </a:r>
          </a:p>
          <a:p>
            <a:pPr lvl="1"/>
            <a:r>
              <a:rPr lang="en-US" dirty="0"/>
              <a:t>Traces mostly noise</a:t>
            </a:r>
          </a:p>
          <a:p>
            <a:pPr lvl="1"/>
            <a:r>
              <a:rPr lang="en-US" dirty="0"/>
              <a:t>Model memorizes noise to increase accuracy(overfitting)</a:t>
            </a:r>
          </a:p>
          <a:p>
            <a:r>
              <a:rPr lang="en-US" dirty="0"/>
              <a:t>Can we do feature selection without masks?</a:t>
            </a:r>
          </a:p>
          <a:p>
            <a:pPr marL="135659" lvl="1" indent="0">
              <a:buNone/>
            </a:pPr>
            <a:endParaRPr lang="en-US" dirty="0"/>
          </a:p>
          <a:p>
            <a:endParaRPr lang="en-US" dirty="0"/>
          </a:p>
          <a:p>
            <a:pPr marL="135659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084772-B004-3915-186D-2B02000BC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4678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E59E9-78A9-E8DE-D787-FC506B95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9D3FB-AED7-05AB-97D5-9ECFFA9A9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/>
              <a:t>Scheme Aware[5]</a:t>
            </a:r>
          </a:p>
          <a:p>
            <a:pPr lvl="1"/>
            <a:r>
              <a:rPr lang="en-US" dirty="0"/>
              <a:t>Profiling setup</a:t>
            </a:r>
          </a:p>
          <a:p>
            <a:pPr lvl="1"/>
            <a:r>
              <a:rPr lang="en-US" dirty="0"/>
              <a:t>Known implementation</a:t>
            </a:r>
          </a:p>
          <a:p>
            <a:pPr lvl="1"/>
            <a:r>
              <a:rPr lang="en-US" dirty="0"/>
              <a:t>No access to masking randomness</a:t>
            </a:r>
          </a:p>
          <a:p>
            <a:r>
              <a:rPr lang="en-US" dirty="0"/>
              <a:t>Create reference implementation on similar device with similar masking scheme</a:t>
            </a:r>
          </a:p>
          <a:p>
            <a:r>
              <a:rPr lang="en-US" dirty="0"/>
              <a:t>On reference device use known masks to do feature selection</a:t>
            </a:r>
          </a:p>
          <a:p>
            <a:r>
              <a:rPr lang="en-US" dirty="0"/>
              <a:t>Attempt to emulate feature selection on target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3DCA90-5272-A041-FA71-58310BC675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84950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56615d22909dbfc8fa990fe52c2f054c552"/>
</p:tagLst>
</file>

<file path=ppt/theme/theme1.xml><?xml version="1.0" encoding="utf-8"?>
<a:theme xmlns:a="http://schemas.openxmlformats.org/drawingml/2006/main" name="Corporate template-set Universiteit Leid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A086F7BEDD0346B6F56A6439959618" ma:contentTypeVersion="7" ma:contentTypeDescription="Create a new document." ma:contentTypeScope="" ma:versionID="b8d7520e722e6cc45a77c1d49911067b">
  <xsd:schema xmlns:xsd="http://www.w3.org/2001/XMLSchema" xmlns:xs="http://www.w3.org/2001/XMLSchema" xmlns:p="http://schemas.microsoft.com/office/2006/metadata/properties" xmlns:ns3="e6f0c21b-4593-491a-b480-0b5e37559968" xmlns:ns4="59acbf91-53e8-4c90-90b4-2524f3ca0046" targetNamespace="http://schemas.microsoft.com/office/2006/metadata/properties" ma:root="true" ma:fieldsID="48fc79d25a15ba626ebc0164ad90c242" ns3:_="" ns4:_="">
    <xsd:import namespace="e6f0c21b-4593-491a-b480-0b5e37559968"/>
    <xsd:import namespace="59acbf91-53e8-4c90-90b4-2524f3ca00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0c21b-4593-491a-b480-0b5e37559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bf91-53e8-4c90-90b4-2524f3ca0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f0c21b-4593-491a-b480-0b5e375599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EBB56-F2BF-4016-BAD7-AAAE67F51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0c21b-4593-491a-b480-0b5e37559968"/>
    <ds:schemaRef ds:uri="59acbf91-53e8-4c90-90b4-2524f3ca00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AE6AA-FEA7-4364-8855-500DE03BF29B}">
  <ds:schemaRefs>
    <ds:schemaRef ds:uri="http://www.w3.org/XML/1998/namespace"/>
    <ds:schemaRef ds:uri="59acbf91-53e8-4c90-90b4-2524f3ca0046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6f0c21b-4593-491a-b480-0b5e37559968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6683E90-180B-4193-83AE-008B511E1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4-3-windows-nl-met-slidenr</Template>
  <TotalTime>1225</TotalTime>
  <Words>1094</Words>
  <Application>Microsoft Office PowerPoint</Application>
  <PresentationFormat>On-screen Show (4:3)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Georgia</vt:lpstr>
      <vt:lpstr>Calibri</vt:lpstr>
      <vt:lpstr>Minion</vt:lpstr>
      <vt:lpstr>Cambria Math</vt:lpstr>
      <vt:lpstr>Arial</vt:lpstr>
      <vt:lpstr>Corporate template-set Universiteit Leiden</vt:lpstr>
      <vt:lpstr>It’s a kind of magic: A novel CGAN framework for Side-Channel Analysis</vt:lpstr>
      <vt:lpstr>Side-Channel Analysis</vt:lpstr>
      <vt:lpstr>Differential Power Attacks[1]</vt:lpstr>
      <vt:lpstr>Profiled Side-Channel Attacks[2]</vt:lpstr>
      <vt:lpstr>Masking[3] </vt:lpstr>
      <vt:lpstr>Masking </vt:lpstr>
      <vt:lpstr>Deep-Learning Based SCA</vt:lpstr>
      <vt:lpstr>Raw traces vs. Feature Selection</vt:lpstr>
      <vt:lpstr>Threat Model</vt:lpstr>
      <vt:lpstr>(Conditional) Generative Adversarial Networks</vt:lpstr>
      <vt:lpstr>CGAN-SCA Framework</vt:lpstr>
      <vt:lpstr>PowerPoint Presentation</vt:lpstr>
      <vt:lpstr>Targets</vt:lpstr>
      <vt:lpstr>Results</vt:lpstr>
      <vt:lpstr>Attack Results</vt:lpstr>
      <vt:lpstr>Similarity </vt:lpstr>
      <vt:lpstr>Conclusion</vt:lpstr>
      <vt:lpstr>Fin.</vt:lpstr>
      <vt:lpstr>References </vt:lpstr>
      <vt:lpstr>References (cont.)</vt:lpstr>
      <vt:lpstr>Detailed Attack Results</vt:lpstr>
      <vt:lpstr>Input visualization</vt:lpstr>
      <vt:lpstr>Profiling Complexity</vt:lpstr>
      <vt:lpstr>N_f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Side-channel attacks and Machine learning</dc:title>
  <dc:creator>Karayalcin, S. (Sengim)</dc:creator>
  <cp:lastModifiedBy>Karayalcin, S. (Sengim)</cp:lastModifiedBy>
  <cp:revision>8</cp:revision>
  <dcterms:created xsi:type="dcterms:W3CDTF">2023-11-19T14:53:21Z</dcterms:created>
  <dcterms:modified xsi:type="dcterms:W3CDTF">2024-12-09T10:00:48Z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0x010100C7A086F7BEDD0346B6F56A6439959618</vt:lpwstr>
  </property>
</Properties>
</file>