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bastian Kolby" initials="S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58"/>
  </p:normalViewPr>
  <p:slideViewPr>
    <p:cSldViewPr snapToGrid="0">
      <p:cViewPr varScale="1">
        <p:scale>
          <a:sx n="60" d="100"/>
          <a:sy n="60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8-20T15:06:12.175" idx="1">
    <p:pos x="11312" y="3316"/>
    <p:text>Percentage savings 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1041" indent="-291041">
              <a:buSzPct val="125000"/>
              <a:buChar char="+"/>
            </a:pPr>
            <a:r>
              <a:t>Different public keys &amp; messages</a:t>
            </a:r>
          </a:p>
          <a:p>
            <a:pPr marL="291041" indent="-291041">
              <a:buSzPct val="125000"/>
              <a:buChar char="+"/>
            </a:pPr>
            <a:r>
              <a:t>Save bandwidth/storage size</a:t>
            </a:r>
          </a:p>
          <a:p>
            <a:pPr marL="291041" indent="-291041">
              <a:buSzPct val="125000"/>
              <a:buChar char="+"/>
            </a:pPr>
            <a:r>
              <a:t>Long standing classical solutions from pairings</a:t>
            </a:r>
          </a:p>
          <a:p>
            <a:pPr marL="291041" indent="-291041">
              <a:buSzPct val="125000"/>
              <a:buChar char="+"/>
            </a:pPr>
            <a:r>
              <a:t>Can we get efficient PQ sol</a:t>
            </a:r>
          </a:p>
          <a:p>
            <a:pPr marL="291041" indent="-291041">
              <a:buSzPct val="125000"/>
              <a:buChar char="+"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+ Emphasis on disparity between classical and PQ signature sizes, making the problem more important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+ Folklore approach</a:t>
            </a:r>
          </a:p>
          <a:p>
            <a:r>
              <a:t>+ Intro relevant tools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1041" indent="-291041">
              <a:buSzPct val="125000"/>
              <a:buChar char="+"/>
            </a:pPr>
            <a:r>
              <a:t>Hash and Sign</a:t>
            </a:r>
          </a:p>
          <a:p>
            <a:pPr marL="291041" indent="-291041">
              <a:buSzPct val="125000"/>
              <a:buChar char="+"/>
            </a:pPr>
            <a:r>
              <a:t>Nice arithmetic verification </a:t>
            </a:r>
          </a:p>
          <a:p>
            <a:pPr marL="291041" indent="-291041">
              <a:buSzPct val="125000"/>
              <a:buChar char="+"/>
            </a:pPr>
            <a:r>
              <a:t>GPV framework &amp; NTRU trapdoor (structured lattices)</a:t>
            </a:r>
          </a:p>
          <a:p>
            <a:pPr marL="291041" indent="-291041">
              <a:buSzPct val="125000"/>
              <a:buChar char="+"/>
            </a:pPr>
            <a:r>
              <a:t>Avoid proving correct evaluation of RO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SWAP Presenters!!!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comments" Target="../comments/comment1.xml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11" Type="http://schemas.openxmlformats.org/officeDocument/2006/relationships/image" Target="../media/image4.png"/><Relationship Id="rId5" Type="http://schemas.openxmlformats.org/officeDocument/2006/relationships/image" Target="../media/image75.png"/><Relationship Id="rId10" Type="http://schemas.openxmlformats.org/officeDocument/2006/relationships/image" Target="../media/image63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1.png"/><Relationship Id="rId7" Type="http://schemas.openxmlformats.org/officeDocument/2006/relationships/image" Target="../media/image7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58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3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99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78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11" Type="http://schemas.openxmlformats.org/officeDocument/2006/relationships/image" Target="../media/image63.png"/><Relationship Id="rId5" Type="http://schemas.openxmlformats.org/officeDocument/2006/relationships/image" Target="../media/image75.png"/><Relationship Id="rId10" Type="http://schemas.openxmlformats.org/officeDocument/2006/relationships/image" Target="../media/image119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58.png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tap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tap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IMG_0010.png" descr="IMG_0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70" y="0"/>
            <a:ext cx="1973766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0071.png" descr="IMG_00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128" y="892335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0009.png" descr="IMG_00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747" y="3438861"/>
            <a:ext cx="5086767" cy="353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0021.png" descr="IMG_0021.png"/>
          <p:cNvPicPr>
            <a:picLocks noChangeAspect="1"/>
          </p:cNvPicPr>
          <p:nvPr/>
        </p:nvPicPr>
        <p:blipFill>
          <a:blip r:embed="rId4"/>
          <a:srcRect l="21826" t="13500" b="13500"/>
          <a:stretch>
            <a:fillRect/>
          </a:stretch>
        </p:blipFill>
        <p:spPr>
          <a:xfrm>
            <a:off x="13473572" y="3593717"/>
            <a:ext cx="4218693" cy="273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0013.png" descr="IMG_00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276" y="8176525"/>
            <a:ext cx="5481613" cy="380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0067.png" descr="IMG_0067.png"/>
          <p:cNvPicPr>
            <a:picLocks/>
          </p:cNvPicPr>
          <p:nvPr/>
        </p:nvPicPr>
        <p:blipFill>
          <a:blip r:embed="rId6"/>
          <a:srcRect t="31081" b="27793"/>
          <a:stretch>
            <a:fillRect/>
          </a:stretch>
        </p:blipFill>
        <p:spPr>
          <a:xfrm>
            <a:off x="4643659" y="5927957"/>
            <a:ext cx="14861210" cy="328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0077.png" descr="IMG_00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19" y="-538023"/>
            <a:ext cx="18615579" cy="12936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0088.png" descr="IMG_008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888" y="2060312"/>
            <a:ext cx="9516617" cy="6613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G_0007.png" descr="IMG_00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662454" y="9780799"/>
            <a:ext cx="7095556" cy="4930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0315.png" descr="IMG_03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8414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0317.png" descr="IMG_03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709" y="-139951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0318.png" descr="IMG_03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573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G_0319.png" descr="IMG_0319.png"/>
          <p:cNvPicPr>
            <a:picLocks noChangeAspect="1"/>
          </p:cNvPicPr>
          <p:nvPr/>
        </p:nvPicPr>
        <p:blipFill>
          <a:blip r:embed="rId7"/>
          <a:srcRect l="62016" t="46028" b="32219"/>
          <a:stretch>
            <a:fillRect/>
          </a:stretch>
        </p:blipFill>
        <p:spPr>
          <a:xfrm>
            <a:off x="18087444" y="4913727"/>
            <a:ext cx="7496985" cy="298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0325.png" descr="IMG_0325.png"/>
          <p:cNvPicPr>
            <a:picLocks noChangeAspect="1"/>
          </p:cNvPicPr>
          <p:nvPr/>
        </p:nvPicPr>
        <p:blipFill>
          <a:blip r:embed="rId8"/>
          <a:srcRect l="76481" t="28585" r="2101" b="49220"/>
          <a:stretch>
            <a:fillRect/>
          </a:stretch>
        </p:blipFill>
        <p:spPr>
          <a:xfrm>
            <a:off x="7537834" y="8435847"/>
            <a:ext cx="4464685" cy="3215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0130.png" descr="IMG_0130.png"/>
          <p:cNvPicPr>
            <a:picLocks noChangeAspect="1"/>
          </p:cNvPicPr>
          <p:nvPr/>
        </p:nvPicPr>
        <p:blipFill>
          <a:blip r:embed="rId9"/>
          <a:srcRect l="58006" r="13143" b="72727"/>
          <a:stretch>
            <a:fillRect/>
          </a:stretch>
        </p:blipFill>
        <p:spPr>
          <a:xfrm>
            <a:off x="9899019" y="191665"/>
            <a:ext cx="3784498" cy="2486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G_0368.png" descr="IMG_036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85925" y="286785"/>
            <a:ext cx="19737660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Group"/>
          <p:cNvGrpSpPr/>
          <p:nvPr/>
        </p:nvGrpSpPr>
        <p:grpSpPr>
          <a:xfrm>
            <a:off x="1275706" y="5137919"/>
            <a:ext cx="18815750" cy="4064759"/>
            <a:chOff x="0" y="0"/>
            <a:chExt cx="18815749" cy="4064757"/>
          </a:xfrm>
        </p:grpSpPr>
        <p:pic>
          <p:nvPicPr>
            <p:cNvPr id="241" name="IMG_0365.png" descr="IMG_0365.png"/>
            <p:cNvPicPr>
              <a:picLocks noChangeAspect="1"/>
            </p:cNvPicPr>
            <p:nvPr/>
          </p:nvPicPr>
          <p:blipFill>
            <a:blip r:embed="rId11"/>
            <a:srcRect t="40759" r="62449" b="35608"/>
            <a:stretch>
              <a:fillRect/>
            </a:stretch>
          </p:blipFill>
          <p:spPr>
            <a:xfrm>
              <a:off x="0" y="0"/>
              <a:ext cx="7411681" cy="3241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IMG_0365.png" descr="IMG_0365.png"/>
            <p:cNvPicPr>
              <a:picLocks noChangeAspect="1"/>
            </p:cNvPicPr>
            <p:nvPr/>
          </p:nvPicPr>
          <p:blipFill>
            <a:blip r:embed="rId11"/>
            <a:srcRect l="37765" t="51770" r="27220" b="23880"/>
            <a:stretch>
              <a:fillRect/>
            </a:stretch>
          </p:blipFill>
          <p:spPr>
            <a:xfrm>
              <a:off x="11904885" y="725014"/>
              <a:ext cx="6910865" cy="3339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4" name="IMG_0366.png" descr="IMG_0366.png"/>
          <p:cNvPicPr>
            <a:picLocks noChangeAspect="1"/>
          </p:cNvPicPr>
          <p:nvPr/>
        </p:nvPicPr>
        <p:blipFill>
          <a:blip r:embed="rId12"/>
          <a:srcRect l="37062" t="59584" r="30175" b="21167"/>
          <a:stretch>
            <a:fillRect/>
          </a:stretch>
        </p:blipFill>
        <p:spPr>
          <a:xfrm>
            <a:off x="13023968" y="6855236"/>
            <a:ext cx="6466528" cy="2639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0369.png" descr="IMG_0369.png"/>
          <p:cNvPicPr>
            <a:picLocks noChangeAspect="1"/>
          </p:cNvPicPr>
          <p:nvPr/>
        </p:nvPicPr>
        <p:blipFill>
          <a:blip r:embed="rId13"/>
          <a:srcRect r="42085"/>
          <a:stretch>
            <a:fillRect/>
          </a:stretch>
        </p:blipFill>
        <p:spPr>
          <a:xfrm>
            <a:off x="-380750" y="-292316"/>
            <a:ext cx="1143102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0369.png" descr="IMG_0369.png"/>
          <p:cNvPicPr>
            <a:picLocks noChangeAspect="1"/>
          </p:cNvPicPr>
          <p:nvPr/>
        </p:nvPicPr>
        <p:blipFill>
          <a:blip r:embed="rId13"/>
          <a:srcRect l="57566" t="79350"/>
          <a:stretch>
            <a:fillRect/>
          </a:stretch>
        </p:blipFill>
        <p:spPr>
          <a:xfrm>
            <a:off x="10719215" y="10587779"/>
            <a:ext cx="8375351" cy="2832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1" animBg="1" advAuto="0"/>
      <p:bldP spid="237" grpId="2" animBg="1" advAuto="0"/>
      <p:bldP spid="238" grpId="7" animBg="1" advAuto="0"/>
      <p:bldP spid="243" grpId="3" animBg="1" advAuto="0"/>
      <p:bldP spid="244" grpId="5" animBg="1" advAuto="0"/>
      <p:bldP spid="245" grpId="4" animBg="1" advAuto="0"/>
      <p:bldP spid="246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0071.png" descr="IMG_00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128" y="892335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0021.png" descr="IMG_0021.png"/>
          <p:cNvPicPr>
            <a:picLocks noChangeAspect="1"/>
          </p:cNvPicPr>
          <p:nvPr/>
        </p:nvPicPr>
        <p:blipFill>
          <a:blip r:embed="rId3"/>
          <a:srcRect l="21826" t="13500" b="13500"/>
          <a:stretch>
            <a:fillRect/>
          </a:stretch>
        </p:blipFill>
        <p:spPr>
          <a:xfrm>
            <a:off x="13473572" y="3593717"/>
            <a:ext cx="4218693" cy="273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0013.png" descr="IMG_00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276" y="8176525"/>
            <a:ext cx="5481613" cy="380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0067.png" descr="IMG_0067.png"/>
          <p:cNvPicPr>
            <a:picLocks/>
          </p:cNvPicPr>
          <p:nvPr/>
        </p:nvPicPr>
        <p:blipFill>
          <a:blip r:embed="rId5"/>
          <a:srcRect t="31081" b="27793"/>
          <a:stretch>
            <a:fillRect/>
          </a:stretch>
        </p:blipFill>
        <p:spPr>
          <a:xfrm>
            <a:off x="4643659" y="5927957"/>
            <a:ext cx="14861210" cy="328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0077.png" descr="IMG_007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19" y="-538023"/>
            <a:ext cx="18615579" cy="12936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0007.png" descr="IMG_000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441977" y="3223591"/>
            <a:ext cx="5004778" cy="3477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0088.png" descr="IMG_008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9562" y="1987233"/>
            <a:ext cx="9516617" cy="6613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G_0008.png" descr="IMG_0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2308055" y="8195889"/>
            <a:ext cx="8835803" cy="6140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G_0326.png" descr="IMG_0326.png"/>
          <p:cNvPicPr>
            <a:picLocks noChangeAspect="1"/>
          </p:cNvPicPr>
          <p:nvPr/>
        </p:nvPicPr>
        <p:blipFill>
          <a:blip r:embed="rId3"/>
          <a:srcRect t="1883" b="66817"/>
          <a:stretch>
            <a:fillRect/>
          </a:stretch>
        </p:blipFill>
        <p:spPr>
          <a:xfrm>
            <a:off x="1262330" y="343563"/>
            <a:ext cx="19737660" cy="4293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0327.png" descr="IMG_03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3" y="-85259"/>
            <a:ext cx="18392459" cy="12781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" name="Group"/>
          <p:cNvGrpSpPr/>
          <p:nvPr/>
        </p:nvGrpSpPr>
        <p:grpSpPr>
          <a:xfrm>
            <a:off x="2892912" y="5974273"/>
            <a:ext cx="19737660" cy="7960964"/>
            <a:chOff x="0" y="0"/>
            <a:chExt cx="19737658" cy="7960962"/>
          </a:xfrm>
        </p:grpSpPr>
        <p:pic>
          <p:nvPicPr>
            <p:cNvPr id="261" name="IMG_0328.png" descr="IMG_0328.png"/>
            <p:cNvPicPr>
              <a:picLocks noChangeAspect="1"/>
            </p:cNvPicPr>
            <p:nvPr/>
          </p:nvPicPr>
          <p:blipFill>
            <a:blip r:embed="rId5"/>
            <a:srcRect t="41958"/>
            <a:stretch>
              <a:fillRect/>
            </a:stretch>
          </p:blipFill>
          <p:spPr>
            <a:xfrm>
              <a:off x="0" y="0"/>
              <a:ext cx="19737659" cy="7960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" name="Rectangle"/>
            <p:cNvSpPr/>
            <p:nvPr/>
          </p:nvSpPr>
          <p:spPr>
            <a:xfrm>
              <a:off x="2330906" y="686248"/>
              <a:ext cx="2816383" cy="190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63" name="IMG_0369.png" descr="IMG_0369.png"/>
            <p:cNvPicPr>
              <a:picLocks noChangeAspect="1"/>
            </p:cNvPicPr>
            <p:nvPr/>
          </p:nvPicPr>
          <p:blipFill>
            <a:blip r:embed="rId6"/>
            <a:srcRect l="24189" t="81595" r="60705" b="3196"/>
            <a:stretch>
              <a:fillRect/>
            </a:stretch>
          </p:blipFill>
          <p:spPr>
            <a:xfrm>
              <a:off x="2248434" y="401769"/>
              <a:ext cx="2981386" cy="2085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Rectangle"/>
            <p:cNvSpPr/>
            <p:nvPr/>
          </p:nvSpPr>
          <p:spPr>
            <a:xfrm>
              <a:off x="9215768" y="686248"/>
              <a:ext cx="3009613" cy="190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65" name="IMG_0369.png" descr="IMG_0369.png"/>
            <p:cNvPicPr>
              <a:picLocks noChangeAspect="1"/>
            </p:cNvPicPr>
            <p:nvPr/>
          </p:nvPicPr>
          <p:blipFill>
            <a:blip r:embed="rId6"/>
            <a:srcRect l="77108" t="82076"/>
            <a:stretch>
              <a:fillRect/>
            </a:stretch>
          </p:blipFill>
          <p:spPr>
            <a:xfrm>
              <a:off x="9222032" y="782425"/>
              <a:ext cx="3596364" cy="1956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7" name="IMG_0330.png" descr="IMG_0330.png"/>
          <p:cNvPicPr>
            <a:picLocks noChangeAspect="1"/>
          </p:cNvPicPr>
          <p:nvPr/>
        </p:nvPicPr>
        <p:blipFill>
          <a:blip r:embed="rId7"/>
          <a:srcRect l="25979" t="32642" r="36713" b="34188"/>
          <a:stretch>
            <a:fillRect/>
          </a:stretch>
        </p:blipFill>
        <p:spPr>
          <a:xfrm>
            <a:off x="8055960" y="4562459"/>
            <a:ext cx="7363542" cy="4549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1" animBg="1" advAuto="0"/>
      <p:bldP spid="267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0071.png" descr="IMG_00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128" y="892335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0067.png" descr="IMG_0067.png"/>
          <p:cNvPicPr>
            <a:picLocks/>
          </p:cNvPicPr>
          <p:nvPr/>
        </p:nvPicPr>
        <p:blipFill>
          <a:blip r:embed="rId3"/>
          <a:srcRect t="31081" b="27793"/>
          <a:stretch>
            <a:fillRect/>
          </a:stretch>
        </p:blipFill>
        <p:spPr>
          <a:xfrm>
            <a:off x="4643659" y="5927957"/>
            <a:ext cx="14861210" cy="328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0077.png" descr="IMG_007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9" y="-538023"/>
            <a:ext cx="18615579" cy="12936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G_0007.png" descr="IMG_000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41977" y="3223591"/>
            <a:ext cx="5004778" cy="3477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G_0008.png" descr="IMG_00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985147" y="2599239"/>
            <a:ext cx="5857332" cy="40703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Group"/>
          <p:cNvGrpSpPr/>
          <p:nvPr/>
        </p:nvGrpSpPr>
        <p:grpSpPr>
          <a:xfrm>
            <a:off x="9071222" y="8488256"/>
            <a:ext cx="6006256" cy="4066081"/>
            <a:chOff x="0" y="0"/>
            <a:chExt cx="6006255" cy="4066079"/>
          </a:xfrm>
        </p:grpSpPr>
        <p:pic>
          <p:nvPicPr>
            <p:cNvPr id="274" name="IMG_0045.png" descr="IMG_004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851188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IMG_0043.png" descr="IMG_004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907" y="0"/>
              <a:ext cx="5851189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IMG_0042.png" descr="IMG_004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067" y="0"/>
              <a:ext cx="5851189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G_0125.png" descr="IMG_0125.png"/>
          <p:cNvPicPr>
            <a:picLocks noChangeAspect="1"/>
          </p:cNvPicPr>
          <p:nvPr/>
        </p:nvPicPr>
        <p:blipFill>
          <a:blip r:embed="rId2"/>
          <a:srcRect l="21549" t="21549" r="16798" b="16798"/>
          <a:stretch>
            <a:fillRect/>
          </a:stretch>
        </p:blipFill>
        <p:spPr>
          <a:xfrm>
            <a:off x="18013366" y="6598905"/>
            <a:ext cx="5351877" cy="371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1445549" y="8821221"/>
            <a:ext cx="16082972" cy="3488737"/>
            <a:chOff x="0" y="0"/>
            <a:chExt cx="16082971" cy="3488735"/>
          </a:xfrm>
        </p:grpSpPr>
        <p:pic>
          <p:nvPicPr>
            <p:cNvPr id="280" name="Image 02-07-2024 at 09.48.jpeg" descr="Image 02-07-2024 at 09.48.jpeg"/>
            <p:cNvPicPr>
              <a:picLocks noChangeAspect="1"/>
            </p:cNvPicPr>
            <p:nvPr/>
          </p:nvPicPr>
          <p:blipFill>
            <a:blip r:embed="rId3"/>
            <a:srcRect t="14260" b="57930"/>
            <a:stretch>
              <a:fillRect/>
            </a:stretch>
          </p:blipFill>
          <p:spPr>
            <a:xfrm>
              <a:off x="0" y="781023"/>
              <a:ext cx="16082972" cy="2707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Image 02-07-2024 at 09.48.jpeg" descr="Image 02-07-2024 at 09.48.jpeg"/>
            <p:cNvPicPr>
              <a:picLocks noChangeAspect="1"/>
            </p:cNvPicPr>
            <p:nvPr/>
          </p:nvPicPr>
          <p:blipFill>
            <a:blip r:embed="rId3"/>
            <a:srcRect t="1782" b="91204"/>
            <a:stretch>
              <a:fillRect/>
            </a:stretch>
          </p:blipFill>
          <p:spPr>
            <a:xfrm>
              <a:off x="0" y="0"/>
              <a:ext cx="16082972" cy="682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3" name="IMG_0333.png" descr="IMG_0333.png"/>
          <p:cNvPicPr>
            <a:picLocks noChangeAspect="1"/>
          </p:cNvPicPr>
          <p:nvPr/>
        </p:nvPicPr>
        <p:blipFill>
          <a:blip r:embed="rId4"/>
          <a:srcRect r="45215" b="79514"/>
          <a:stretch>
            <a:fillRect/>
          </a:stretch>
        </p:blipFill>
        <p:spPr>
          <a:xfrm>
            <a:off x="-471088" y="0"/>
            <a:ext cx="10813140" cy="2809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_0336.png" descr="IMG_0336.png"/>
          <p:cNvPicPr>
            <a:picLocks noChangeAspect="1"/>
          </p:cNvPicPr>
          <p:nvPr/>
        </p:nvPicPr>
        <p:blipFill>
          <a:blip r:embed="rId5"/>
          <a:srcRect t="45317" r="4911" b="35859"/>
          <a:stretch>
            <a:fillRect/>
          </a:stretch>
        </p:blipFill>
        <p:spPr>
          <a:xfrm>
            <a:off x="213220" y="6556793"/>
            <a:ext cx="15347379" cy="211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0334.png" descr="IMG_033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34" y="383615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0335.png" descr="IMG_0335.png"/>
          <p:cNvPicPr>
            <a:picLocks noChangeAspect="1"/>
          </p:cNvPicPr>
          <p:nvPr/>
        </p:nvPicPr>
        <p:blipFill>
          <a:blip r:embed="rId7"/>
          <a:srcRect l="16934" t="26309" r="18703" b="50436"/>
          <a:stretch>
            <a:fillRect/>
          </a:stretch>
        </p:blipFill>
        <p:spPr>
          <a:xfrm>
            <a:off x="4041712" y="4251171"/>
            <a:ext cx="10890667" cy="2734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0124.png" descr="IMG_0124.png"/>
          <p:cNvPicPr>
            <a:picLocks noChangeAspect="1"/>
          </p:cNvPicPr>
          <p:nvPr/>
        </p:nvPicPr>
        <p:blipFill>
          <a:blip r:embed="rId8"/>
          <a:srcRect l="41775" t="34391" r="26147" b="41775"/>
          <a:stretch>
            <a:fillRect/>
          </a:stretch>
        </p:blipFill>
        <p:spPr>
          <a:xfrm>
            <a:off x="15003062" y="10960591"/>
            <a:ext cx="3273022" cy="168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0357.png" descr="IMG_0357.png"/>
          <p:cNvPicPr>
            <a:picLocks noChangeAspect="1"/>
          </p:cNvPicPr>
          <p:nvPr/>
        </p:nvPicPr>
        <p:blipFill>
          <a:blip r:embed="rId9"/>
          <a:srcRect b="54173"/>
          <a:stretch>
            <a:fillRect/>
          </a:stretch>
        </p:blipFill>
        <p:spPr>
          <a:xfrm>
            <a:off x="13383823" y="1464107"/>
            <a:ext cx="14106279" cy="4492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0370.png" descr="IMG_0370.png"/>
          <p:cNvPicPr>
            <a:picLocks noChangeAspect="1"/>
          </p:cNvPicPr>
          <p:nvPr/>
        </p:nvPicPr>
        <p:blipFill>
          <a:blip r:embed="rId10"/>
          <a:srcRect l="17463" t="6482" r="60104" b="81429"/>
          <a:stretch>
            <a:fillRect/>
          </a:stretch>
        </p:blipFill>
        <p:spPr>
          <a:xfrm>
            <a:off x="18743483" y="9938477"/>
            <a:ext cx="4914552" cy="1840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6" animBg="1" advAuto="0"/>
      <p:bldP spid="282" grpId="5" animBg="1" advAuto="0"/>
      <p:bldP spid="284" grpId="3" animBg="1" advAuto="0"/>
      <p:bldP spid="286" grpId="1" animBg="1" advAuto="0"/>
      <p:bldP spid="287" grpId="4" animBg="1" advAuto="0"/>
      <p:bldP spid="288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roup"/>
          <p:cNvGrpSpPr/>
          <p:nvPr/>
        </p:nvGrpSpPr>
        <p:grpSpPr>
          <a:xfrm>
            <a:off x="16364974" y="5060408"/>
            <a:ext cx="3777473" cy="4011452"/>
            <a:chOff x="0" y="0"/>
            <a:chExt cx="3777472" cy="4011450"/>
          </a:xfrm>
        </p:grpSpPr>
        <p:pic>
          <p:nvPicPr>
            <p:cNvPr id="291" name="Image 02-07-2024 at 09.48.jpeg" descr="Image 02-07-2024 at 09.48.jpeg"/>
            <p:cNvPicPr>
              <a:picLocks noChangeAspect="1"/>
            </p:cNvPicPr>
            <p:nvPr/>
          </p:nvPicPr>
          <p:blipFill>
            <a:blip r:embed="rId2"/>
            <a:srcRect l="81589" t="30712" r="530" b="58358"/>
            <a:stretch>
              <a:fillRect/>
            </a:stretch>
          </p:blipFill>
          <p:spPr>
            <a:xfrm>
              <a:off x="86079" y="0"/>
              <a:ext cx="3691394" cy="1365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Image 02-07-2024 at 09.48.jpeg" descr="Image 02-07-2024 at 09.48.jpeg"/>
            <p:cNvPicPr>
              <a:picLocks noChangeAspect="1"/>
            </p:cNvPicPr>
            <p:nvPr/>
          </p:nvPicPr>
          <p:blipFill>
            <a:blip r:embed="rId2"/>
            <a:srcRect l="81589" t="53024" r="530" b="36415"/>
            <a:stretch>
              <a:fillRect/>
            </a:stretch>
          </p:blipFill>
          <p:spPr>
            <a:xfrm>
              <a:off x="86079" y="1330923"/>
              <a:ext cx="3691394" cy="1319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Image 02-07-2024 at 09.48.jpeg" descr="Image 02-07-2024 at 09.48.jpeg"/>
            <p:cNvPicPr>
              <a:picLocks noChangeAspect="1"/>
            </p:cNvPicPr>
            <p:nvPr/>
          </p:nvPicPr>
          <p:blipFill>
            <a:blip r:embed="rId2"/>
            <a:srcRect l="81471" t="86491" r="530" b="2580"/>
            <a:stretch>
              <a:fillRect/>
            </a:stretch>
          </p:blipFill>
          <p:spPr>
            <a:xfrm>
              <a:off x="0" y="2645540"/>
              <a:ext cx="3715754" cy="1365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roup"/>
          <p:cNvGrpSpPr/>
          <p:nvPr/>
        </p:nvGrpSpPr>
        <p:grpSpPr>
          <a:xfrm>
            <a:off x="17482542" y="5424447"/>
            <a:ext cx="2633223" cy="4111102"/>
            <a:chOff x="0" y="0"/>
            <a:chExt cx="2633222" cy="4111101"/>
          </a:xfrm>
        </p:grpSpPr>
        <p:pic>
          <p:nvPicPr>
            <p:cNvPr id="295" name="IMG_0124.png" descr="IMG_0124.png"/>
            <p:cNvPicPr>
              <a:picLocks noChangeAspect="1"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0" y="2751537"/>
              <a:ext cx="2633223" cy="135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IMG_0124.png" descr="IMG_0124.png"/>
            <p:cNvPicPr>
              <a:picLocks noChangeAspect="1"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0" y="1406580"/>
              <a:ext cx="2633223" cy="135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IMG_0124.png" descr="IMG_0124.png"/>
            <p:cNvPicPr>
              <a:picLocks noChangeAspect="1"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0" y="0"/>
              <a:ext cx="2633223" cy="1359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" name="Group"/>
          <p:cNvGrpSpPr/>
          <p:nvPr/>
        </p:nvGrpSpPr>
        <p:grpSpPr>
          <a:xfrm>
            <a:off x="17595217" y="4760951"/>
            <a:ext cx="2407874" cy="3793029"/>
            <a:chOff x="0" y="0"/>
            <a:chExt cx="2407872" cy="3793027"/>
          </a:xfrm>
        </p:grpSpPr>
        <p:pic>
          <p:nvPicPr>
            <p:cNvPr id="299" name="IMG_0124.png" descr="IMG_0124.png"/>
            <p:cNvPicPr>
              <a:picLocks noChangeAspect="1"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31697" y="2574537"/>
              <a:ext cx="2359989" cy="121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G_0124.png" descr="IMG_0124.png"/>
            <p:cNvPicPr>
              <a:picLocks noChangeAspect="1"/>
            </p:cNvPicPr>
            <p:nvPr/>
          </p:nvPicPr>
          <p:blipFill>
            <a:blip r:embed="rId3"/>
            <a:srcRect l="41775" t="34391" r="26147" b="43861"/>
            <a:stretch>
              <a:fillRect/>
            </a:stretch>
          </p:blipFill>
          <p:spPr>
            <a:xfrm>
              <a:off x="22171" y="1345038"/>
              <a:ext cx="2385702" cy="1123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IMG_0124.png" descr="IMG_0124.png"/>
            <p:cNvPicPr>
              <a:picLocks noChangeAspect="1"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0" y="0"/>
              <a:ext cx="2389224" cy="1233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3" name="IMG_0333.png" descr="IMG_0333.png"/>
          <p:cNvPicPr>
            <a:picLocks noChangeAspect="1"/>
          </p:cNvPicPr>
          <p:nvPr/>
        </p:nvPicPr>
        <p:blipFill>
          <a:blip r:embed="rId4"/>
          <a:srcRect r="45215" b="79514"/>
          <a:stretch>
            <a:fillRect/>
          </a:stretch>
        </p:blipFill>
        <p:spPr>
          <a:xfrm>
            <a:off x="-471088" y="0"/>
            <a:ext cx="10813140" cy="2809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Group"/>
          <p:cNvGrpSpPr/>
          <p:nvPr/>
        </p:nvGrpSpPr>
        <p:grpSpPr>
          <a:xfrm>
            <a:off x="2641679" y="5060408"/>
            <a:ext cx="14982088" cy="4011452"/>
            <a:chOff x="0" y="0"/>
            <a:chExt cx="14982087" cy="4011450"/>
          </a:xfrm>
        </p:grpSpPr>
        <p:pic>
          <p:nvPicPr>
            <p:cNvPr id="304" name="Image 02-07-2024 at 09.48.jpeg" descr="Image 02-07-2024 at 09.48.jpeg"/>
            <p:cNvPicPr>
              <a:picLocks noChangeAspect="1"/>
            </p:cNvPicPr>
            <p:nvPr/>
          </p:nvPicPr>
          <p:blipFill>
            <a:blip r:embed="rId2"/>
            <a:srcRect l="530" t="30712" r="27491" b="58358"/>
            <a:stretch>
              <a:fillRect/>
            </a:stretch>
          </p:blipFill>
          <p:spPr>
            <a:xfrm>
              <a:off x="0" y="0"/>
              <a:ext cx="14860289" cy="1365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Image 02-07-2024 at 09.48.jpeg" descr="Image 02-07-2024 at 09.48.jpeg"/>
            <p:cNvPicPr>
              <a:picLocks noChangeAspect="1"/>
            </p:cNvPicPr>
            <p:nvPr/>
          </p:nvPicPr>
          <p:blipFill>
            <a:blip r:embed="rId2"/>
            <a:srcRect l="530" t="53024" r="27032" b="36131"/>
            <a:stretch>
              <a:fillRect/>
            </a:stretch>
          </p:blipFill>
          <p:spPr>
            <a:xfrm>
              <a:off x="0" y="1330923"/>
              <a:ext cx="14954996" cy="1355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Image 02-07-2024 at 09.48.jpeg" descr="Image 02-07-2024 at 09.48.jpeg"/>
            <p:cNvPicPr>
              <a:picLocks noChangeAspect="1"/>
            </p:cNvPicPr>
            <p:nvPr/>
          </p:nvPicPr>
          <p:blipFill>
            <a:blip r:embed="rId2"/>
            <a:srcRect l="530" t="86491" r="26901" b="2580"/>
            <a:stretch>
              <a:fillRect/>
            </a:stretch>
          </p:blipFill>
          <p:spPr>
            <a:xfrm>
              <a:off x="0" y="2645540"/>
              <a:ext cx="14982088" cy="1365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8" name="Image 02-07-2024 at 09.48.jpeg" descr="Image 02-07-2024 at 09.48.jpeg"/>
          <p:cNvPicPr>
            <a:picLocks noChangeAspect="1"/>
          </p:cNvPicPr>
          <p:nvPr/>
        </p:nvPicPr>
        <p:blipFill>
          <a:blip r:embed="rId2"/>
          <a:srcRect l="86829" r="2601" b="91313"/>
          <a:stretch>
            <a:fillRect/>
          </a:stretch>
        </p:blipFill>
        <p:spPr>
          <a:xfrm>
            <a:off x="17708144" y="4031501"/>
            <a:ext cx="2182055" cy="1085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 02-07-2024 at 09.48.jpeg" descr="Image 02-07-2024 at 09.48.jpeg"/>
          <p:cNvPicPr>
            <a:picLocks noChangeAspect="1"/>
          </p:cNvPicPr>
          <p:nvPr/>
        </p:nvPicPr>
        <p:blipFill>
          <a:blip r:embed="rId2"/>
          <a:srcRect r="25026" b="91454"/>
          <a:stretch>
            <a:fillRect/>
          </a:stretch>
        </p:blipFill>
        <p:spPr>
          <a:xfrm>
            <a:off x="2479043" y="4033434"/>
            <a:ext cx="15478767" cy="1068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0341.png" descr="IMG_0341.png"/>
          <p:cNvPicPr>
            <a:picLocks noChangeAspect="1"/>
          </p:cNvPicPr>
          <p:nvPr/>
        </p:nvPicPr>
        <p:blipFill>
          <a:blip r:embed="rId5"/>
          <a:srcRect l="31890" t="31890" r="45588" b="31890"/>
          <a:stretch>
            <a:fillRect/>
          </a:stretch>
        </p:blipFill>
        <p:spPr>
          <a:xfrm>
            <a:off x="15214198" y="5937752"/>
            <a:ext cx="3135591" cy="350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0342.png" descr="IMG_0342.png"/>
          <p:cNvPicPr>
            <a:picLocks noChangeAspect="1"/>
          </p:cNvPicPr>
          <p:nvPr/>
        </p:nvPicPr>
        <p:blipFill>
          <a:blip r:embed="rId6"/>
          <a:srcRect l="53108" t="24818" r="25550" b="38868"/>
          <a:stretch>
            <a:fillRect/>
          </a:stretch>
        </p:blipFill>
        <p:spPr>
          <a:xfrm>
            <a:off x="19247420" y="4608384"/>
            <a:ext cx="3058421" cy="36164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" name="Group"/>
          <p:cNvGrpSpPr/>
          <p:nvPr/>
        </p:nvGrpSpPr>
        <p:grpSpPr>
          <a:xfrm>
            <a:off x="8014013" y="4833850"/>
            <a:ext cx="2943288" cy="3682765"/>
            <a:chOff x="0" y="0"/>
            <a:chExt cx="2943287" cy="3682764"/>
          </a:xfrm>
        </p:grpSpPr>
        <p:pic>
          <p:nvPicPr>
            <p:cNvPr id="312" name="IMG_0124.png" descr="IMG_0124.png"/>
            <p:cNvPicPr>
              <a:picLocks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18057" y="2658873"/>
              <a:ext cx="2907274" cy="10238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IMG_0124.png" descr="IMG_0124.png"/>
            <p:cNvPicPr>
              <a:picLocks/>
            </p:cNvPicPr>
            <p:nvPr/>
          </p:nvPicPr>
          <p:blipFill>
            <a:blip r:embed="rId3"/>
            <a:srcRect l="41775" t="34391" r="26147" b="43861"/>
            <a:stretch>
              <a:fillRect/>
            </a:stretch>
          </p:blipFill>
          <p:spPr>
            <a:xfrm>
              <a:off x="2182" y="1404446"/>
              <a:ext cx="2938949" cy="998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IMG_0124.png" descr="IMG_0124.png"/>
            <p:cNvPicPr>
              <a:picLocks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0" y="0"/>
              <a:ext cx="2943288" cy="1149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9" name="Group"/>
          <p:cNvGrpSpPr/>
          <p:nvPr/>
        </p:nvGrpSpPr>
        <p:grpSpPr>
          <a:xfrm>
            <a:off x="8005281" y="5638616"/>
            <a:ext cx="3730110" cy="3682765"/>
            <a:chOff x="0" y="0"/>
            <a:chExt cx="3730108" cy="3682764"/>
          </a:xfrm>
        </p:grpSpPr>
        <p:pic>
          <p:nvPicPr>
            <p:cNvPr id="316" name="IMG_0124.png" descr="IMG_0124.png"/>
            <p:cNvPicPr>
              <a:picLocks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0" y="2658873"/>
              <a:ext cx="3730109" cy="10238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IMG_0124.png" descr="IMG_0124.png"/>
            <p:cNvPicPr>
              <a:picLocks/>
            </p:cNvPicPr>
            <p:nvPr/>
          </p:nvPicPr>
          <p:blipFill>
            <a:blip r:embed="rId3"/>
            <a:srcRect l="41775" t="34391" r="26147" b="43861"/>
            <a:stretch>
              <a:fillRect/>
            </a:stretch>
          </p:blipFill>
          <p:spPr>
            <a:xfrm>
              <a:off x="10914" y="1238695"/>
              <a:ext cx="3708507" cy="998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IMG_0124.png" descr="IMG_0124.png"/>
            <p:cNvPicPr>
              <a:picLocks/>
            </p:cNvPicPr>
            <p:nvPr/>
          </p:nvPicPr>
          <p:blipFill>
            <a:blip r:embed="rId3"/>
            <a:srcRect l="41775" t="34391" r="26147" b="41775"/>
            <a:stretch>
              <a:fillRect/>
            </a:stretch>
          </p:blipFill>
          <p:spPr>
            <a:xfrm>
              <a:off x="8731" y="0"/>
              <a:ext cx="3712847" cy="1149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  <p:bldP spid="298" grpId="4" animBg="1" advAuto="0"/>
      <p:bldP spid="302" grpId="5" animBg="1" advAuto="0"/>
      <p:bldP spid="310" grpId="3" animBg="1" advAuto="0"/>
      <p:bldP spid="310" grpId="7" animBg="1" advAuto="0"/>
      <p:bldP spid="311" grpId="6" animBg="1" advAuto="0"/>
      <p:bldP spid="315" grpId="8" animBg="1" advAuto="0"/>
      <p:bldP spid="319" grpId="2" animBg="1" advAuto="0"/>
      <p:bldP spid="319" grpId="9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0071.png" descr="IMG_007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28" y="892335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0067.png" descr="IMG_0067.png"/>
          <p:cNvPicPr>
            <a:picLocks/>
          </p:cNvPicPr>
          <p:nvPr/>
        </p:nvPicPr>
        <p:blipFill>
          <a:blip r:embed="rId4"/>
          <a:srcRect t="31081" b="27793"/>
          <a:stretch>
            <a:fillRect/>
          </a:stretch>
        </p:blipFill>
        <p:spPr>
          <a:xfrm>
            <a:off x="4643659" y="5927957"/>
            <a:ext cx="14861210" cy="328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G_0022.png" descr="IMG_00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1760" y="7057371"/>
            <a:ext cx="5390530" cy="374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G_0076.png" descr="IMG_0076.png"/>
          <p:cNvPicPr>
            <a:picLocks/>
          </p:cNvPicPr>
          <p:nvPr/>
        </p:nvPicPr>
        <p:blipFill>
          <a:blip r:embed="rId6"/>
          <a:srcRect l="50107" t="32678" r="34248" b="28860"/>
          <a:stretch>
            <a:fillRect/>
          </a:stretch>
        </p:blipFill>
        <p:spPr>
          <a:xfrm rot="21024600">
            <a:off x="17634047" y="4833968"/>
            <a:ext cx="1872029" cy="276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G_0077.png" descr="IMG_00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19" y="-538023"/>
            <a:ext cx="18615579" cy="12936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G_0007.png" descr="IMG_000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41977" y="3223591"/>
            <a:ext cx="5004778" cy="3477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G_0008.png" descr="IMG_000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2985147" y="2599239"/>
            <a:ext cx="5857332" cy="40703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Group"/>
          <p:cNvGrpSpPr/>
          <p:nvPr/>
        </p:nvGrpSpPr>
        <p:grpSpPr>
          <a:xfrm>
            <a:off x="9071222" y="8406117"/>
            <a:ext cx="6006256" cy="4066080"/>
            <a:chOff x="0" y="0"/>
            <a:chExt cx="6006255" cy="4066079"/>
          </a:xfrm>
        </p:grpSpPr>
        <p:pic>
          <p:nvPicPr>
            <p:cNvPr id="328" name="IMG_0045.png" descr="IMG_0045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5851188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IMG_0043.png" descr="IMG_004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907" y="0"/>
              <a:ext cx="5851189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IMG_0042.png" descr="IMG_0042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5067" y="0"/>
              <a:ext cx="5851189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1" animBg="1" advAuto="0"/>
      <p:bldP spid="324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0180.png" descr="IMG_0180.png"/>
          <p:cNvPicPr>
            <a:picLocks noChangeAspect="1"/>
          </p:cNvPicPr>
          <p:nvPr/>
        </p:nvPicPr>
        <p:blipFill>
          <a:blip r:embed="rId2"/>
          <a:srcRect t="41787"/>
          <a:stretch>
            <a:fillRect/>
          </a:stretch>
        </p:blipFill>
        <p:spPr>
          <a:xfrm>
            <a:off x="1254133" y="5530277"/>
            <a:ext cx="18798635" cy="7604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0181.png" descr="IMG_0181.png"/>
          <p:cNvPicPr>
            <a:picLocks noChangeAspect="1"/>
          </p:cNvPicPr>
          <p:nvPr/>
        </p:nvPicPr>
        <p:blipFill>
          <a:blip r:embed="rId3"/>
          <a:srcRect t="40223"/>
          <a:stretch>
            <a:fillRect/>
          </a:stretch>
        </p:blipFill>
        <p:spPr>
          <a:xfrm>
            <a:off x="-2785243" y="3701065"/>
            <a:ext cx="16658859" cy="692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G_0180.png" descr="IMG_0180.png"/>
          <p:cNvPicPr>
            <a:picLocks noChangeAspect="1"/>
          </p:cNvPicPr>
          <p:nvPr/>
        </p:nvPicPr>
        <p:blipFill>
          <a:blip r:embed="rId2"/>
          <a:srcRect l="19163" r="55881" b="77522"/>
          <a:stretch>
            <a:fillRect/>
          </a:stretch>
        </p:blipFill>
        <p:spPr>
          <a:xfrm>
            <a:off x="1829537" y="-11663"/>
            <a:ext cx="4925429" cy="3083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G_0008.png" descr="IMG_00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332378" y="8770787"/>
            <a:ext cx="5857332" cy="4070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G_0080.png" descr="IMG_0080.png"/>
          <p:cNvPicPr>
            <a:picLocks noChangeAspect="1"/>
          </p:cNvPicPr>
          <p:nvPr/>
        </p:nvPicPr>
        <p:blipFill>
          <a:blip r:embed="rId5"/>
          <a:srcRect l="19246" t="12804" r="23502" b="64440"/>
          <a:stretch>
            <a:fillRect/>
          </a:stretch>
        </p:blipFill>
        <p:spPr>
          <a:xfrm>
            <a:off x="1315025" y="10394287"/>
            <a:ext cx="4818322" cy="133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0180.png" descr="IMG_0180.png"/>
          <p:cNvPicPr>
            <a:picLocks noChangeAspect="1"/>
          </p:cNvPicPr>
          <p:nvPr/>
        </p:nvPicPr>
        <p:blipFill>
          <a:blip r:embed="rId2"/>
          <a:srcRect l="19163" r="55881" b="77522"/>
          <a:stretch>
            <a:fillRect/>
          </a:stretch>
        </p:blipFill>
        <p:spPr>
          <a:xfrm>
            <a:off x="15650659" y="-93152"/>
            <a:ext cx="4925429" cy="3083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0182.png" descr="IMG_0182.png"/>
          <p:cNvPicPr>
            <a:picLocks noChangeAspect="1"/>
          </p:cNvPicPr>
          <p:nvPr/>
        </p:nvPicPr>
        <p:blipFill>
          <a:blip r:embed="rId6"/>
          <a:srcRect l="19337" t="40640" b="27049"/>
          <a:stretch>
            <a:fillRect/>
          </a:stretch>
        </p:blipFill>
        <p:spPr>
          <a:xfrm>
            <a:off x="13492725" y="3361400"/>
            <a:ext cx="13530042" cy="376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0180.png" descr="IMG_0180.png"/>
          <p:cNvPicPr>
            <a:picLocks noChangeAspect="1"/>
          </p:cNvPicPr>
          <p:nvPr/>
        </p:nvPicPr>
        <p:blipFill>
          <a:blip r:embed="rId2"/>
          <a:srcRect l="594" r="80544" b="79471"/>
          <a:stretch>
            <a:fillRect/>
          </a:stretch>
        </p:blipFill>
        <p:spPr>
          <a:xfrm>
            <a:off x="12431249" y="40595"/>
            <a:ext cx="3722762" cy="28157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Group"/>
          <p:cNvGrpSpPr/>
          <p:nvPr/>
        </p:nvGrpSpPr>
        <p:grpSpPr>
          <a:xfrm>
            <a:off x="14305236" y="6951574"/>
            <a:ext cx="8639328" cy="6003601"/>
            <a:chOff x="0" y="0"/>
            <a:chExt cx="8639326" cy="6003600"/>
          </a:xfrm>
        </p:grpSpPr>
        <p:pic>
          <p:nvPicPr>
            <p:cNvPr id="343" name="IMG_0008.png" descr="IMG_000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2126857" y="550859"/>
              <a:ext cx="6029965" cy="4190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IMG_0186.png" descr="IMG_018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639327" cy="600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6" name="IMG_0116.png" descr="IMG_0116.png"/>
          <p:cNvPicPr>
            <a:picLocks noChangeAspect="1"/>
          </p:cNvPicPr>
          <p:nvPr/>
        </p:nvPicPr>
        <p:blipFill>
          <a:blip r:embed="rId8"/>
          <a:srcRect l="45972" t="18470" r="47555"/>
          <a:stretch>
            <a:fillRect/>
          </a:stretch>
        </p:blipFill>
        <p:spPr>
          <a:xfrm>
            <a:off x="11174569" y="2442723"/>
            <a:ext cx="1387041" cy="12143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0188.png" descr="IMG_0188.png"/>
          <p:cNvPicPr>
            <a:picLocks noChangeAspect="1"/>
          </p:cNvPicPr>
          <p:nvPr/>
        </p:nvPicPr>
        <p:blipFill>
          <a:blip r:embed="rId9"/>
          <a:srcRect r="34611" b="71736"/>
          <a:stretch>
            <a:fillRect/>
          </a:stretch>
        </p:blipFill>
        <p:spPr>
          <a:xfrm>
            <a:off x="9635962" y="10438573"/>
            <a:ext cx="11232346" cy="3373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0371.png" descr="IMG_037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8565" y="6211708"/>
            <a:ext cx="1973765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5" animBg="1" advAuto="0"/>
      <p:bldP spid="341" grpId="1" animBg="1" advAuto="0"/>
      <p:bldP spid="342" grpId="2" animBg="1" advAuto="0"/>
      <p:bldP spid="345" grpId="4" animBg="1" advAuto="0"/>
      <p:bldP spid="346" grpId="3" animBg="1" advAuto="0"/>
      <p:bldP spid="347" grpId="6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0197.png" descr="IMG_019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25" y="0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0200.png" descr="IMG_0200.png"/>
          <p:cNvPicPr>
            <a:picLocks noChangeAspect="1"/>
          </p:cNvPicPr>
          <p:nvPr/>
        </p:nvPicPr>
        <p:blipFill>
          <a:blip r:embed="rId3"/>
          <a:srcRect l="57294" b="61977"/>
          <a:stretch>
            <a:fillRect/>
          </a:stretch>
        </p:blipFill>
        <p:spPr>
          <a:xfrm>
            <a:off x="10367649" y="976129"/>
            <a:ext cx="9089715" cy="5623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0200.png" descr="IMG_0200.png"/>
          <p:cNvPicPr>
            <a:picLocks noChangeAspect="1"/>
          </p:cNvPicPr>
          <p:nvPr/>
        </p:nvPicPr>
        <p:blipFill>
          <a:blip r:embed="rId3"/>
          <a:srcRect l="67083" t="38250" r="9478" b="46779"/>
          <a:stretch>
            <a:fillRect/>
          </a:stretch>
        </p:blipFill>
        <p:spPr>
          <a:xfrm>
            <a:off x="18419252" y="4282380"/>
            <a:ext cx="4182219" cy="1856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0201.png" descr="IMG_0201.png"/>
          <p:cNvPicPr>
            <a:picLocks noChangeAspect="1"/>
          </p:cNvPicPr>
          <p:nvPr/>
        </p:nvPicPr>
        <p:blipFill>
          <a:blip r:embed="rId4"/>
          <a:srcRect l="62302" t="53179"/>
          <a:stretch>
            <a:fillRect/>
          </a:stretch>
        </p:blipFill>
        <p:spPr>
          <a:xfrm>
            <a:off x="13258696" y="6190139"/>
            <a:ext cx="7657727" cy="6609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1" animBg="1" advAuto="0"/>
      <p:bldP spid="352" grpId="2" animBg="1" advAuto="0"/>
      <p:bldP spid="353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0031.png" descr="IMG_0031.png"/>
          <p:cNvPicPr>
            <a:picLocks noChangeAspect="1"/>
          </p:cNvPicPr>
          <p:nvPr/>
        </p:nvPicPr>
        <p:blipFill>
          <a:blip r:embed="rId3"/>
          <a:srcRect l="40955" t="18553" r="26761" b="32430"/>
          <a:stretch>
            <a:fillRect/>
          </a:stretch>
        </p:blipFill>
        <p:spPr>
          <a:xfrm>
            <a:off x="3123420" y="3661065"/>
            <a:ext cx="2128071" cy="224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0036.png" descr="IMG_0036.png"/>
          <p:cNvPicPr>
            <a:picLocks noChangeAspect="1"/>
          </p:cNvPicPr>
          <p:nvPr/>
        </p:nvPicPr>
        <p:blipFill>
          <a:blip r:embed="rId4"/>
          <a:srcRect l="13552" t="11288" r="56278" b="63580"/>
          <a:stretch>
            <a:fillRect/>
          </a:stretch>
        </p:blipFill>
        <p:spPr>
          <a:xfrm>
            <a:off x="3028170" y="2433753"/>
            <a:ext cx="2318448" cy="1342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0036.png" descr="IMG_0036.png"/>
          <p:cNvPicPr>
            <a:picLocks noChangeAspect="1"/>
          </p:cNvPicPr>
          <p:nvPr/>
        </p:nvPicPr>
        <p:blipFill>
          <a:blip r:embed="rId4"/>
          <a:srcRect l="55967" t="9152" r="8046" b="65716"/>
          <a:stretch>
            <a:fillRect/>
          </a:stretch>
        </p:blipFill>
        <p:spPr>
          <a:xfrm>
            <a:off x="19307582" y="2616008"/>
            <a:ext cx="3824875" cy="185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0043.png" descr="IMG_004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78137" y="3376109"/>
            <a:ext cx="4051292" cy="2815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0031.png" descr="IMG_0031.png"/>
          <p:cNvPicPr>
            <a:picLocks noChangeAspect="1"/>
          </p:cNvPicPr>
          <p:nvPr/>
        </p:nvPicPr>
        <p:blipFill>
          <a:blip r:embed="rId3"/>
          <a:srcRect l="40955" t="18553" r="26761" b="32430"/>
          <a:stretch>
            <a:fillRect/>
          </a:stretch>
        </p:blipFill>
        <p:spPr>
          <a:xfrm>
            <a:off x="3123420" y="6252390"/>
            <a:ext cx="2128071" cy="2245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0031.png" descr="IMG_0031.png"/>
          <p:cNvPicPr>
            <a:picLocks noChangeAspect="1"/>
          </p:cNvPicPr>
          <p:nvPr/>
        </p:nvPicPr>
        <p:blipFill>
          <a:blip r:embed="rId3"/>
          <a:srcRect l="40955" t="18553" r="26761" b="32430"/>
          <a:stretch>
            <a:fillRect/>
          </a:stretch>
        </p:blipFill>
        <p:spPr>
          <a:xfrm>
            <a:off x="3123420" y="8558758"/>
            <a:ext cx="2128071" cy="224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0042.png" descr="IMG_004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825" y="8558758"/>
            <a:ext cx="3521925" cy="244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0044.png" descr="IMG_004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180" y="6363124"/>
            <a:ext cx="3505178" cy="24358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" name="Group"/>
          <p:cNvGrpSpPr/>
          <p:nvPr/>
        </p:nvGrpSpPr>
        <p:grpSpPr>
          <a:xfrm>
            <a:off x="4497779" y="3198760"/>
            <a:ext cx="6751326" cy="8015883"/>
            <a:chOff x="0" y="0"/>
            <a:chExt cx="6751325" cy="8015881"/>
          </a:xfrm>
        </p:grpSpPr>
        <p:pic>
          <p:nvPicPr>
            <p:cNvPr id="149" name="IMG_0032.png" descr="IMG_0032.png"/>
            <p:cNvPicPr>
              <a:picLocks noChangeAspect="1"/>
            </p:cNvPicPr>
            <p:nvPr/>
          </p:nvPicPr>
          <p:blipFill>
            <a:blip r:embed="rId8"/>
            <a:srcRect t="35219" r="14807" b="37567"/>
            <a:stretch>
              <a:fillRect/>
            </a:stretch>
          </p:blipFill>
          <p:spPr>
            <a:xfrm rot="1740000">
              <a:off x="448374" y="1453062"/>
              <a:ext cx="6359439" cy="1411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IMG_0032.png" descr="IMG_0032.png"/>
            <p:cNvPicPr>
              <a:picLocks noChangeAspect="1"/>
            </p:cNvPicPr>
            <p:nvPr/>
          </p:nvPicPr>
          <p:blipFill>
            <a:blip r:embed="rId8"/>
            <a:srcRect t="35219" r="13170" b="37567"/>
            <a:stretch>
              <a:fillRect/>
            </a:stretch>
          </p:blipFill>
          <p:spPr>
            <a:xfrm>
              <a:off x="175312" y="3676422"/>
              <a:ext cx="5722003" cy="1246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IMG_0032.png" descr="IMG_0032.png"/>
            <p:cNvPicPr>
              <a:picLocks noChangeAspect="1"/>
            </p:cNvPicPr>
            <p:nvPr/>
          </p:nvPicPr>
          <p:blipFill>
            <a:blip r:embed="rId8"/>
            <a:srcRect t="35219" r="15417" b="37567"/>
            <a:stretch>
              <a:fillRect/>
            </a:stretch>
          </p:blipFill>
          <p:spPr>
            <a:xfrm rot="20340000">
              <a:off x="43260" y="5519785"/>
              <a:ext cx="6313855" cy="1411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3" name="IMG_0046.png" descr="IMG_0046.png"/>
          <p:cNvPicPr>
            <a:picLocks noChangeAspect="1"/>
          </p:cNvPicPr>
          <p:nvPr/>
        </p:nvPicPr>
        <p:blipFill>
          <a:blip r:embed="rId9"/>
          <a:srcRect r="74646" b="22108"/>
          <a:stretch>
            <a:fillRect/>
          </a:stretch>
        </p:blipFill>
        <p:spPr>
          <a:xfrm>
            <a:off x="-721785" y="2726675"/>
            <a:ext cx="3938286" cy="840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0047.png" descr="IMG_0047.png"/>
          <p:cNvPicPr>
            <a:picLocks noChangeAspect="1"/>
          </p:cNvPicPr>
          <p:nvPr/>
        </p:nvPicPr>
        <p:blipFill>
          <a:blip r:embed="rId10"/>
          <a:srcRect r="69643"/>
          <a:stretch>
            <a:fillRect/>
          </a:stretch>
        </p:blipFill>
        <p:spPr>
          <a:xfrm rot="5400000">
            <a:off x="4336200" y="-5612421"/>
            <a:ext cx="2893457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" name="Group"/>
          <p:cNvGrpSpPr/>
          <p:nvPr/>
        </p:nvGrpSpPr>
        <p:grpSpPr>
          <a:xfrm>
            <a:off x="10335926" y="3310962"/>
            <a:ext cx="3527829" cy="5301831"/>
            <a:chOff x="0" y="0"/>
            <a:chExt cx="3527827" cy="5301830"/>
          </a:xfrm>
        </p:grpSpPr>
        <p:pic>
          <p:nvPicPr>
            <p:cNvPr id="155" name="IMG_0043.png" descr="IMG_0043.png"/>
            <p:cNvPicPr>
              <a:picLocks noChangeAspect="1"/>
            </p:cNvPicPr>
            <p:nvPr/>
          </p:nvPicPr>
          <p:blipFill>
            <a:blip r:embed="rId5"/>
            <a:srcRect r="47428"/>
            <a:stretch>
              <a:fillRect/>
            </a:stretch>
          </p:blipFill>
          <p:spPr>
            <a:xfrm>
              <a:off x="-1" y="2162192"/>
              <a:ext cx="2129840" cy="281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IMG_0044.png" descr="IMG_0044.png"/>
            <p:cNvPicPr>
              <a:picLocks noChangeAspect="1"/>
            </p:cNvPicPr>
            <p:nvPr/>
          </p:nvPicPr>
          <p:blipFill>
            <a:blip r:embed="rId7"/>
            <a:srcRect r="47161"/>
            <a:stretch>
              <a:fillRect/>
            </a:stretch>
          </p:blipFill>
          <p:spPr>
            <a:xfrm>
              <a:off x="180185" y="2382836"/>
              <a:ext cx="2105621" cy="2769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IMG_0042.png" descr="IMG_0042.png"/>
            <p:cNvPicPr>
              <a:picLocks noChangeAspect="1"/>
            </p:cNvPicPr>
            <p:nvPr/>
          </p:nvPicPr>
          <p:blipFill>
            <a:blip r:embed="rId6"/>
            <a:srcRect r="47760"/>
            <a:stretch>
              <a:fillRect/>
            </a:stretch>
          </p:blipFill>
          <p:spPr>
            <a:xfrm>
              <a:off x="403999" y="2506142"/>
              <a:ext cx="2101611" cy="279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0" name="Group"/>
            <p:cNvGrpSpPr/>
            <p:nvPr/>
          </p:nvGrpSpPr>
          <p:grpSpPr>
            <a:xfrm>
              <a:off x="551930" y="0"/>
              <a:ext cx="2975898" cy="2630813"/>
              <a:chOff x="0" y="0"/>
              <a:chExt cx="2975897" cy="2630812"/>
            </a:xfrm>
          </p:grpSpPr>
          <p:pic>
            <p:nvPicPr>
              <p:cNvPr id="158" name="IMG_0046.png" descr="IMG_0046.png"/>
              <p:cNvPicPr>
                <a:picLocks noChangeAspect="1"/>
              </p:cNvPicPr>
              <p:nvPr/>
            </p:nvPicPr>
            <p:blipFill>
              <a:blip r:embed="rId9"/>
              <a:srcRect r="74646" b="48258"/>
              <a:stretch>
                <a:fillRect/>
              </a:stretch>
            </p:blipFill>
            <p:spPr>
              <a:xfrm>
                <a:off x="0" y="0"/>
                <a:ext cx="1855048" cy="26308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9" name="IMG_0046.png" descr="IMG_0046.png"/>
              <p:cNvPicPr>
                <a:picLocks noChangeAspect="1"/>
              </p:cNvPicPr>
              <p:nvPr/>
            </p:nvPicPr>
            <p:blipFill>
              <a:blip r:embed="rId9"/>
              <a:srcRect t="57587" r="74646" b="22108"/>
              <a:stretch>
                <a:fillRect/>
              </a:stretch>
            </p:blipFill>
            <p:spPr>
              <a:xfrm>
                <a:off x="898422" y="1180231"/>
                <a:ext cx="2077476" cy="11561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0" name="Group"/>
          <p:cNvGrpSpPr/>
          <p:nvPr/>
        </p:nvGrpSpPr>
        <p:grpSpPr>
          <a:xfrm>
            <a:off x="13942108" y="4207084"/>
            <a:ext cx="8587286" cy="5301832"/>
            <a:chOff x="0" y="0"/>
            <a:chExt cx="8587285" cy="5301830"/>
          </a:xfrm>
        </p:grpSpPr>
        <p:pic>
          <p:nvPicPr>
            <p:cNvPr id="162" name="IMG_0032.png" descr="IMG_0032.png"/>
            <p:cNvPicPr>
              <a:picLocks noChangeAspect="1"/>
            </p:cNvPicPr>
            <p:nvPr/>
          </p:nvPicPr>
          <p:blipFill>
            <a:blip r:embed="rId8"/>
            <a:srcRect l="18331" t="35219" b="37567"/>
            <a:stretch>
              <a:fillRect/>
            </a:stretch>
          </p:blipFill>
          <p:spPr>
            <a:xfrm>
              <a:off x="0" y="2721676"/>
              <a:ext cx="4919709" cy="1139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9" name="Group"/>
            <p:cNvGrpSpPr/>
            <p:nvPr/>
          </p:nvGrpSpPr>
          <p:grpSpPr>
            <a:xfrm>
              <a:off x="5059457" y="0"/>
              <a:ext cx="3527829" cy="5301831"/>
              <a:chOff x="0" y="0"/>
              <a:chExt cx="3527827" cy="5301830"/>
            </a:xfrm>
          </p:grpSpPr>
          <p:pic>
            <p:nvPicPr>
              <p:cNvPr id="163" name="IMG_0043.png" descr="IMG_0043.png"/>
              <p:cNvPicPr>
                <a:picLocks noChangeAspect="1"/>
              </p:cNvPicPr>
              <p:nvPr/>
            </p:nvPicPr>
            <p:blipFill>
              <a:blip r:embed="rId5"/>
              <a:srcRect r="47428"/>
              <a:stretch>
                <a:fillRect/>
              </a:stretch>
            </p:blipFill>
            <p:spPr>
              <a:xfrm>
                <a:off x="-1" y="2162192"/>
                <a:ext cx="2129840" cy="28153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4" name="IMG_0044.png" descr="IMG_0044.png"/>
              <p:cNvPicPr>
                <a:picLocks noChangeAspect="1"/>
              </p:cNvPicPr>
              <p:nvPr/>
            </p:nvPicPr>
            <p:blipFill>
              <a:blip r:embed="rId7"/>
              <a:srcRect r="47161"/>
              <a:stretch>
                <a:fillRect/>
              </a:stretch>
            </p:blipFill>
            <p:spPr>
              <a:xfrm>
                <a:off x="180185" y="2382836"/>
                <a:ext cx="2105621" cy="27692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5" name="IMG_0042.png" descr="IMG_0042.png"/>
              <p:cNvPicPr>
                <a:picLocks noChangeAspect="1"/>
              </p:cNvPicPr>
              <p:nvPr/>
            </p:nvPicPr>
            <p:blipFill>
              <a:blip r:embed="rId6"/>
              <a:srcRect r="47760"/>
              <a:stretch>
                <a:fillRect/>
              </a:stretch>
            </p:blipFill>
            <p:spPr>
              <a:xfrm>
                <a:off x="403999" y="2506142"/>
                <a:ext cx="2101611" cy="27956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8" name="Group"/>
              <p:cNvGrpSpPr/>
              <p:nvPr/>
            </p:nvGrpSpPr>
            <p:grpSpPr>
              <a:xfrm>
                <a:off x="551930" y="0"/>
                <a:ext cx="2975898" cy="2630813"/>
                <a:chOff x="0" y="0"/>
                <a:chExt cx="2975897" cy="2630812"/>
              </a:xfrm>
            </p:grpSpPr>
            <p:pic>
              <p:nvPicPr>
                <p:cNvPr id="166" name="IMG_0046.png" descr="IMG_0046.png"/>
                <p:cNvPicPr>
                  <a:picLocks noChangeAspect="1"/>
                </p:cNvPicPr>
                <p:nvPr/>
              </p:nvPicPr>
              <p:blipFill>
                <a:blip r:embed="rId9"/>
                <a:srcRect r="74646" b="48258"/>
                <a:stretch>
                  <a:fillRect/>
                </a:stretch>
              </p:blipFill>
              <p:spPr>
                <a:xfrm>
                  <a:off x="0" y="0"/>
                  <a:ext cx="1855048" cy="26308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7" name="IMG_0046.png" descr="IMG_0046.png"/>
                <p:cNvPicPr>
                  <a:picLocks noChangeAspect="1"/>
                </p:cNvPicPr>
                <p:nvPr/>
              </p:nvPicPr>
              <p:blipFill>
                <a:blip r:embed="rId9"/>
                <a:srcRect t="57587" r="74646" b="22108"/>
                <a:stretch>
                  <a:fillRect/>
                </a:stretch>
              </p:blipFill>
              <p:spPr>
                <a:xfrm>
                  <a:off x="898422" y="1180231"/>
                  <a:ext cx="2077476" cy="11561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pic>
        <p:nvPicPr>
          <p:cNvPr id="171" name="IMG_0039.png" descr="IMG_0039.png"/>
          <p:cNvPicPr>
            <a:picLocks noChangeAspect="1"/>
          </p:cNvPicPr>
          <p:nvPr/>
        </p:nvPicPr>
        <p:blipFill>
          <a:blip r:embed="rId11"/>
          <a:srcRect l="20019" t="19405" r="24328" b="27007"/>
          <a:stretch>
            <a:fillRect/>
          </a:stretch>
        </p:blipFill>
        <p:spPr>
          <a:xfrm>
            <a:off x="18948216" y="6978092"/>
            <a:ext cx="4896274" cy="3276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0057.png" descr="IMG_0057.png"/>
          <p:cNvPicPr>
            <a:picLocks noChangeAspect="1"/>
          </p:cNvPicPr>
          <p:nvPr/>
        </p:nvPicPr>
        <p:blipFill>
          <a:blip r:embed="rId12"/>
          <a:srcRect l="12426" t="18057" r="34599" b="55049"/>
          <a:stretch>
            <a:fillRect/>
          </a:stretch>
        </p:blipFill>
        <p:spPr>
          <a:xfrm>
            <a:off x="12008841" y="37373"/>
            <a:ext cx="6849725" cy="2416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" name="Group"/>
          <p:cNvGrpSpPr/>
          <p:nvPr/>
        </p:nvGrpSpPr>
        <p:grpSpPr>
          <a:xfrm>
            <a:off x="10335772" y="10004267"/>
            <a:ext cx="8907445" cy="2955498"/>
            <a:chOff x="0" y="0"/>
            <a:chExt cx="8907443" cy="2955496"/>
          </a:xfrm>
        </p:grpSpPr>
        <p:pic>
          <p:nvPicPr>
            <p:cNvPr id="173" name="Group" descr="Group"/>
            <p:cNvPicPr>
              <a:picLocks noChangeAspect="1"/>
            </p:cNvPicPr>
            <p:nvPr/>
          </p:nvPicPr>
          <p:blipFill>
            <a:blip r:embed="rId13"/>
            <a:srcRect l="12131" t="9320" r="8533" b="26335"/>
            <a:stretch>
              <a:fillRect/>
            </a:stretch>
          </p:blipFill>
          <p:spPr>
            <a:xfrm>
              <a:off x="0" y="117459"/>
              <a:ext cx="4827081" cy="2720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IMG_0343.png" descr="IMG_0343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54411" y="0"/>
              <a:ext cx="4253033" cy="2955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  <p:bldP spid="161" grpId="2" animBg="1" advAuto="0"/>
      <p:bldP spid="170" grpId="3" animBg="1" advAuto="0"/>
      <p:bldP spid="171" grpId="4" animBg="1" advAuto="0"/>
      <p:bldP spid="175" grpId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G_0118.png" descr="IMG_01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87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0119.png" descr="IMG_01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887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" name="Group"/>
          <p:cNvGrpSpPr/>
          <p:nvPr/>
        </p:nvGrpSpPr>
        <p:grpSpPr>
          <a:xfrm>
            <a:off x="2746343" y="3934703"/>
            <a:ext cx="19737659" cy="7529164"/>
            <a:chOff x="376832" y="0"/>
            <a:chExt cx="19737658" cy="7529162"/>
          </a:xfrm>
        </p:grpSpPr>
        <p:pic>
          <p:nvPicPr>
            <p:cNvPr id="357" name="IMG_0117.png" descr="IMG_0117.png"/>
            <p:cNvPicPr>
              <a:picLocks noChangeAspect="1"/>
            </p:cNvPicPr>
            <p:nvPr/>
          </p:nvPicPr>
          <p:blipFill>
            <a:blip r:embed="rId4"/>
            <a:srcRect t="19736" b="37148"/>
            <a:stretch>
              <a:fillRect/>
            </a:stretch>
          </p:blipFill>
          <p:spPr>
            <a:xfrm>
              <a:off x="376832" y="0"/>
              <a:ext cx="19737660" cy="5913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IMG_0117.png" descr="IMG_0117.png"/>
            <p:cNvPicPr>
              <a:picLocks noChangeAspect="1"/>
            </p:cNvPicPr>
            <p:nvPr/>
          </p:nvPicPr>
          <p:blipFill>
            <a:blip r:embed="rId4"/>
            <a:srcRect t="86156" r="4461"/>
            <a:stretch>
              <a:fillRect/>
            </a:stretch>
          </p:blipFill>
          <p:spPr>
            <a:xfrm>
              <a:off x="880533" y="5630333"/>
              <a:ext cx="18857126" cy="1898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0346.png" descr="IMG_03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4864" y="0"/>
            <a:ext cx="18216358" cy="12658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1" animBg="1" advAuto="0"/>
      <p:bldP spid="356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0118.png" descr="IMG_01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87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G_0119.png" descr="IMG_01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887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0346.png" descr="IMG_03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4864" y="0"/>
            <a:ext cx="18216358" cy="1265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0347.png" descr="IMG_0347.png"/>
          <p:cNvPicPr>
            <a:picLocks noChangeAspect="1"/>
          </p:cNvPicPr>
          <p:nvPr/>
        </p:nvPicPr>
        <p:blipFill>
          <a:blip r:embed="rId5"/>
          <a:srcRect l="7771" t="19570" r="31473" b="36344"/>
          <a:stretch>
            <a:fillRect/>
          </a:stretch>
        </p:blipFill>
        <p:spPr>
          <a:xfrm>
            <a:off x="1245844" y="3015189"/>
            <a:ext cx="9522155" cy="480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0348.png" descr="IMG_0348.png"/>
          <p:cNvPicPr>
            <a:picLocks noChangeAspect="1"/>
          </p:cNvPicPr>
          <p:nvPr/>
        </p:nvPicPr>
        <p:blipFill>
          <a:blip r:embed="rId6"/>
          <a:srcRect l="9564" t="59318" r="42825" b="12698"/>
          <a:stretch>
            <a:fillRect/>
          </a:stretch>
        </p:blipFill>
        <p:spPr>
          <a:xfrm>
            <a:off x="1166087" y="8452795"/>
            <a:ext cx="7334308" cy="2995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0196.png" descr="IMG_0196.png"/>
          <p:cNvPicPr>
            <a:picLocks noChangeAspect="1"/>
          </p:cNvPicPr>
          <p:nvPr/>
        </p:nvPicPr>
        <p:blipFill>
          <a:blip r:embed="rId7"/>
          <a:srcRect t="68020" r="27010"/>
          <a:stretch>
            <a:fillRect/>
          </a:stretch>
        </p:blipFill>
        <p:spPr>
          <a:xfrm>
            <a:off x="4874578" y="8257564"/>
            <a:ext cx="9116323" cy="2775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G_0238.png" descr="IMG_0238.png"/>
          <p:cNvPicPr>
            <a:picLocks noChangeAspect="1"/>
          </p:cNvPicPr>
          <p:nvPr/>
        </p:nvPicPr>
        <p:blipFill>
          <a:blip r:embed="rId2"/>
          <a:srcRect t="18965"/>
          <a:stretch>
            <a:fillRect/>
          </a:stretch>
        </p:blipFill>
        <p:spPr>
          <a:xfrm>
            <a:off x="2323170" y="2601286"/>
            <a:ext cx="19737660" cy="11114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G_0286.png" descr="IMG_0286.png"/>
          <p:cNvPicPr>
            <a:picLocks noChangeAspect="1"/>
          </p:cNvPicPr>
          <p:nvPr/>
        </p:nvPicPr>
        <p:blipFill>
          <a:blip r:embed="rId3"/>
          <a:srcRect b="79298"/>
          <a:stretch>
            <a:fillRect/>
          </a:stretch>
        </p:blipFill>
        <p:spPr>
          <a:xfrm>
            <a:off x="-1666609" y="-214035"/>
            <a:ext cx="17993577" cy="2588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0291.png" descr="IMG_02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2302" y="1309389"/>
            <a:ext cx="17539372" cy="12188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0306.png" descr="IMG_0306.png"/>
          <p:cNvPicPr>
            <a:picLocks noChangeAspect="1"/>
          </p:cNvPicPr>
          <p:nvPr/>
        </p:nvPicPr>
        <p:blipFill>
          <a:blip r:embed="rId5"/>
          <a:srcRect l="14878" b="64396"/>
          <a:stretch>
            <a:fillRect/>
          </a:stretch>
        </p:blipFill>
        <p:spPr>
          <a:xfrm>
            <a:off x="8071752" y="3440955"/>
            <a:ext cx="15002608" cy="4360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0287.png" descr="IMG_028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0289.png" descr="IMG_028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76" y="-489774"/>
            <a:ext cx="1973765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G_0290.png" descr="IMG_029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G_0298.png" descr="IMG_029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G_0238.png" descr="IMG_0238.png"/>
          <p:cNvPicPr>
            <a:picLocks noChangeAspect="1"/>
          </p:cNvPicPr>
          <p:nvPr/>
        </p:nvPicPr>
        <p:blipFill>
          <a:blip r:embed="rId2"/>
          <a:srcRect t="18965"/>
          <a:stretch>
            <a:fillRect/>
          </a:stretch>
        </p:blipFill>
        <p:spPr>
          <a:xfrm>
            <a:off x="2323170" y="2601286"/>
            <a:ext cx="19737660" cy="11114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0286.png" descr="IMG_0286.png"/>
          <p:cNvPicPr>
            <a:picLocks noChangeAspect="1"/>
          </p:cNvPicPr>
          <p:nvPr/>
        </p:nvPicPr>
        <p:blipFill>
          <a:blip r:embed="rId3"/>
          <a:srcRect b="79298"/>
          <a:stretch>
            <a:fillRect/>
          </a:stretch>
        </p:blipFill>
        <p:spPr>
          <a:xfrm>
            <a:off x="-1666609" y="-214035"/>
            <a:ext cx="17993577" cy="2588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0297.png" descr="IMG_029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0298.png" descr="IMG_029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G_0300.png" descr="IMG_0300.png"/>
          <p:cNvPicPr>
            <a:picLocks noChangeAspect="1"/>
          </p:cNvPicPr>
          <p:nvPr/>
        </p:nvPicPr>
        <p:blipFill>
          <a:blip r:embed="rId6"/>
          <a:srcRect l="20664" t="31247" b="32408"/>
          <a:stretch>
            <a:fillRect/>
          </a:stretch>
        </p:blipFill>
        <p:spPr>
          <a:xfrm>
            <a:off x="3583719" y="4689179"/>
            <a:ext cx="15658932" cy="4984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G_0238.png" descr="IMG_0238.png"/>
          <p:cNvPicPr>
            <a:picLocks noChangeAspect="1"/>
          </p:cNvPicPr>
          <p:nvPr/>
        </p:nvPicPr>
        <p:blipFill>
          <a:blip r:embed="rId2"/>
          <a:srcRect t="18965"/>
          <a:stretch>
            <a:fillRect/>
          </a:stretch>
        </p:blipFill>
        <p:spPr>
          <a:xfrm>
            <a:off x="2323170" y="2601286"/>
            <a:ext cx="19737660" cy="11114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G_0286.png" descr="IMG_0286.png"/>
          <p:cNvPicPr>
            <a:picLocks noChangeAspect="1"/>
          </p:cNvPicPr>
          <p:nvPr/>
        </p:nvPicPr>
        <p:blipFill>
          <a:blip r:embed="rId3"/>
          <a:srcRect b="79298"/>
          <a:stretch>
            <a:fillRect/>
          </a:stretch>
        </p:blipFill>
        <p:spPr>
          <a:xfrm>
            <a:off x="-1666609" y="-214035"/>
            <a:ext cx="17993577" cy="2588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0297.png" descr="IMG_029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G_0298.png" descr="IMG_029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0" name="Group"/>
          <p:cNvGrpSpPr/>
          <p:nvPr/>
        </p:nvGrpSpPr>
        <p:grpSpPr>
          <a:xfrm>
            <a:off x="9574222" y="1385282"/>
            <a:ext cx="13419484" cy="9325404"/>
            <a:chOff x="0" y="0"/>
            <a:chExt cx="13419483" cy="9325403"/>
          </a:xfrm>
        </p:grpSpPr>
        <p:pic>
          <p:nvPicPr>
            <p:cNvPr id="388" name="IMG_0302.png" descr="IMG_030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2007" y="803405"/>
              <a:ext cx="11107243" cy="7718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IMG_0303.png" descr="IMG_030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3419484" cy="9325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1" name="IMG_0253.png" descr="IMG_0253.png"/>
          <p:cNvPicPr>
            <a:picLocks noChangeAspect="1"/>
          </p:cNvPicPr>
          <p:nvPr/>
        </p:nvPicPr>
        <p:blipFill>
          <a:blip r:embed="rId8"/>
          <a:srcRect l="65599" t="42850" b="23632"/>
          <a:stretch>
            <a:fillRect/>
          </a:stretch>
        </p:blipFill>
        <p:spPr>
          <a:xfrm>
            <a:off x="16081228" y="7060146"/>
            <a:ext cx="6461298" cy="4374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G_0254.png" descr="IMG_0254.png"/>
          <p:cNvPicPr>
            <a:picLocks noChangeAspect="1"/>
          </p:cNvPicPr>
          <p:nvPr/>
        </p:nvPicPr>
        <p:blipFill>
          <a:blip r:embed="rId9"/>
          <a:srcRect l="66376" t="75128"/>
          <a:stretch>
            <a:fillRect/>
          </a:stretch>
        </p:blipFill>
        <p:spPr>
          <a:xfrm>
            <a:off x="16898685" y="11451812"/>
            <a:ext cx="6636493" cy="3411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0304.png" descr="IMG_030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90603" y="-48977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0305.png" descr="IMG_0305.png"/>
          <p:cNvPicPr>
            <a:picLocks noChangeAspect="1"/>
          </p:cNvPicPr>
          <p:nvPr/>
        </p:nvPicPr>
        <p:blipFill>
          <a:blip r:embed="rId11"/>
          <a:srcRect t="76240" r="40701"/>
          <a:stretch>
            <a:fillRect/>
          </a:stretch>
        </p:blipFill>
        <p:spPr>
          <a:xfrm>
            <a:off x="-590603" y="9967431"/>
            <a:ext cx="11704084" cy="32587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7" name="Group"/>
          <p:cNvGrpSpPr/>
          <p:nvPr/>
        </p:nvGrpSpPr>
        <p:grpSpPr>
          <a:xfrm>
            <a:off x="18765291" y="6427922"/>
            <a:ext cx="3393779" cy="2647534"/>
            <a:chOff x="0" y="0"/>
            <a:chExt cx="3393777" cy="2647533"/>
          </a:xfrm>
        </p:grpSpPr>
        <p:pic>
          <p:nvPicPr>
            <p:cNvPr id="395" name="IMG_0251.png" descr="IMG_0251.png"/>
            <p:cNvPicPr>
              <a:picLocks noChangeAspect="1"/>
            </p:cNvPicPr>
            <p:nvPr/>
          </p:nvPicPr>
          <p:blipFill>
            <a:blip r:embed="rId12"/>
            <a:srcRect l="89047" t="32639" b="47146"/>
            <a:stretch>
              <a:fillRect/>
            </a:stretch>
          </p:blipFill>
          <p:spPr>
            <a:xfrm>
              <a:off x="1329487" y="0"/>
              <a:ext cx="2064291" cy="2647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IMG_0352.png" descr="IMG_0352.png"/>
            <p:cNvPicPr>
              <a:picLocks noChangeAspect="1"/>
            </p:cNvPicPr>
            <p:nvPr/>
          </p:nvPicPr>
          <p:blipFill>
            <a:blip r:embed="rId13"/>
            <a:srcRect l="40480" t="30014" r="49243" b="58252"/>
            <a:stretch>
              <a:fillRect/>
            </a:stretch>
          </p:blipFill>
          <p:spPr>
            <a:xfrm>
              <a:off x="0" y="270840"/>
              <a:ext cx="1578946" cy="1252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1" animBg="1" advAuto="0"/>
      <p:bldP spid="391" grpId="5" animBg="1" advAuto="0"/>
      <p:bldP spid="392" grpId="6" animBg="1" advAuto="0"/>
      <p:bldP spid="393" grpId="3" animBg="1" advAuto="0"/>
      <p:bldP spid="394" grpId="4" animBg="1" advAuto="0"/>
      <p:bldP spid="397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0238.png" descr="IMG_02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70" y="0"/>
            <a:ext cx="1973766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G_0263.png" descr="IMG_026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7037">
            <a:off x="7729092" y="926131"/>
            <a:ext cx="17072207" cy="11863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G_0308.png" descr="IMG_03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28" y="309108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G_0310.png" descr="IMG_0310.png"/>
          <p:cNvPicPr>
            <a:picLocks noChangeAspect="1"/>
          </p:cNvPicPr>
          <p:nvPr/>
        </p:nvPicPr>
        <p:blipFill>
          <a:blip r:embed="rId5"/>
          <a:srcRect r="33907"/>
          <a:stretch>
            <a:fillRect/>
          </a:stretch>
        </p:blipFill>
        <p:spPr>
          <a:xfrm>
            <a:off x="355928" y="309108"/>
            <a:ext cx="1304518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G_0311.png" descr="IMG_03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28" y="309108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G_0349.png" descr="IMG_03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28" y="309108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0351.png" descr="IMG_035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28" y="309108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G_0373.png" descr="IMG_0373.png"/>
          <p:cNvPicPr>
            <a:picLocks noChangeAspect="1"/>
          </p:cNvPicPr>
          <p:nvPr/>
        </p:nvPicPr>
        <p:blipFill>
          <a:blip r:embed="rId9"/>
          <a:srcRect t="18164" r="63896" b="58321"/>
          <a:stretch>
            <a:fillRect/>
          </a:stretch>
        </p:blipFill>
        <p:spPr>
          <a:xfrm>
            <a:off x="16420899" y="9136250"/>
            <a:ext cx="7654140" cy="3464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3" animBg="1" advAuto="0"/>
      <p:bldP spid="406" grpId="1" animBg="1" advAuto="0"/>
      <p:bldP spid="407" grpId="4" animBg="1" advAuto="0"/>
      <p:bldP spid="408" grpId="5" animBg="1" advAuto="0"/>
      <p:bldP spid="410" grpId="2" animBg="1" advAuto="0"/>
      <p:bldP spid="411" grpId="6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G_0238.png" descr="IMG_02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335" y="-193804"/>
            <a:ext cx="17222625" cy="1196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0239.png" descr="IMG_0239.png"/>
          <p:cNvPicPr>
            <a:picLocks noChangeAspect="1"/>
          </p:cNvPicPr>
          <p:nvPr/>
        </p:nvPicPr>
        <p:blipFill>
          <a:blip r:embed="rId3"/>
          <a:srcRect l="3603" t="18330" b="62544"/>
          <a:stretch>
            <a:fillRect/>
          </a:stretch>
        </p:blipFill>
        <p:spPr>
          <a:xfrm>
            <a:off x="-758282" y="4731466"/>
            <a:ext cx="15358788" cy="21175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7" name="Group"/>
          <p:cNvGrpSpPr/>
          <p:nvPr/>
        </p:nvGrpSpPr>
        <p:grpSpPr>
          <a:xfrm>
            <a:off x="622361" y="8221288"/>
            <a:ext cx="11424243" cy="1668645"/>
            <a:chOff x="0" y="0"/>
            <a:chExt cx="11424241" cy="1668643"/>
          </a:xfrm>
        </p:grpSpPr>
        <p:pic>
          <p:nvPicPr>
            <p:cNvPr id="415" name="IMG_0239.png" descr="IMG_0239.png"/>
            <p:cNvPicPr>
              <a:picLocks noChangeAspect="1"/>
            </p:cNvPicPr>
            <p:nvPr/>
          </p:nvPicPr>
          <p:blipFill>
            <a:blip r:embed="rId3"/>
            <a:srcRect l="10550" t="36527" r="56639" b="49285"/>
            <a:stretch>
              <a:fillRect/>
            </a:stretch>
          </p:blipFill>
          <p:spPr>
            <a:xfrm>
              <a:off x="0" y="0"/>
              <a:ext cx="5553198" cy="1668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IMG_0239.png" descr="IMG_0239.png"/>
            <p:cNvPicPr>
              <a:picLocks noChangeAspect="1"/>
            </p:cNvPicPr>
            <p:nvPr/>
          </p:nvPicPr>
          <p:blipFill>
            <a:blip r:embed="rId3"/>
            <a:srcRect l="45105" t="37053" r="22084" b="52442"/>
            <a:stretch>
              <a:fillRect/>
            </a:stretch>
          </p:blipFill>
          <p:spPr>
            <a:xfrm>
              <a:off x="4942546" y="113312"/>
              <a:ext cx="6481696" cy="1441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0" name="Group"/>
          <p:cNvGrpSpPr/>
          <p:nvPr/>
        </p:nvGrpSpPr>
        <p:grpSpPr>
          <a:xfrm>
            <a:off x="15133465" y="8141503"/>
            <a:ext cx="9012693" cy="6263059"/>
            <a:chOff x="0" y="0"/>
            <a:chExt cx="9012691" cy="6263057"/>
          </a:xfrm>
        </p:grpSpPr>
        <p:pic>
          <p:nvPicPr>
            <p:cNvPr id="418" name="IMG_0008.png" descr="IMG_000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2218773" y="574665"/>
              <a:ext cx="6290561" cy="4371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IMG_0186.png" descr="IMG_018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012692" cy="6263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1" name="IMG_0358.png" descr="IMG_0358.png"/>
          <p:cNvPicPr>
            <a:picLocks noChangeAspect="1"/>
          </p:cNvPicPr>
          <p:nvPr/>
        </p:nvPicPr>
        <p:blipFill>
          <a:blip r:embed="rId6"/>
          <a:srcRect l="11539" t="1332" r="34618" b="44133"/>
          <a:stretch>
            <a:fillRect/>
          </a:stretch>
        </p:blipFill>
        <p:spPr>
          <a:xfrm>
            <a:off x="18987793" y="412599"/>
            <a:ext cx="5918624" cy="4165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G_0071.png" descr="IMG_00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128" y="892335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G_0013.png" descr="IMG_00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276" y="8176525"/>
            <a:ext cx="5481613" cy="380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0067.png" descr="IMG_0067.png"/>
          <p:cNvPicPr>
            <a:picLocks/>
          </p:cNvPicPr>
          <p:nvPr/>
        </p:nvPicPr>
        <p:blipFill>
          <a:blip r:embed="rId4"/>
          <a:srcRect t="31081" b="27793"/>
          <a:stretch>
            <a:fillRect/>
          </a:stretch>
        </p:blipFill>
        <p:spPr>
          <a:xfrm>
            <a:off x="4643659" y="5927957"/>
            <a:ext cx="14861210" cy="328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0022.png" descr="IMG_00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1760" y="7057371"/>
            <a:ext cx="5390530" cy="374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G_0076.png" descr="IMG_0076.png"/>
          <p:cNvPicPr>
            <a:picLocks/>
          </p:cNvPicPr>
          <p:nvPr/>
        </p:nvPicPr>
        <p:blipFill>
          <a:blip r:embed="rId6"/>
          <a:srcRect l="50107" t="32678" r="34248" b="28860"/>
          <a:stretch>
            <a:fillRect/>
          </a:stretch>
        </p:blipFill>
        <p:spPr>
          <a:xfrm rot="21024600">
            <a:off x="17634047" y="4833968"/>
            <a:ext cx="1872029" cy="276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0077.png" descr="IMG_00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19" y="-538023"/>
            <a:ext cx="18615579" cy="12936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G_0007.png" descr="IMG_000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41977" y="3223591"/>
            <a:ext cx="5004778" cy="3477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G_0008.png" descr="IMG_000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2985147" y="2599239"/>
            <a:ext cx="5857332" cy="407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G_0091.png" descr="IMG_0091.png"/>
          <p:cNvPicPr>
            <a:picLocks noChangeAspect="1"/>
          </p:cNvPicPr>
          <p:nvPr/>
        </p:nvPicPr>
        <p:blipFill>
          <a:blip r:embed="rId10"/>
          <a:srcRect l="13894" t="10559" r="40379" b="54688"/>
          <a:stretch>
            <a:fillRect/>
          </a:stretch>
        </p:blipFill>
        <p:spPr>
          <a:xfrm>
            <a:off x="16576986" y="7338730"/>
            <a:ext cx="3986083" cy="21051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5" name="Group"/>
          <p:cNvGrpSpPr/>
          <p:nvPr/>
        </p:nvGrpSpPr>
        <p:grpSpPr>
          <a:xfrm>
            <a:off x="9071222" y="8488256"/>
            <a:ext cx="6006256" cy="4066081"/>
            <a:chOff x="0" y="0"/>
            <a:chExt cx="6006255" cy="4066079"/>
          </a:xfrm>
        </p:grpSpPr>
        <p:pic>
          <p:nvPicPr>
            <p:cNvPr id="432" name="IMG_0045.png" descr="IMG_0045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5851188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IMG_0043.png" descr="IMG_0043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907" y="0"/>
              <a:ext cx="5851189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IMG_0042.png" descr="IMG_0042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5067" y="0"/>
              <a:ext cx="5851189" cy="40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3" animBg="1" advAuto="0"/>
      <p:bldP spid="426" grpId="1" animBg="1" advAuto="0"/>
      <p:bldP spid="431" grpId="2" animBg="1" advAuto="0"/>
      <p:bldP spid="435" grpId="4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roup"/>
          <p:cNvGrpSpPr/>
          <p:nvPr/>
        </p:nvGrpSpPr>
        <p:grpSpPr>
          <a:xfrm>
            <a:off x="7125989" y="620612"/>
            <a:ext cx="19737659" cy="12685734"/>
            <a:chOff x="0" y="0"/>
            <a:chExt cx="19737658" cy="12685732"/>
          </a:xfrm>
        </p:grpSpPr>
        <p:pic>
          <p:nvPicPr>
            <p:cNvPr id="437" name="IMG_0010.png" descr="IMG_0010.png"/>
            <p:cNvPicPr>
              <a:picLocks noChangeAspect="1"/>
            </p:cNvPicPr>
            <p:nvPr/>
          </p:nvPicPr>
          <p:blipFill>
            <a:blip r:embed="rId2"/>
            <a:srcRect t="88977"/>
            <a:stretch>
              <a:fillRect/>
            </a:stretch>
          </p:blipFill>
          <p:spPr>
            <a:xfrm>
              <a:off x="0" y="11173912"/>
              <a:ext cx="19737659" cy="15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MG_0092.png" descr="IMG_0092.png"/>
            <p:cNvPicPr>
              <a:picLocks noChangeAspect="1"/>
            </p:cNvPicPr>
            <p:nvPr/>
          </p:nvPicPr>
          <p:blipFill>
            <a:blip r:embed="rId3"/>
            <a:srcRect t="55233" r="56401" b="18292"/>
            <a:stretch>
              <a:fillRect/>
            </a:stretch>
          </p:blipFill>
          <p:spPr>
            <a:xfrm>
              <a:off x="5777421" y="7828861"/>
              <a:ext cx="7827357" cy="3302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IMG_0344.png" descr="IMG_034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8450" y="0"/>
              <a:ext cx="11205112" cy="7786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1" name="ia.cr/2024/311"/>
          <p:cNvSpPr txBox="1">
            <a:spLocks noGrp="1"/>
          </p:cNvSpPr>
          <p:nvPr>
            <p:ph type="title" idx="4294967295"/>
          </p:nvPr>
        </p:nvSpPr>
        <p:spPr>
          <a:xfrm>
            <a:off x="261463" y="10638859"/>
            <a:ext cx="10438614" cy="3344960"/>
          </a:xfrm>
          <a:prstGeom prst="rect">
            <a:avLst/>
          </a:prstGeom>
        </p:spPr>
        <p:txBody>
          <a:bodyPr/>
          <a:lstStyle>
            <a:lvl1pPr>
              <a:defRPr sz="9000" i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ia.cr/2024/311</a:t>
            </a:r>
          </a:p>
        </p:txBody>
      </p:sp>
      <p:grpSp>
        <p:nvGrpSpPr>
          <p:cNvPr id="444" name="Group"/>
          <p:cNvGrpSpPr/>
          <p:nvPr/>
        </p:nvGrpSpPr>
        <p:grpSpPr>
          <a:xfrm>
            <a:off x="542845" y="5246335"/>
            <a:ext cx="11155966" cy="6986776"/>
            <a:chOff x="0" y="0"/>
            <a:chExt cx="11155964" cy="6986774"/>
          </a:xfrm>
        </p:grpSpPr>
        <p:pic>
          <p:nvPicPr>
            <p:cNvPr id="442" name="IMG_0008.png" descr="IMG_0008.png"/>
            <p:cNvPicPr>
              <a:picLocks noChangeAspect="1"/>
            </p:cNvPicPr>
            <p:nvPr/>
          </p:nvPicPr>
          <p:blipFill>
            <a:blip r:embed="rId5"/>
            <a:srcRect l="11887" t="11530"/>
            <a:stretch>
              <a:fillRect/>
            </a:stretch>
          </p:blipFill>
          <p:spPr>
            <a:xfrm rot="21600000" flipH="1">
              <a:off x="1291396" y="0"/>
              <a:ext cx="9864569" cy="6882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IMG_0007.png" descr="IMG_0007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0" y="1893321"/>
              <a:ext cx="7329604" cy="509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5" name="IMG_0345.png" descr="IMG_0345.png"/>
          <p:cNvPicPr>
            <a:picLocks noChangeAspect="1"/>
          </p:cNvPicPr>
          <p:nvPr/>
        </p:nvPicPr>
        <p:blipFill>
          <a:blip r:embed="rId7"/>
          <a:srcRect r="46157" b="32056"/>
          <a:stretch>
            <a:fillRect/>
          </a:stretch>
        </p:blipFill>
        <p:spPr>
          <a:xfrm>
            <a:off x="-697425" y="389754"/>
            <a:ext cx="10627154" cy="9319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3" animBg="1" advAuto="0"/>
      <p:bldP spid="441" grpId="1" animBg="1" advAuto="0"/>
      <p:bldP spid="444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0266.png" descr="IMG_02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85" y="254000"/>
            <a:ext cx="1973766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0268.png" descr="IMG_026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170" y="984789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0273.png" descr="IMG_027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96" y="984789"/>
            <a:ext cx="1973765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0274.png" descr="IMG_027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4500" y="8567835"/>
            <a:ext cx="12104204" cy="8411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  <p:bldP spid="182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0060.png" descr="IMG_006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70" y="0"/>
            <a:ext cx="1973766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0275.png" descr="IMG_027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170" y="939800"/>
            <a:ext cx="1973766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G_0180.png" descr="IMG_0180.png"/>
          <p:cNvPicPr>
            <a:picLocks noChangeAspect="1"/>
          </p:cNvPicPr>
          <p:nvPr/>
        </p:nvPicPr>
        <p:blipFill>
          <a:blip r:embed="rId2"/>
          <a:srcRect t="22644" r="26217" b="58179"/>
          <a:stretch>
            <a:fillRect/>
          </a:stretch>
        </p:blipFill>
        <p:spPr>
          <a:xfrm>
            <a:off x="1254133" y="3029494"/>
            <a:ext cx="13870175" cy="2505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0181.png" descr="IMG_0181.png"/>
          <p:cNvPicPr>
            <a:picLocks noChangeAspect="1"/>
          </p:cNvPicPr>
          <p:nvPr/>
        </p:nvPicPr>
        <p:blipFill>
          <a:blip r:embed="rId3"/>
          <a:srcRect t="40223"/>
          <a:stretch>
            <a:fillRect/>
          </a:stretch>
        </p:blipFill>
        <p:spPr>
          <a:xfrm>
            <a:off x="2564710" y="5567635"/>
            <a:ext cx="19737660" cy="8199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0182.png" descr="IMG_0182.png"/>
          <p:cNvPicPr>
            <a:picLocks noChangeAspect="1"/>
          </p:cNvPicPr>
          <p:nvPr/>
        </p:nvPicPr>
        <p:blipFill>
          <a:blip r:embed="rId4"/>
          <a:srcRect t="40640"/>
          <a:stretch>
            <a:fillRect/>
          </a:stretch>
        </p:blipFill>
        <p:spPr>
          <a:xfrm>
            <a:off x="2564710" y="5596210"/>
            <a:ext cx="19737660" cy="81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0180.png" descr="IMG_0180.png"/>
          <p:cNvPicPr>
            <a:picLocks noChangeAspect="1"/>
          </p:cNvPicPr>
          <p:nvPr/>
        </p:nvPicPr>
        <p:blipFill>
          <a:blip r:embed="rId2"/>
          <a:srcRect l="594" r="80544" b="79471"/>
          <a:stretch>
            <a:fillRect/>
          </a:stretch>
        </p:blipFill>
        <p:spPr>
          <a:xfrm>
            <a:off x="1382652" y="-90438"/>
            <a:ext cx="3722762" cy="281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0276.png" descr="IMG_0276.png"/>
          <p:cNvPicPr>
            <a:picLocks noChangeAspect="1"/>
          </p:cNvPicPr>
          <p:nvPr/>
        </p:nvPicPr>
        <p:blipFill>
          <a:blip r:embed="rId5"/>
          <a:srcRect r="27903" b="78710"/>
          <a:stretch>
            <a:fillRect/>
          </a:stretch>
        </p:blipFill>
        <p:spPr>
          <a:xfrm>
            <a:off x="1515851" y="-209306"/>
            <a:ext cx="18464799" cy="3789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3" grpId="2" animBg="1" advAuto="0"/>
      <p:bldP spid="194" grpId="3" animBg="1" advAuto="0"/>
      <p:bldP spid="195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0178.png" descr="IMG_0178.png"/>
          <p:cNvPicPr>
            <a:picLocks noChangeAspect="1"/>
          </p:cNvPicPr>
          <p:nvPr/>
        </p:nvPicPr>
        <p:blipFill>
          <a:blip r:embed="rId2"/>
          <a:srcRect r="20543" b="65237"/>
          <a:stretch>
            <a:fillRect/>
          </a:stretch>
        </p:blipFill>
        <p:spPr>
          <a:xfrm>
            <a:off x="1635177" y="3438726"/>
            <a:ext cx="13885212" cy="4221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0179.png" descr="IMG_0179.png"/>
          <p:cNvPicPr>
            <a:picLocks noChangeAspect="1"/>
          </p:cNvPicPr>
          <p:nvPr/>
        </p:nvPicPr>
        <p:blipFill>
          <a:blip r:embed="rId3"/>
          <a:srcRect l="61189" t="73575" b="793"/>
          <a:stretch>
            <a:fillRect/>
          </a:stretch>
        </p:blipFill>
        <p:spPr>
          <a:xfrm rot="240000">
            <a:off x="15297260" y="6238935"/>
            <a:ext cx="7660168" cy="3515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91"/>
                </a:moveTo>
                <a:lnTo>
                  <a:pt x="588" y="21600"/>
                </a:lnTo>
                <a:lnTo>
                  <a:pt x="21600" y="18399"/>
                </a:lnTo>
                <a:lnTo>
                  <a:pt x="21600" y="0"/>
                </a:lnTo>
                <a:lnTo>
                  <a:pt x="0" y="329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0" name="IMG_0178.png" descr="IMG_0178.png"/>
          <p:cNvPicPr>
            <a:picLocks noChangeAspect="1"/>
          </p:cNvPicPr>
          <p:nvPr/>
        </p:nvPicPr>
        <p:blipFill>
          <a:blip r:embed="rId2"/>
          <a:srcRect t="34269" r="19166" b="44644"/>
          <a:stretch>
            <a:fillRect/>
          </a:stretch>
        </p:blipFill>
        <p:spPr>
          <a:xfrm>
            <a:off x="2718551" y="8487898"/>
            <a:ext cx="14125743" cy="2560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0180.png" descr="IMG_0180.png"/>
          <p:cNvPicPr>
            <a:picLocks noChangeAspect="1"/>
          </p:cNvPicPr>
          <p:nvPr/>
        </p:nvPicPr>
        <p:blipFill>
          <a:blip r:embed="rId4"/>
          <a:srcRect l="594" r="80544" b="79471"/>
          <a:stretch>
            <a:fillRect/>
          </a:stretch>
        </p:blipFill>
        <p:spPr>
          <a:xfrm>
            <a:off x="455729" y="148768"/>
            <a:ext cx="3722763" cy="281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0276.png" descr="IMG_0276.png"/>
          <p:cNvPicPr>
            <a:picLocks noChangeAspect="1"/>
          </p:cNvPicPr>
          <p:nvPr/>
        </p:nvPicPr>
        <p:blipFill>
          <a:blip r:embed="rId5"/>
          <a:srcRect r="27903" b="78710"/>
          <a:stretch>
            <a:fillRect/>
          </a:stretch>
        </p:blipFill>
        <p:spPr>
          <a:xfrm>
            <a:off x="588928" y="29900"/>
            <a:ext cx="18464800" cy="3789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2" animBg="1" advAuto="0"/>
      <p:bldP spid="20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0063.png" descr="IMG_0063.png"/>
          <p:cNvPicPr>
            <a:picLocks noChangeAspect="1"/>
          </p:cNvPicPr>
          <p:nvPr/>
        </p:nvPicPr>
        <p:blipFill>
          <a:blip r:embed="rId2"/>
          <a:srcRect t="18529" r="44183" b="48040"/>
          <a:stretch>
            <a:fillRect/>
          </a:stretch>
        </p:blipFill>
        <p:spPr>
          <a:xfrm>
            <a:off x="4475960" y="2536020"/>
            <a:ext cx="11016908" cy="458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G_0101.png" descr="IMG_0101.png"/>
          <p:cNvPicPr>
            <a:picLocks noChangeAspect="1"/>
          </p:cNvPicPr>
          <p:nvPr/>
        </p:nvPicPr>
        <p:blipFill>
          <a:blip r:embed="rId3"/>
          <a:srcRect t="50808" b="1583"/>
          <a:stretch>
            <a:fillRect/>
          </a:stretch>
        </p:blipFill>
        <p:spPr>
          <a:xfrm>
            <a:off x="721462" y="7117916"/>
            <a:ext cx="19737660" cy="6529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0102.png" descr="IMG_0102.png"/>
          <p:cNvPicPr>
            <a:picLocks noChangeAspect="1"/>
          </p:cNvPicPr>
          <p:nvPr/>
        </p:nvPicPr>
        <p:blipFill>
          <a:blip r:embed="rId4"/>
          <a:srcRect l="1487" t="50588" b="294"/>
          <a:stretch>
            <a:fillRect/>
          </a:stretch>
        </p:blipFill>
        <p:spPr>
          <a:xfrm>
            <a:off x="1057094" y="7209509"/>
            <a:ext cx="19444112" cy="673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G_0066.png" descr="IMG_0066.png"/>
          <p:cNvPicPr>
            <a:picLocks noChangeAspect="1"/>
          </p:cNvPicPr>
          <p:nvPr/>
        </p:nvPicPr>
        <p:blipFill>
          <a:blip r:embed="rId5"/>
          <a:srcRect l="57944" r="18512" b="71128"/>
          <a:stretch>
            <a:fillRect/>
          </a:stretch>
        </p:blipFill>
        <p:spPr>
          <a:xfrm>
            <a:off x="14061496" y="-481924"/>
            <a:ext cx="5413629" cy="4613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Group"/>
          <p:cNvGrpSpPr/>
          <p:nvPr/>
        </p:nvGrpSpPr>
        <p:grpSpPr>
          <a:xfrm>
            <a:off x="13333665" y="1163979"/>
            <a:ext cx="8727102" cy="5987098"/>
            <a:chOff x="0" y="0"/>
            <a:chExt cx="8727101" cy="5987097"/>
          </a:xfrm>
        </p:grpSpPr>
        <p:pic>
          <p:nvPicPr>
            <p:cNvPr id="208" name="IMG_0063.png" descr="IMG_0063.png"/>
            <p:cNvPicPr>
              <a:picLocks noChangeAspect="1"/>
            </p:cNvPicPr>
            <p:nvPr/>
          </p:nvPicPr>
          <p:blipFill>
            <a:blip r:embed="rId2"/>
            <a:srcRect l="55784" t="29679" b="48040"/>
            <a:stretch>
              <a:fillRect/>
            </a:stretch>
          </p:blipFill>
          <p:spPr>
            <a:xfrm>
              <a:off x="0" y="2931209"/>
              <a:ext cx="8727102" cy="3055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IMG_0172.png" descr="IMG_017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050" y="0"/>
              <a:ext cx="7773202" cy="5401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1" name="IMG_0275.png" descr="IMG_0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17769" y="-2222060"/>
            <a:ext cx="14366455" cy="9983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1" animBg="1" advAuto="0"/>
      <p:bldP spid="205" grpId="2" animBg="1" advAuto="0"/>
      <p:bldP spid="206" grpId="3" animBg="1" advAuto="0"/>
      <p:bldP spid="207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0278.png" descr="IMG_027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469" y="0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0279.png" descr="IMG_027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34" y="0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0280.png" descr="IMG_02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80" y="-208834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0281.png" descr="IMG_028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121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0282.png" descr="IMG_028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170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0283.png" descr="IMG_028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521" y="0"/>
            <a:ext cx="197376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0284.png" descr="IMG_028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143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" name="Group"/>
          <p:cNvGrpSpPr/>
          <p:nvPr/>
        </p:nvGrpSpPr>
        <p:grpSpPr>
          <a:xfrm>
            <a:off x="279953" y="8474591"/>
            <a:ext cx="10693539" cy="5187855"/>
            <a:chOff x="0" y="0"/>
            <a:chExt cx="10693537" cy="5187854"/>
          </a:xfrm>
        </p:grpSpPr>
        <p:pic>
          <p:nvPicPr>
            <p:cNvPr id="220" name="IMG_0285.png" descr="IMG_0285.png"/>
            <p:cNvPicPr>
              <a:picLocks noChangeAspect="1"/>
            </p:cNvPicPr>
            <p:nvPr/>
          </p:nvPicPr>
          <p:blipFill>
            <a:blip r:embed="rId9"/>
            <a:srcRect l="20720" t="75346" r="49490"/>
            <a:stretch>
              <a:fillRect/>
            </a:stretch>
          </p:blipFill>
          <p:spPr>
            <a:xfrm>
              <a:off x="0" y="1895095"/>
              <a:ext cx="5725582" cy="3292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G_0285.png" descr="IMG_0285.png"/>
            <p:cNvPicPr>
              <a:picLocks noChangeAspect="1"/>
            </p:cNvPicPr>
            <p:nvPr/>
          </p:nvPicPr>
          <p:blipFill>
            <a:blip r:embed="rId9"/>
            <a:srcRect l="5400" t="83496" r="83994" b="8606"/>
            <a:stretch>
              <a:fillRect/>
            </a:stretch>
          </p:blipFill>
          <p:spPr>
            <a:xfrm>
              <a:off x="7833045" y="0"/>
              <a:ext cx="2860493" cy="1480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3" name="IMG_0361.png" descr="IMG_0361.png"/>
          <p:cNvPicPr>
            <a:picLocks noChangeAspect="1"/>
          </p:cNvPicPr>
          <p:nvPr/>
        </p:nvPicPr>
        <p:blipFill>
          <a:blip r:embed="rId10"/>
          <a:srcRect l="16364" t="18961" r="46754" b="60247"/>
          <a:stretch>
            <a:fillRect/>
          </a:stretch>
        </p:blipFill>
        <p:spPr>
          <a:xfrm>
            <a:off x="5170913" y="5557518"/>
            <a:ext cx="3909701" cy="1531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animBg="1" advAuto="0"/>
      <p:bldP spid="216" grpId="2" animBg="1" advAuto="0"/>
      <p:bldP spid="217" grpId="3" animBg="1" advAuto="0"/>
      <p:bldP spid="218" grpId="4" animBg="1" advAuto="0"/>
      <p:bldP spid="219" grpId="5" animBg="1" advAuto="0"/>
      <p:bldP spid="222" grpId="6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Macintosh PowerPoint</Application>
  <PresentationFormat>Custom</PresentationFormat>
  <Paragraphs>13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ia.cr/2024/311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Sebastian Kolby</cp:lastModifiedBy>
  <cp:revision>1</cp:revision>
  <dcterms:modified xsi:type="dcterms:W3CDTF">2024-08-20T22:19:16Z</dcterms:modified>
</cp:coreProperties>
</file>