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5"/>
  </p:notesMasterIdLst>
  <p:sldIdLst>
    <p:sldId id="256" r:id="rId2"/>
    <p:sldId id="703" r:id="rId3"/>
    <p:sldId id="699" r:id="rId4"/>
    <p:sldId id="704" r:id="rId5"/>
    <p:sldId id="692" r:id="rId6"/>
    <p:sldId id="696" r:id="rId7"/>
    <p:sldId id="705" r:id="rId8"/>
    <p:sldId id="693" r:id="rId9"/>
    <p:sldId id="694" r:id="rId10"/>
    <p:sldId id="706" r:id="rId11"/>
    <p:sldId id="708" r:id="rId12"/>
    <p:sldId id="709" r:id="rId13"/>
    <p:sldId id="718" r:id="rId14"/>
    <p:sldId id="719" r:id="rId15"/>
    <p:sldId id="710" r:id="rId16"/>
    <p:sldId id="720" r:id="rId17"/>
    <p:sldId id="712" r:id="rId18"/>
    <p:sldId id="717" r:id="rId19"/>
    <p:sldId id="713" r:id="rId20"/>
    <p:sldId id="714" r:id="rId21"/>
    <p:sldId id="702" r:id="rId22"/>
    <p:sldId id="716" r:id="rId23"/>
    <p:sldId id="424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CCCC"/>
    <a:srgbClr val="7A0000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452BD-4E17-4120-A0AC-E0E9675DD6C2}" v="2899" dt="2024-08-21T02:13:51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725" autoAdjust="0"/>
  </p:normalViewPr>
  <p:slideViewPr>
    <p:cSldViewPr snapToGrid="0">
      <p:cViewPr varScale="1">
        <p:scale>
          <a:sx n="60" d="100"/>
          <a:sy n="60" d="100"/>
        </p:scale>
        <p:origin x="90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xin Guan" userId="52ad03621584d8ae" providerId="LiveId" clId="{05562E0A-70CD-42AF-BD1C-AD7253219B56}"/>
    <pc:docChg chg="undo custSel addSld delSld modSld">
      <pc:chgData name="Jiaxin Guan" userId="52ad03621584d8ae" providerId="LiveId" clId="{05562E0A-70CD-42AF-BD1C-AD7253219B56}" dt="2024-08-15T15:53:37.852" v="383"/>
      <pc:docMkLst>
        <pc:docMk/>
      </pc:docMkLst>
      <pc:sldChg chg="modSp mod">
        <pc:chgData name="Jiaxin Guan" userId="52ad03621584d8ae" providerId="LiveId" clId="{05562E0A-70CD-42AF-BD1C-AD7253219B56}" dt="2024-08-14T22:33:34.564" v="7" actId="27636"/>
        <pc:sldMkLst>
          <pc:docMk/>
          <pc:sldMk cId="361533243" sldId="256"/>
        </pc:sldMkLst>
        <pc:spChg chg="mod">
          <ac:chgData name="Jiaxin Guan" userId="52ad03621584d8ae" providerId="LiveId" clId="{05562E0A-70CD-42AF-BD1C-AD7253219B56}" dt="2024-08-14T22:33:34.564" v="7" actId="27636"/>
          <ac:spMkLst>
            <pc:docMk/>
            <pc:sldMk cId="361533243" sldId="256"/>
            <ac:spMk id="3" creationId="{24B9B7F9-A7C6-493B-90AA-370F83DBC9C7}"/>
          </ac:spMkLst>
        </pc:spChg>
      </pc:sldChg>
      <pc:sldChg chg="del">
        <pc:chgData name="Jiaxin Guan" userId="52ad03621584d8ae" providerId="LiveId" clId="{05562E0A-70CD-42AF-BD1C-AD7253219B56}" dt="2024-08-15T04:59:34.247" v="10" actId="47"/>
        <pc:sldMkLst>
          <pc:docMk/>
          <pc:sldMk cId="2735727176" sldId="487"/>
        </pc:sldMkLst>
      </pc:sldChg>
      <pc:sldChg chg="del">
        <pc:chgData name="Jiaxin Guan" userId="52ad03621584d8ae" providerId="LiveId" clId="{05562E0A-70CD-42AF-BD1C-AD7253219B56}" dt="2024-08-15T04:59:34.247" v="10" actId="47"/>
        <pc:sldMkLst>
          <pc:docMk/>
          <pc:sldMk cId="3893181873" sldId="491"/>
        </pc:sldMkLst>
      </pc:sldChg>
      <pc:sldChg chg="del">
        <pc:chgData name="Jiaxin Guan" userId="52ad03621584d8ae" providerId="LiveId" clId="{05562E0A-70CD-42AF-BD1C-AD7253219B56}" dt="2024-08-15T05:06:41.280" v="14" actId="47"/>
        <pc:sldMkLst>
          <pc:docMk/>
          <pc:sldMk cId="423599179" sldId="492"/>
        </pc:sldMkLst>
      </pc:sldChg>
      <pc:sldChg chg="del">
        <pc:chgData name="Jiaxin Guan" userId="52ad03621584d8ae" providerId="LiveId" clId="{05562E0A-70CD-42AF-BD1C-AD7253219B56}" dt="2024-08-15T05:06:41.280" v="14" actId="47"/>
        <pc:sldMkLst>
          <pc:docMk/>
          <pc:sldMk cId="2958702634" sldId="493"/>
        </pc:sldMkLst>
      </pc:sldChg>
      <pc:sldChg chg="modAnim">
        <pc:chgData name="Jiaxin Guan" userId="52ad03621584d8ae" providerId="LiveId" clId="{05562E0A-70CD-42AF-BD1C-AD7253219B56}" dt="2024-08-15T05:21:59.428" v="18"/>
        <pc:sldMkLst>
          <pc:docMk/>
          <pc:sldMk cId="658963410" sldId="494"/>
        </pc:sldMkLst>
      </pc:sldChg>
      <pc:sldChg chg="add">
        <pc:chgData name="Jiaxin Guan" userId="52ad03621584d8ae" providerId="LiveId" clId="{05562E0A-70CD-42AF-BD1C-AD7253219B56}" dt="2024-08-15T04:56:17.371" v="8"/>
        <pc:sldMkLst>
          <pc:docMk/>
          <pc:sldMk cId="1637230081" sldId="496"/>
        </pc:sldMkLst>
      </pc:sldChg>
      <pc:sldChg chg="add">
        <pc:chgData name="Jiaxin Guan" userId="52ad03621584d8ae" providerId="LiveId" clId="{05562E0A-70CD-42AF-BD1C-AD7253219B56}" dt="2024-08-15T04:59:28.555" v="9"/>
        <pc:sldMkLst>
          <pc:docMk/>
          <pc:sldMk cId="4054487898" sldId="497"/>
        </pc:sldMkLst>
      </pc:sldChg>
      <pc:sldChg chg="add">
        <pc:chgData name="Jiaxin Guan" userId="52ad03621584d8ae" providerId="LiveId" clId="{05562E0A-70CD-42AF-BD1C-AD7253219B56}" dt="2024-08-15T04:59:28.555" v="9"/>
        <pc:sldMkLst>
          <pc:docMk/>
          <pc:sldMk cId="1256391401" sldId="498"/>
        </pc:sldMkLst>
      </pc:sldChg>
      <pc:sldChg chg="addSp delSp modSp add mod delAnim modAnim">
        <pc:chgData name="Jiaxin Guan" userId="52ad03621584d8ae" providerId="LiveId" clId="{05562E0A-70CD-42AF-BD1C-AD7253219B56}" dt="2024-08-15T06:15:44.235" v="256" actId="478"/>
        <pc:sldMkLst>
          <pc:docMk/>
          <pc:sldMk cId="117010756" sldId="672"/>
        </pc:sldMkLst>
        <pc:spChg chg="add del mod">
          <ac:chgData name="Jiaxin Guan" userId="52ad03621584d8ae" providerId="LiveId" clId="{05562E0A-70CD-42AF-BD1C-AD7253219B56}" dt="2024-08-15T06:11:04.114" v="251" actId="478"/>
          <ac:spMkLst>
            <pc:docMk/>
            <pc:sldMk cId="117010756" sldId="672"/>
            <ac:spMk id="5" creationId="{9B9CEC01-C3D7-E56D-7A77-BF0CBFC9896D}"/>
          </ac:spMkLst>
        </pc:spChg>
        <pc:spChg chg="add del mod">
          <ac:chgData name="Jiaxin Guan" userId="52ad03621584d8ae" providerId="LiveId" clId="{05562E0A-70CD-42AF-BD1C-AD7253219B56}" dt="2024-08-15T06:11:04.114" v="251" actId="478"/>
          <ac:spMkLst>
            <pc:docMk/>
            <pc:sldMk cId="117010756" sldId="672"/>
            <ac:spMk id="55" creationId="{D58C67AB-CAF0-AB2F-4CB4-4366A55A7E75}"/>
          </ac:spMkLst>
        </pc:spChg>
        <pc:spChg chg="del mod">
          <ac:chgData name="Jiaxin Guan" userId="52ad03621584d8ae" providerId="LiveId" clId="{05562E0A-70CD-42AF-BD1C-AD7253219B56}" dt="2024-08-15T06:10:59.812" v="250" actId="478"/>
          <ac:spMkLst>
            <pc:docMk/>
            <pc:sldMk cId="117010756" sldId="672"/>
            <ac:spMk id="82" creationId="{2ACE594B-1789-F3A7-582C-F8BB455D4819}"/>
          </ac:spMkLst>
        </pc:spChg>
        <pc:spChg chg="del">
          <ac:chgData name="Jiaxin Guan" userId="52ad03621584d8ae" providerId="LiveId" clId="{05562E0A-70CD-42AF-BD1C-AD7253219B56}" dt="2024-08-15T06:10:59.812" v="250" actId="478"/>
          <ac:spMkLst>
            <pc:docMk/>
            <pc:sldMk cId="117010756" sldId="672"/>
            <ac:spMk id="83" creationId="{6A646E56-4ECD-F8D4-3AC4-D769479FD084}"/>
          </ac:spMkLst>
        </pc:spChg>
        <pc:spChg chg="del">
          <ac:chgData name="Jiaxin Guan" userId="52ad03621584d8ae" providerId="LiveId" clId="{05562E0A-70CD-42AF-BD1C-AD7253219B56}" dt="2024-08-15T06:11:17.288" v="253" actId="478"/>
          <ac:spMkLst>
            <pc:docMk/>
            <pc:sldMk cId="117010756" sldId="672"/>
            <ac:spMk id="84" creationId="{C586044A-94C9-8B07-4E51-B216C9BCC355}"/>
          </ac:spMkLst>
        </pc:spChg>
        <pc:spChg chg="del">
          <ac:chgData name="Jiaxin Guan" userId="52ad03621584d8ae" providerId="LiveId" clId="{05562E0A-70CD-42AF-BD1C-AD7253219B56}" dt="2024-08-15T06:06:49.291" v="249" actId="478"/>
          <ac:spMkLst>
            <pc:docMk/>
            <pc:sldMk cId="117010756" sldId="672"/>
            <ac:spMk id="85" creationId="{9604C4C3-44AC-BBF0-2A2B-85EB98F9805C}"/>
          </ac:spMkLst>
        </pc:spChg>
        <pc:spChg chg="del">
          <ac:chgData name="Jiaxin Guan" userId="52ad03621584d8ae" providerId="LiveId" clId="{05562E0A-70CD-42AF-BD1C-AD7253219B56}" dt="2024-08-15T06:15:44.235" v="256" actId="478"/>
          <ac:spMkLst>
            <pc:docMk/>
            <pc:sldMk cId="117010756" sldId="672"/>
            <ac:spMk id="86" creationId="{43A6B745-F28A-2622-1EF7-208E8C4B1DA6}"/>
          </ac:spMkLst>
        </pc:spChg>
        <pc:spChg chg="del">
          <ac:chgData name="Jiaxin Guan" userId="52ad03621584d8ae" providerId="LiveId" clId="{05562E0A-70CD-42AF-BD1C-AD7253219B56}" dt="2024-08-15T06:11:17.288" v="253" actId="478"/>
          <ac:spMkLst>
            <pc:docMk/>
            <pc:sldMk cId="117010756" sldId="672"/>
            <ac:spMk id="87" creationId="{C9A4A9C7-2238-0A93-BE92-E9F427860A83}"/>
          </ac:spMkLst>
        </pc:spChg>
        <pc:spChg chg="del mod">
          <ac:chgData name="Jiaxin Guan" userId="52ad03621584d8ae" providerId="LiveId" clId="{05562E0A-70CD-42AF-BD1C-AD7253219B56}" dt="2024-08-15T06:11:21.613" v="255" actId="478"/>
          <ac:spMkLst>
            <pc:docMk/>
            <pc:sldMk cId="117010756" sldId="672"/>
            <ac:spMk id="88" creationId="{90259900-DAF0-2732-CEDC-A166B9E77DA3}"/>
          </ac:spMkLst>
        </pc:spChg>
        <pc:spChg chg="del">
          <ac:chgData name="Jiaxin Guan" userId="52ad03621584d8ae" providerId="LiveId" clId="{05562E0A-70CD-42AF-BD1C-AD7253219B56}" dt="2024-08-15T06:11:17.288" v="253" actId="478"/>
          <ac:spMkLst>
            <pc:docMk/>
            <pc:sldMk cId="117010756" sldId="672"/>
            <ac:spMk id="89" creationId="{74B145E1-C1C2-F170-264F-D386F2E36873}"/>
          </ac:spMkLst>
        </pc:spChg>
      </pc:sldChg>
      <pc:sldChg chg="add">
        <pc:chgData name="Jiaxin Guan" userId="52ad03621584d8ae" providerId="LiveId" clId="{05562E0A-70CD-42AF-BD1C-AD7253219B56}" dt="2024-08-15T05:03:38.694" v="11"/>
        <pc:sldMkLst>
          <pc:docMk/>
          <pc:sldMk cId="2303293527" sldId="673"/>
        </pc:sldMkLst>
      </pc:sldChg>
      <pc:sldChg chg="add">
        <pc:chgData name="Jiaxin Guan" userId="52ad03621584d8ae" providerId="LiveId" clId="{05562E0A-70CD-42AF-BD1C-AD7253219B56}" dt="2024-08-15T05:05:10.601" v="12"/>
        <pc:sldMkLst>
          <pc:docMk/>
          <pc:sldMk cId="30466559" sldId="674"/>
        </pc:sldMkLst>
      </pc:sldChg>
      <pc:sldChg chg="add del">
        <pc:chgData name="Jiaxin Guan" userId="52ad03621584d8ae" providerId="LiveId" clId="{05562E0A-70CD-42AF-BD1C-AD7253219B56}" dt="2024-08-15T05:21:21.793" v="16" actId="47"/>
        <pc:sldMkLst>
          <pc:docMk/>
          <pc:sldMk cId="1639735894" sldId="675"/>
        </pc:sldMkLst>
      </pc:sldChg>
      <pc:sldChg chg="add del">
        <pc:chgData name="Jiaxin Guan" userId="52ad03621584d8ae" providerId="LiveId" clId="{05562E0A-70CD-42AF-BD1C-AD7253219B56}" dt="2024-08-15T05:21:21.793" v="16" actId="47"/>
        <pc:sldMkLst>
          <pc:docMk/>
          <pc:sldMk cId="2612282009" sldId="676"/>
        </pc:sldMkLst>
      </pc:sldChg>
      <pc:sldChg chg="add del">
        <pc:chgData name="Jiaxin Guan" userId="52ad03621584d8ae" providerId="LiveId" clId="{05562E0A-70CD-42AF-BD1C-AD7253219B56}" dt="2024-08-15T05:21:21.793" v="16" actId="47"/>
        <pc:sldMkLst>
          <pc:docMk/>
          <pc:sldMk cId="3445137312" sldId="677"/>
        </pc:sldMkLst>
      </pc:sldChg>
      <pc:sldChg chg="modSp add mod modAnim">
        <pc:chgData name="Jiaxin Guan" userId="52ad03621584d8ae" providerId="LiveId" clId="{05562E0A-70CD-42AF-BD1C-AD7253219B56}" dt="2024-08-15T15:11:33.026" v="378"/>
        <pc:sldMkLst>
          <pc:docMk/>
          <pc:sldMk cId="2305094942" sldId="683"/>
        </pc:sldMkLst>
        <pc:spChg chg="mod">
          <ac:chgData name="Jiaxin Guan" userId="52ad03621584d8ae" providerId="LiveId" clId="{05562E0A-70CD-42AF-BD1C-AD7253219B56}" dt="2024-08-15T15:11:27.659" v="377" actId="27636"/>
          <ac:spMkLst>
            <pc:docMk/>
            <pc:sldMk cId="2305094942" sldId="683"/>
            <ac:spMk id="3" creationId="{BFB4576A-4B4D-154B-D74F-F207D2B56C34}"/>
          </ac:spMkLst>
        </pc:spChg>
      </pc:sldChg>
      <pc:sldChg chg="add">
        <pc:chgData name="Jiaxin Guan" userId="52ad03621584d8ae" providerId="LiveId" clId="{05562E0A-70CD-42AF-BD1C-AD7253219B56}" dt="2024-08-15T05:05:25.746" v="13"/>
        <pc:sldMkLst>
          <pc:docMk/>
          <pc:sldMk cId="3981890723" sldId="684"/>
        </pc:sldMkLst>
      </pc:sldChg>
      <pc:sldChg chg="add modAnim">
        <pc:chgData name="Jiaxin Guan" userId="52ad03621584d8ae" providerId="LiveId" clId="{05562E0A-70CD-42AF-BD1C-AD7253219B56}" dt="2024-08-15T15:53:37.852" v="383"/>
        <pc:sldMkLst>
          <pc:docMk/>
          <pc:sldMk cId="2384998511" sldId="685"/>
        </pc:sldMkLst>
      </pc:sldChg>
      <pc:sldChg chg="add">
        <pc:chgData name="Jiaxin Guan" userId="52ad03621584d8ae" providerId="LiveId" clId="{05562E0A-70CD-42AF-BD1C-AD7253219B56}" dt="2024-08-15T05:21:18.004" v="15"/>
        <pc:sldMkLst>
          <pc:docMk/>
          <pc:sldMk cId="3464045365" sldId="686"/>
        </pc:sldMkLst>
      </pc:sldChg>
      <pc:sldChg chg="add">
        <pc:chgData name="Jiaxin Guan" userId="52ad03621584d8ae" providerId="LiveId" clId="{05562E0A-70CD-42AF-BD1C-AD7253219B56}" dt="2024-08-15T05:21:18.004" v="15"/>
        <pc:sldMkLst>
          <pc:docMk/>
          <pc:sldMk cId="2465244985" sldId="687"/>
        </pc:sldMkLst>
      </pc:sldChg>
      <pc:sldChg chg="delSp modSp new del mod">
        <pc:chgData name="Jiaxin Guan" userId="52ad03621584d8ae" providerId="LiveId" clId="{05562E0A-70CD-42AF-BD1C-AD7253219B56}" dt="2024-08-15T05:22:40.362" v="31" actId="47"/>
        <pc:sldMkLst>
          <pc:docMk/>
          <pc:sldMk cId="3925230859" sldId="688"/>
        </pc:sldMkLst>
        <pc:spChg chg="mod">
          <ac:chgData name="Jiaxin Guan" userId="52ad03621584d8ae" providerId="LiveId" clId="{05562E0A-70CD-42AF-BD1C-AD7253219B56}" dt="2024-08-15T05:22:26.282" v="27" actId="20577"/>
          <ac:spMkLst>
            <pc:docMk/>
            <pc:sldMk cId="3925230859" sldId="688"/>
            <ac:spMk id="2" creationId="{20113938-C389-5491-ADE7-B5CFC5EFF139}"/>
          </ac:spMkLst>
        </pc:spChg>
        <pc:spChg chg="mod">
          <ac:chgData name="Jiaxin Guan" userId="52ad03621584d8ae" providerId="LiveId" clId="{05562E0A-70CD-42AF-BD1C-AD7253219B56}" dt="2024-08-15T05:22:35.073" v="29" actId="14100"/>
          <ac:spMkLst>
            <pc:docMk/>
            <pc:sldMk cId="3925230859" sldId="688"/>
            <ac:spMk id="3" creationId="{AAE7E0D0-7F68-23A5-6454-FD0699C0CDB3}"/>
          </ac:spMkLst>
        </pc:spChg>
        <pc:spChg chg="del">
          <ac:chgData name="Jiaxin Guan" userId="52ad03621584d8ae" providerId="LiveId" clId="{05562E0A-70CD-42AF-BD1C-AD7253219B56}" dt="2024-08-15T05:22:31.190" v="28" actId="478"/>
          <ac:spMkLst>
            <pc:docMk/>
            <pc:sldMk cId="3925230859" sldId="688"/>
            <ac:spMk id="4" creationId="{34D42F3C-9D2A-C196-C8FC-E089B4ADEF52}"/>
          </ac:spMkLst>
        </pc:spChg>
      </pc:sldChg>
      <pc:sldChg chg="addSp delSp modSp add mod modAnim">
        <pc:chgData name="Jiaxin Guan" userId="52ad03621584d8ae" providerId="LiveId" clId="{05562E0A-70CD-42AF-BD1C-AD7253219B56}" dt="2024-08-15T05:39:37.902" v="239"/>
        <pc:sldMkLst>
          <pc:docMk/>
          <pc:sldMk cId="3125193393" sldId="689"/>
        </pc:sldMkLst>
        <pc:spChg chg="mod">
          <ac:chgData name="Jiaxin Guan" userId="52ad03621584d8ae" providerId="LiveId" clId="{05562E0A-70CD-42AF-BD1C-AD7253219B56}" dt="2024-08-15T05:34:57.459" v="225" actId="20577"/>
          <ac:spMkLst>
            <pc:docMk/>
            <pc:sldMk cId="3125193393" sldId="689"/>
            <ac:spMk id="2" creationId="{8D8F18F5-2F53-1343-82F0-8CA303C44FDE}"/>
          </ac:spMkLst>
        </pc:spChg>
        <pc:spChg chg="del mod">
          <ac:chgData name="Jiaxin Guan" userId="52ad03621584d8ae" providerId="LiveId" clId="{05562E0A-70CD-42AF-BD1C-AD7253219B56}" dt="2024-08-15T05:33:32.829" v="202" actId="478"/>
          <ac:spMkLst>
            <pc:docMk/>
            <pc:sldMk cId="3125193393" sldId="689"/>
            <ac:spMk id="3" creationId="{BFB4576A-4B4D-154B-D74F-F207D2B56C34}"/>
          </ac:spMkLst>
        </pc:spChg>
        <pc:spChg chg="add del mod">
          <ac:chgData name="Jiaxin Guan" userId="52ad03621584d8ae" providerId="LiveId" clId="{05562E0A-70CD-42AF-BD1C-AD7253219B56}" dt="2024-08-15T05:33:50.813" v="203"/>
          <ac:spMkLst>
            <pc:docMk/>
            <pc:sldMk cId="3125193393" sldId="689"/>
            <ac:spMk id="5" creationId="{CFB67091-2C55-3794-02CB-D7EC56FB3A14}"/>
          </ac:spMkLst>
        </pc:spChg>
        <pc:spChg chg="add del mod">
          <ac:chgData name="Jiaxin Guan" userId="52ad03621584d8ae" providerId="LiveId" clId="{05562E0A-70CD-42AF-BD1C-AD7253219B56}" dt="2024-08-15T05:38:55.381" v="233" actId="478"/>
          <ac:spMkLst>
            <pc:docMk/>
            <pc:sldMk cId="3125193393" sldId="689"/>
            <ac:spMk id="13" creationId="{04C23356-F545-DD99-65C0-324AA28FEAD1}"/>
          </ac:spMkLst>
        </pc:spChg>
        <pc:picChg chg="add del mod">
          <ac:chgData name="Jiaxin Guan" userId="52ad03621584d8ae" providerId="LiveId" clId="{05562E0A-70CD-42AF-BD1C-AD7253219B56}" dt="2024-08-15T05:38:51.598" v="232" actId="478"/>
          <ac:picMkLst>
            <pc:docMk/>
            <pc:sldMk cId="3125193393" sldId="689"/>
            <ac:picMk id="7" creationId="{AC0EE2B3-2475-605A-D7C5-47FFD512219C}"/>
          </ac:picMkLst>
        </pc:picChg>
        <pc:picChg chg="add mod">
          <ac:chgData name="Jiaxin Guan" userId="52ad03621584d8ae" providerId="LiveId" clId="{05562E0A-70CD-42AF-BD1C-AD7253219B56}" dt="2024-08-15T05:39:08.912" v="237" actId="1076"/>
          <ac:picMkLst>
            <pc:docMk/>
            <pc:sldMk cId="3125193393" sldId="689"/>
            <ac:picMk id="9" creationId="{11FA0728-5870-12BE-FAB8-85BA1E033288}"/>
          </ac:picMkLst>
        </pc:picChg>
        <pc:picChg chg="add mod">
          <ac:chgData name="Jiaxin Guan" userId="52ad03621584d8ae" providerId="LiveId" clId="{05562E0A-70CD-42AF-BD1C-AD7253219B56}" dt="2024-08-15T05:39:06.642" v="236" actId="1076"/>
          <ac:picMkLst>
            <pc:docMk/>
            <pc:sldMk cId="3125193393" sldId="689"/>
            <ac:picMk id="11" creationId="{3E2F2FEC-8474-72C3-9E89-884FCD485CB6}"/>
          </ac:picMkLst>
        </pc:picChg>
      </pc:sldChg>
    </pc:docChg>
  </pc:docChgLst>
  <pc:docChgLst>
    <pc:chgData name="Jiaxin Guan" userId="52ad03621584d8ae" providerId="LiveId" clId="{1A8452BD-4E17-4120-A0AC-E0E9675DD6C2}"/>
    <pc:docChg chg="undo redo custSel addSld delSld modSld sldOrd">
      <pc:chgData name="Jiaxin Guan" userId="52ad03621584d8ae" providerId="LiveId" clId="{1A8452BD-4E17-4120-A0AC-E0E9675DD6C2}" dt="2024-08-21T02:13:51.043" v="7661"/>
      <pc:docMkLst>
        <pc:docMk/>
      </pc:docMkLst>
      <pc:sldChg chg="modSp mod">
        <pc:chgData name="Jiaxin Guan" userId="52ad03621584d8ae" providerId="LiveId" clId="{1A8452BD-4E17-4120-A0AC-E0E9675DD6C2}" dt="2024-08-17T18:54:55.269" v="95" actId="313"/>
        <pc:sldMkLst>
          <pc:docMk/>
          <pc:sldMk cId="361533243" sldId="256"/>
        </pc:sldMkLst>
        <pc:spChg chg="mod">
          <ac:chgData name="Jiaxin Guan" userId="52ad03621584d8ae" providerId="LiveId" clId="{1A8452BD-4E17-4120-A0AC-E0E9675DD6C2}" dt="2024-08-17T18:54:10.722" v="57" actId="403"/>
          <ac:spMkLst>
            <pc:docMk/>
            <pc:sldMk cId="361533243" sldId="256"/>
            <ac:spMk id="2" creationId="{90CE6AF5-ADAB-4606-9672-AC4159F00CE4}"/>
          </ac:spMkLst>
        </pc:spChg>
        <pc:spChg chg="mod">
          <ac:chgData name="Jiaxin Guan" userId="52ad03621584d8ae" providerId="LiveId" clId="{1A8452BD-4E17-4120-A0AC-E0E9675DD6C2}" dt="2024-08-17T18:54:55.269" v="95" actId="313"/>
          <ac:spMkLst>
            <pc:docMk/>
            <pc:sldMk cId="361533243" sldId="256"/>
            <ac:spMk id="3" creationId="{24B9B7F9-A7C6-493B-90AA-370F83DBC9C7}"/>
          </ac:spMkLst>
        </pc:spChg>
      </pc:sldChg>
      <pc:sldChg chg="del ord">
        <pc:chgData name="Jiaxin Guan" userId="52ad03621584d8ae" providerId="LiveId" clId="{1A8452BD-4E17-4120-A0AC-E0E9675DD6C2}" dt="2024-08-18T20:56:48.735" v="113" actId="47"/>
        <pc:sldMkLst>
          <pc:docMk/>
          <pc:sldMk cId="3031677406" sldId="262"/>
        </pc:sldMkLst>
      </pc:sldChg>
      <pc:sldChg chg="modSp mod">
        <pc:chgData name="Jiaxin Guan" userId="52ad03621584d8ae" providerId="LiveId" clId="{1A8452BD-4E17-4120-A0AC-E0E9675DD6C2}" dt="2024-08-20T10:06:55.202" v="1945" actId="1036"/>
        <pc:sldMkLst>
          <pc:docMk/>
          <pc:sldMk cId="35869116" sldId="424"/>
        </pc:sldMkLst>
        <pc:spChg chg="mod">
          <ac:chgData name="Jiaxin Guan" userId="52ad03621584d8ae" providerId="LiveId" clId="{1A8452BD-4E17-4120-A0AC-E0E9675DD6C2}" dt="2024-08-20T10:06:55.202" v="1945" actId="1036"/>
          <ac:spMkLst>
            <pc:docMk/>
            <pc:sldMk cId="35869116" sldId="424"/>
            <ac:spMk id="5" creationId="{BBEE4CAA-F642-4499-AB48-09E84517F108}"/>
          </ac:spMkLst>
        </pc:spChg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732907723" sldId="463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3720078454" sldId="466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658963410" sldId="494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1736520390" sldId="495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1637230081" sldId="496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4054487898" sldId="497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1256391401" sldId="498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117010756" sldId="672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2303293527" sldId="673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30466559" sldId="674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2305094942" sldId="683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3981890723" sldId="684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2384998511" sldId="685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3464045365" sldId="686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2465244985" sldId="687"/>
        </pc:sldMkLst>
      </pc:sldChg>
      <pc:sldChg chg="del ord">
        <pc:chgData name="Jiaxin Guan" userId="52ad03621584d8ae" providerId="LiveId" clId="{1A8452BD-4E17-4120-A0AC-E0E9675DD6C2}" dt="2024-08-20T17:13:55.042" v="3459" actId="47"/>
        <pc:sldMkLst>
          <pc:docMk/>
          <pc:sldMk cId="3125193393" sldId="689"/>
        </pc:sldMkLst>
      </pc:sldChg>
      <pc:sldChg chg="addSp delSp modSp new add del mod setBg modClrScheme chgLayout">
        <pc:chgData name="Jiaxin Guan" userId="52ad03621584d8ae" providerId="LiveId" clId="{1A8452BD-4E17-4120-A0AC-E0E9675DD6C2}" dt="2024-08-20T10:01:39.453" v="1930" actId="47"/>
        <pc:sldMkLst>
          <pc:docMk/>
          <pc:sldMk cId="886809637" sldId="690"/>
        </pc:sldMkLst>
        <pc:spChg chg="add mod">
          <ac:chgData name="Jiaxin Guan" userId="52ad03621584d8ae" providerId="LiveId" clId="{1A8452BD-4E17-4120-A0AC-E0E9675DD6C2}" dt="2024-08-20T09:55:14.354" v="1882" actId="26606"/>
          <ac:spMkLst>
            <pc:docMk/>
            <pc:sldMk cId="886809637" sldId="690"/>
            <ac:spMk id="2" creationId="{3125FA4E-C05D-3EE6-E2EB-88C302B1EC32}"/>
          </ac:spMkLst>
        </pc:spChg>
        <pc:spChg chg="add del mod">
          <ac:chgData name="Jiaxin Guan" userId="52ad03621584d8ae" providerId="LiveId" clId="{1A8452BD-4E17-4120-A0AC-E0E9675DD6C2}" dt="2024-08-20T09:53:20.971" v="1834" actId="478"/>
          <ac:spMkLst>
            <pc:docMk/>
            <pc:sldMk cId="886809637" sldId="690"/>
            <ac:spMk id="3" creationId="{301E9FA8-CD41-32BE-E114-B5C43F87DD43}"/>
          </ac:spMkLst>
        </pc:spChg>
        <pc:spChg chg="add del mod">
          <ac:chgData name="Jiaxin Guan" userId="52ad03621584d8ae" providerId="LiveId" clId="{1A8452BD-4E17-4120-A0AC-E0E9675DD6C2}" dt="2024-08-20T09:40:36.904" v="1535" actId="478"/>
          <ac:spMkLst>
            <pc:docMk/>
            <pc:sldMk cId="886809637" sldId="690"/>
            <ac:spMk id="4" creationId="{65438EC1-889C-8D19-7B63-3F656230C7CD}"/>
          </ac:spMkLst>
        </pc:spChg>
        <pc:spChg chg="add mod">
          <ac:chgData name="Jiaxin Guan" userId="52ad03621584d8ae" providerId="LiveId" clId="{1A8452BD-4E17-4120-A0AC-E0E9675DD6C2}" dt="2024-08-20T10:00:11.052" v="1910" actId="1035"/>
          <ac:spMkLst>
            <pc:docMk/>
            <pc:sldMk cId="886809637" sldId="690"/>
            <ac:spMk id="5" creationId="{EE1D583A-DF0A-218B-BBB3-EB5C94EE0386}"/>
          </ac:spMkLst>
        </pc:spChg>
        <pc:spChg chg="add mod">
          <ac:chgData name="Jiaxin Guan" userId="52ad03621584d8ae" providerId="LiveId" clId="{1A8452BD-4E17-4120-A0AC-E0E9675DD6C2}" dt="2024-08-20T10:00:11.052" v="1910" actId="1035"/>
          <ac:spMkLst>
            <pc:docMk/>
            <pc:sldMk cId="886809637" sldId="690"/>
            <ac:spMk id="6" creationId="{0B21E182-AA94-7E62-9BDD-2DEEE0898737}"/>
          </ac:spMkLst>
        </pc:spChg>
        <pc:spChg chg="add mod">
          <ac:chgData name="Jiaxin Guan" userId="52ad03621584d8ae" providerId="LiveId" clId="{1A8452BD-4E17-4120-A0AC-E0E9675DD6C2}" dt="2024-08-20T10:00:22.880" v="1914" actId="403"/>
          <ac:spMkLst>
            <pc:docMk/>
            <pc:sldMk cId="886809637" sldId="690"/>
            <ac:spMk id="7" creationId="{377D161B-0A15-AB33-CCB0-EEA6494E296D}"/>
          </ac:spMkLst>
        </pc:spChg>
        <pc:spChg chg="add mod">
          <ac:chgData name="Jiaxin Guan" userId="52ad03621584d8ae" providerId="LiveId" clId="{1A8452BD-4E17-4120-A0AC-E0E9675DD6C2}" dt="2024-08-20T09:55:14.354" v="1882" actId="26606"/>
          <ac:spMkLst>
            <pc:docMk/>
            <pc:sldMk cId="886809637" sldId="690"/>
            <ac:spMk id="8" creationId="{0EFAD236-7467-6B52-984F-7D443F29AF53}"/>
          </ac:spMkLst>
        </pc:spChg>
        <pc:spChg chg="add mod">
          <ac:chgData name="Jiaxin Guan" userId="52ad03621584d8ae" providerId="LiveId" clId="{1A8452BD-4E17-4120-A0AC-E0E9675DD6C2}" dt="2024-08-20T09:55:14.354" v="1882" actId="26606"/>
          <ac:spMkLst>
            <pc:docMk/>
            <pc:sldMk cId="886809637" sldId="690"/>
            <ac:spMk id="9" creationId="{A19BF08E-3926-53F6-395E-64B29BB56F2A}"/>
          </ac:spMkLst>
        </pc:spChg>
        <pc:spChg chg="add mod">
          <ac:chgData name="Jiaxin Guan" userId="52ad03621584d8ae" providerId="LiveId" clId="{1A8452BD-4E17-4120-A0AC-E0E9675DD6C2}" dt="2024-08-20T09:55:14.354" v="1882" actId="26606"/>
          <ac:spMkLst>
            <pc:docMk/>
            <pc:sldMk cId="886809637" sldId="690"/>
            <ac:spMk id="10" creationId="{E4E59CDA-D5F8-3758-E3F8-250CFC7C2D33}"/>
          </ac:spMkLst>
        </pc:spChg>
        <pc:spChg chg="add del mod">
          <ac:chgData name="Jiaxin Guan" userId="52ad03621584d8ae" providerId="LiveId" clId="{1A8452BD-4E17-4120-A0AC-E0E9675DD6C2}" dt="2024-08-20T09:53:24.392" v="1835" actId="478"/>
          <ac:spMkLst>
            <pc:docMk/>
            <pc:sldMk cId="886809637" sldId="690"/>
            <ac:spMk id="12" creationId="{3E428C73-8383-E8FC-A28C-C842BC7B044B}"/>
          </ac:spMkLst>
        </pc:spChg>
        <pc:spChg chg="add mod">
          <ac:chgData name="Jiaxin Guan" userId="52ad03621584d8ae" providerId="LiveId" clId="{1A8452BD-4E17-4120-A0AC-E0E9675DD6C2}" dt="2024-08-20T10:00:03.849" v="1900" actId="1036"/>
          <ac:spMkLst>
            <pc:docMk/>
            <pc:sldMk cId="886809637" sldId="690"/>
            <ac:spMk id="13" creationId="{748349DC-DEB5-CB26-9BE9-947BC2F3730D}"/>
          </ac:spMkLst>
        </pc:spChg>
        <pc:spChg chg="add mod">
          <ac:chgData name="Jiaxin Guan" userId="52ad03621584d8ae" providerId="LiveId" clId="{1A8452BD-4E17-4120-A0AC-E0E9675DD6C2}" dt="2024-08-20T10:00:03.849" v="1900" actId="1036"/>
          <ac:spMkLst>
            <pc:docMk/>
            <pc:sldMk cId="886809637" sldId="690"/>
            <ac:spMk id="14" creationId="{B41EA323-9E48-5E50-1C0B-28D0ADCD45DC}"/>
          </ac:spMkLst>
        </pc:spChg>
        <pc:spChg chg="add mod">
          <ac:chgData name="Jiaxin Guan" userId="52ad03621584d8ae" providerId="LiveId" clId="{1A8452BD-4E17-4120-A0AC-E0E9675DD6C2}" dt="2024-08-20T10:00:03.849" v="1900" actId="1036"/>
          <ac:spMkLst>
            <pc:docMk/>
            <pc:sldMk cId="886809637" sldId="690"/>
            <ac:spMk id="15" creationId="{B40E3940-8835-C5EB-9DD3-EDDA546A80F4}"/>
          </ac:spMkLst>
        </pc:spChg>
        <pc:spChg chg="add">
          <ac:chgData name="Jiaxin Guan" userId="52ad03621584d8ae" providerId="LiveId" clId="{1A8452BD-4E17-4120-A0AC-E0E9675DD6C2}" dt="2024-08-20T09:55:14.354" v="1882" actId="26606"/>
          <ac:spMkLst>
            <pc:docMk/>
            <pc:sldMk cId="886809637" sldId="690"/>
            <ac:spMk id="20" creationId="{A6B16355-27FB-445B-B646-02AB73637459}"/>
          </ac:spMkLst>
        </pc:spChg>
        <pc:spChg chg="add">
          <ac:chgData name="Jiaxin Guan" userId="52ad03621584d8ae" providerId="LiveId" clId="{1A8452BD-4E17-4120-A0AC-E0E9675DD6C2}" dt="2024-08-20T09:55:14.354" v="1882" actId="26606"/>
          <ac:spMkLst>
            <pc:docMk/>
            <pc:sldMk cId="886809637" sldId="690"/>
            <ac:spMk id="24" creationId="{6B3BF2E5-C3AB-441F-A430-491119C56D26}"/>
          </ac:spMkLst>
        </pc:spChg>
        <pc:spChg chg="add">
          <ac:chgData name="Jiaxin Guan" userId="52ad03621584d8ae" providerId="LiveId" clId="{1A8452BD-4E17-4120-A0AC-E0E9675DD6C2}" dt="2024-08-20T09:55:14.354" v="1882" actId="26606"/>
          <ac:spMkLst>
            <pc:docMk/>
            <pc:sldMk cId="886809637" sldId="690"/>
            <ac:spMk id="26" creationId="{DD07C90B-B81A-473B-8919-CA924E61FFCF}"/>
          </ac:spMkLst>
        </pc:spChg>
        <pc:cxnChg chg="add">
          <ac:chgData name="Jiaxin Guan" userId="52ad03621584d8ae" providerId="LiveId" clId="{1A8452BD-4E17-4120-A0AC-E0E9675DD6C2}" dt="2024-08-20T09:55:14.354" v="1882" actId="26606"/>
          <ac:cxnSpMkLst>
            <pc:docMk/>
            <pc:sldMk cId="886809637" sldId="690"/>
            <ac:cxnSpMk id="22" creationId="{06DA680F-F6AC-453E-A8BF-C5BDED2851DE}"/>
          </ac:cxnSpMkLst>
        </pc:cxnChg>
      </pc:sldChg>
      <pc:sldChg chg="add del ord">
        <pc:chgData name="Jiaxin Guan" userId="52ad03621584d8ae" providerId="LiveId" clId="{1A8452BD-4E17-4120-A0AC-E0E9675DD6C2}" dt="2024-08-20T17:13:55.042" v="3459" actId="47"/>
        <pc:sldMkLst>
          <pc:docMk/>
          <pc:sldMk cId="1895987957" sldId="691"/>
        </pc:sldMkLst>
      </pc:sldChg>
      <pc:sldChg chg="addSp delSp modSp add mod ord modAnim">
        <pc:chgData name="Jiaxin Guan" userId="52ad03621584d8ae" providerId="LiveId" clId="{1A8452BD-4E17-4120-A0AC-E0E9675DD6C2}" dt="2024-08-20T22:16:27.248" v="6385"/>
        <pc:sldMkLst>
          <pc:docMk/>
          <pc:sldMk cId="979819177" sldId="692"/>
        </pc:sldMkLst>
        <pc:spChg chg="mod">
          <ac:chgData name="Jiaxin Guan" userId="52ad03621584d8ae" providerId="LiveId" clId="{1A8452BD-4E17-4120-A0AC-E0E9675DD6C2}" dt="2024-08-20T09:22:25.051" v="1406" actId="20577"/>
          <ac:spMkLst>
            <pc:docMk/>
            <pc:sldMk cId="979819177" sldId="692"/>
            <ac:spMk id="2" creationId="{3125FA4E-C05D-3EE6-E2EB-88C302B1EC32}"/>
          </ac:spMkLst>
        </pc:spChg>
        <pc:spChg chg="del">
          <ac:chgData name="Jiaxin Guan" userId="52ad03621584d8ae" providerId="LiveId" clId="{1A8452BD-4E17-4120-A0AC-E0E9675DD6C2}" dt="2024-08-20T03:19:26.886" v="327" actId="478"/>
          <ac:spMkLst>
            <pc:docMk/>
            <pc:sldMk cId="979819177" sldId="692"/>
            <ac:spMk id="3" creationId="{301E9FA8-CD41-32BE-E114-B5C43F87DD43}"/>
          </ac:spMkLst>
        </pc:spChg>
        <pc:spChg chg="add del mod">
          <ac:chgData name="Jiaxin Guan" userId="52ad03621584d8ae" providerId="LiveId" clId="{1A8452BD-4E17-4120-A0AC-E0E9675DD6C2}" dt="2024-08-20T16:53:51.737" v="3201" actId="478"/>
          <ac:spMkLst>
            <pc:docMk/>
            <pc:sldMk cId="979819177" sldId="692"/>
            <ac:spMk id="10" creationId="{0DA32C87-5EA4-2F12-42C6-0DC8428364CA}"/>
          </ac:spMkLst>
        </pc:spChg>
        <pc:spChg chg="add mod">
          <ac:chgData name="Jiaxin Guan" userId="52ad03621584d8ae" providerId="LiveId" clId="{1A8452BD-4E17-4120-A0AC-E0E9675DD6C2}" dt="2024-08-20T03:26:08.722" v="412" actId="1037"/>
          <ac:spMkLst>
            <pc:docMk/>
            <pc:sldMk cId="979819177" sldId="692"/>
            <ac:spMk id="18" creationId="{976C851E-56BA-82B7-7F22-F8C0AC6DC2B1}"/>
          </ac:spMkLst>
        </pc:spChg>
        <pc:spChg chg="add del mod">
          <ac:chgData name="Jiaxin Guan" userId="52ad03621584d8ae" providerId="LiveId" clId="{1A8452BD-4E17-4120-A0AC-E0E9675DD6C2}" dt="2024-08-20T16:53:51.737" v="3201" actId="478"/>
          <ac:spMkLst>
            <pc:docMk/>
            <pc:sldMk cId="979819177" sldId="692"/>
            <ac:spMk id="29" creationId="{D631E04D-369F-C2CB-6004-CA3ED33DE002}"/>
          </ac:spMkLst>
        </pc:spChg>
        <pc:spChg chg="add mod">
          <ac:chgData name="Jiaxin Guan" userId="52ad03621584d8ae" providerId="LiveId" clId="{1A8452BD-4E17-4120-A0AC-E0E9675DD6C2}" dt="2024-08-20T19:26:45.239" v="5995" actId="1076"/>
          <ac:spMkLst>
            <pc:docMk/>
            <pc:sldMk cId="979819177" sldId="692"/>
            <ac:spMk id="30" creationId="{41A27C45-49F8-F035-56F3-AAAD33F402A6}"/>
          </ac:spMkLst>
        </pc:spChg>
        <pc:picChg chg="add del mod">
          <ac:chgData name="Jiaxin Guan" userId="52ad03621584d8ae" providerId="LiveId" clId="{1A8452BD-4E17-4120-A0AC-E0E9675DD6C2}" dt="2024-08-20T16:53:51.737" v="3201" actId="478"/>
          <ac:picMkLst>
            <pc:docMk/>
            <pc:sldMk cId="979819177" sldId="692"/>
            <ac:picMk id="5" creationId="{F169CFA6-17C0-1420-9887-4607B529DA20}"/>
          </ac:picMkLst>
        </pc:picChg>
        <pc:picChg chg="add del mod">
          <ac:chgData name="Jiaxin Guan" userId="52ad03621584d8ae" providerId="LiveId" clId="{1A8452BD-4E17-4120-A0AC-E0E9675DD6C2}" dt="2024-08-20T16:53:51.737" v="3201" actId="478"/>
          <ac:picMkLst>
            <pc:docMk/>
            <pc:sldMk cId="979819177" sldId="692"/>
            <ac:picMk id="7" creationId="{2A3CF3F9-7503-D721-C3AA-7C53BC7311D0}"/>
          </ac:picMkLst>
        </pc:picChg>
        <pc:picChg chg="add del mod">
          <ac:chgData name="Jiaxin Guan" userId="52ad03621584d8ae" providerId="LiveId" clId="{1A8452BD-4E17-4120-A0AC-E0E9675DD6C2}" dt="2024-08-20T16:53:51.737" v="3201" actId="478"/>
          <ac:picMkLst>
            <pc:docMk/>
            <pc:sldMk cId="979819177" sldId="692"/>
            <ac:picMk id="12" creationId="{2B1452C3-3DEF-3873-5AB2-6C45C347288B}"/>
          </ac:picMkLst>
        </pc:picChg>
        <pc:picChg chg="add del mod">
          <ac:chgData name="Jiaxin Guan" userId="52ad03621584d8ae" providerId="LiveId" clId="{1A8452BD-4E17-4120-A0AC-E0E9675DD6C2}" dt="2024-08-20T16:53:51.737" v="3201" actId="478"/>
          <ac:picMkLst>
            <pc:docMk/>
            <pc:sldMk cId="979819177" sldId="692"/>
            <ac:picMk id="13" creationId="{FC422468-52D0-065F-32D2-5915707658C9}"/>
          </ac:picMkLst>
        </pc:picChg>
        <pc:picChg chg="add del mod">
          <ac:chgData name="Jiaxin Guan" userId="52ad03621584d8ae" providerId="LiveId" clId="{1A8452BD-4E17-4120-A0AC-E0E9675DD6C2}" dt="2024-08-20T16:53:51.737" v="3201" actId="478"/>
          <ac:picMkLst>
            <pc:docMk/>
            <pc:sldMk cId="979819177" sldId="692"/>
            <ac:picMk id="14" creationId="{C7FC23E0-F81B-73C2-8A9D-7785AF829C9A}"/>
          </ac:picMkLst>
        </pc:picChg>
        <pc:picChg chg="add mod">
          <ac:chgData name="Jiaxin Guan" userId="52ad03621584d8ae" providerId="LiveId" clId="{1A8452BD-4E17-4120-A0AC-E0E9675DD6C2}" dt="2024-08-20T03:26:08.722" v="412" actId="1037"/>
          <ac:picMkLst>
            <pc:docMk/>
            <pc:sldMk cId="979819177" sldId="692"/>
            <ac:picMk id="15" creationId="{391E2926-1815-4898-AC1C-4C13E4CD67BF}"/>
          </ac:picMkLst>
        </pc:picChg>
        <pc:picChg chg="add mod">
          <ac:chgData name="Jiaxin Guan" userId="52ad03621584d8ae" providerId="LiveId" clId="{1A8452BD-4E17-4120-A0AC-E0E9675DD6C2}" dt="2024-08-20T03:26:08.722" v="412" actId="1037"/>
          <ac:picMkLst>
            <pc:docMk/>
            <pc:sldMk cId="979819177" sldId="692"/>
            <ac:picMk id="16" creationId="{9289B965-6E2F-A2CA-C17F-33D548D47D74}"/>
          </ac:picMkLst>
        </pc:picChg>
        <pc:picChg chg="add mod">
          <ac:chgData name="Jiaxin Guan" userId="52ad03621584d8ae" providerId="LiveId" clId="{1A8452BD-4E17-4120-A0AC-E0E9675DD6C2}" dt="2024-08-20T03:26:08.722" v="412" actId="1037"/>
          <ac:picMkLst>
            <pc:docMk/>
            <pc:sldMk cId="979819177" sldId="692"/>
            <ac:picMk id="19" creationId="{189CE96F-9B7F-0A04-6FA9-C3A12CB80C3A}"/>
          </ac:picMkLst>
        </pc:picChg>
        <pc:picChg chg="add mod">
          <ac:chgData name="Jiaxin Guan" userId="52ad03621584d8ae" providerId="LiveId" clId="{1A8452BD-4E17-4120-A0AC-E0E9675DD6C2}" dt="2024-08-20T03:26:08.722" v="412" actId="1037"/>
          <ac:picMkLst>
            <pc:docMk/>
            <pc:sldMk cId="979819177" sldId="692"/>
            <ac:picMk id="20" creationId="{AA7CA74B-088D-570D-10AE-4F3B13270AFE}"/>
          </ac:picMkLst>
        </pc:picChg>
        <pc:picChg chg="add mod">
          <ac:chgData name="Jiaxin Guan" userId="52ad03621584d8ae" providerId="LiveId" clId="{1A8452BD-4E17-4120-A0AC-E0E9675DD6C2}" dt="2024-08-20T03:26:08.722" v="412" actId="1037"/>
          <ac:picMkLst>
            <pc:docMk/>
            <pc:sldMk cId="979819177" sldId="692"/>
            <ac:picMk id="21" creationId="{41CA1DF3-F43B-E6A8-1688-AE42C1EE376B}"/>
          </ac:picMkLst>
        </pc:picChg>
        <pc:picChg chg="add mod">
          <ac:chgData name="Jiaxin Guan" userId="52ad03621584d8ae" providerId="LiveId" clId="{1A8452BD-4E17-4120-A0AC-E0E9675DD6C2}" dt="2024-08-20T03:26:08.722" v="412" actId="1037"/>
          <ac:picMkLst>
            <pc:docMk/>
            <pc:sldMk cId="979819177" sldId="692"/>
            <ac:picMk id="22" creationId="{E2001BD6-8E4A-25AD-39BB-7112E8F63AF3}"/>
          </ac:picMkLst>
        </pc:picChg>
        <pc:picChg chg="add mod">
          <ac:chgData name="Jiaxin Guan" userId="52ad03621584d8ae" providerId="LiveId" clId="{1A8452BD-4E17-4120-A0AC-E0E9675DD6C2}" dt="2024-08-20T03:25:28.568" v="388" actId="1076"/>
          <ac:picMkLst>
            <pc:docMk/>
            <pc:sldMk cId="979819177" sldId="692"/>
            <ac:picMk id="23" creationId="{02F7BDC1-7191-3D7E-1BDE-810423A8E7C7}"/>
          </ac:picMkLst>
        </pc:picChg>
        <pc:picChg chg="add mod">
          <ac:chgData name="Jiaxin Guan" userId="52ad03621584d8ae" providerId="LiveId" clId="{1A8452BD-4E17-4120-A0AC-E0E9675DD6C2}" dt="2024-08-20T03:25:28.568" v="388" actId="1076"/>
          <ac:picMkLst>
            <pc:docMk/>
            <pc:sldMk cId="979819177" sldId="692"/>
            <ac:picMk id="24" creationId="{4FFD8E87-92FD-908C-5C18-C672143A506E}"/>
          </ac:picMkLst>
        </pc:picChg>
        <pc:picChg chg="add mod">
          <ac:chgData name="Jiaxin Guan" userId="52ad03621584d8ae" providerId="LiveId" clId="{1A8452BD-4E17-4120-A0AC-E0E9675DD6C2}" dt="2024-08-20T03:26:11.189" v="414" actId="1076"/>
          <ac:picMkLst>
            <pc:docMk/>
            <pc:sldMk cId="979819177" sldId="692"/>
            <ac:picMk id="25" creationId="{90692B3E-8DAC-5C7C-5F36-08099E2AEF96}"/>
          </ac:picMkLst>
        </pc:picChg>
        <pc:picChg chg="add mod">
          <ac:chgData name="Jiaxin Guan" userId="52ad03621584d8ae" providerId="LiveId" clId="{1A8452BD-4E17-4120-A0AC-E0E9675DD6C2}" dt="2024-08-20T03:26:11.189" v="414" actId="1076"/>
          <ac:picMkLst>
            <pc:docMk/>
            <pc:sldMk cId="979819177" sldId="692"/>
            <ac:picMk id="26" creationId="{7F15AA93-889D-3B3B-6D0B-773684CED065}"/>
          </ac:picMkLst>
        </pc:picChg>
        <pc:picChg chg="add mod">
          <ac:chgData name="Jiaxin Guan" userId="52ad03621584d8ae" providerId="LiveId" clId="{1A8452BD-4E17-4120-A0AC-E0E9675DD6C2}" dt="2024-08-20T03:26:11.189" v="414" actId="1076"/>
          <ac:picMkLst>
            <pc:docMk/>
            <pc:sldMk cId="979819177" sldId="692"/>
            <ac:picMk id="27" creationId="{9A83124D-9EE9-0A6C-DCC4-79F81CD4F22F}"/>
          </ac:picMkLst>
        </pc:picChg>
        <pc:picChg chg="add mod">
          <ac:chgData name="Jiaxin Guan" userId="52ad03621584d8ae" providerId="LiveId" clId="{1A8452BD-4E17-4120-A0AC-E0E9675DD6C2}" dt="2024-08-20T03:26:11.189" v="414" actId="1076"/>
          <ac:picMkLst>
            <pc:docMk/>
            <pc:sldMk cId="979819177" sldId="692"/>
            <ac:picMk id="28" creationId="{4806BDC8-1119-DB56-72A9-518FF1818230}"/>
          </ac:picMkLst>
        </pc:picChg>
        <pc:cxnChg chg="add del mod">
          <ac:chgData name="Jiaxin Guan" userId="52ad03621584d8ae" providerId="LiveId" clId="{1A8452BD-4E17-4120-A0AC-E0E9675DD6C2}" dt="2024-08-20T16:53:51.737" v="3201" actId="478"/>
          <ac:cxnSpMkLst>
            <pc:docMk/>
            <pc:sldMk cId="979819177" sldId="692"/>
            <ac:cxnSpMk id="8" creationId="{B0580B79-98FC-C385-D4A6-D080B06A61EE}"/>
          </ac:cxnSpMkLst>
        </pc:cxnChg>
        <pc:cxnChg chg="add mod">
          <ac:chgData name="Jiaxin Guan" userId="52ad03621584d8ae" providerId="LiveId" clId="{1A8452BD-4E17-4120-A0AC-E0E9675DD6C2}" dt="2024-08-20T03:26:08.722" v="412" actId="1037"/>
          <ac:cxnSpMkLst>
            <pc:docMk/>
            <pc:sldMk cId="979819177" sldId="692"/>
            <ac:cxnSpMk id="17" creationId="{40F70DBA-A52B-BCAC-EF75-69C3315EEA9F}"/>
          </ac:cxnSpMkLst>
        </pc:cxnChg>
      </pc:sldChg>
      <pc:sldChg chg="addSp delSp modSp add mod modAnim">
        <pc:chgData name="Jiaxin Guan" userId="52ad03621584d8ae" providerId="LiveId" clId="{1A8452BD-4E17-4120-A0AC-E0E9675DD6C2}" dt="2024-08-20T19:34:27.369" v="6122"/>
        <pc:sldMkLst>
          <pc:docMk/>
          <pc:sldMk cId="2473840031" sldId="693"/>
        </pc:sldMkLst>
        <pc:spChg chg="mod">
          <ac:chgData name="Jiaxin Guan" userId="52ad03621584d8ae" providerId="LiveId" clId="{1A8452BD-4E17-4120-A0AC-E0E9675DD6C2}" dt="2024-08-20T14:44:20.282" v="2040" actId="20577"/>
          <ac:spMkLst>
            <pc:docMk/>
            <pc:sldMk cId="2473840031" sldId="693"/>
            <ac:spMk id="2" creationId="{3125FA4E-C05D-3EE6-E2EB-88C302B1EC32}"/>
          </ac:spMkLst>
        </pc:spChg>
        <pc:spChg chg="del">
          <ac:chgData name="Jiaxin Guan" userId="52ad03621584d8ae" providerId="LiveId" clId="{1A8452BD-4E17-4120-A0AC-E0E9675DD6C2}" dt="2024-08-20T14:51:55.787" v="2041" actId="478"/>
          <ac:spMkLst>
            <pc:docMk/>
            <pc:sldMk cId="2473840031" sldId="693"/>
            <ac:spMk id="3" creationId="{301E9FA8-CD41-32BE-E114-B5C43F87DD43}"/>
          </ac:spMkLst>
        </pc:spChg>
        <pc:spChg chg="add mod">
          <ac:chgData name="Jiaxin Guan" userId="52ad03621584d8ae" providerId="LiveId" clId="{1A8452BD-4E17-4120-A0AC-E0E9675DD6C2}" dt="2024-08-20T15:46:27.163" v="2406" actId="20577"/>
          <ac:spMkLst>
            <pc:docMk/>
            <pc:sldMk cId="2473840031" sldId="693"/>
            <ac:spMk id="4" creationId="{A49E3D58-86C3-ED23-FA95-D27874AA47A9}"/>
          </ac:spMkLst>
        </pc:spChg>
        <pc:spChg chg="add mod">
          <ac:chgData name="Jiaxin Guan" userId="52ad03621584d8ae" providerId="LiveId" clId="{1A8452BD-4E17-4120-A0AC-E0E9675DD6C2}" dt="2024-08-20T15:46:42.466" v="2421" actId="20577"/>
          <ac:spMkLst>
            <pc:docMk/>
            <pc:sldMk cId="2473840031" sldId="693"/>
            <ac:spMk id="5" creationId="{46921857-61CE-D81A-C677-6415DA9E7BC9}"/>
          </ac:spMkLst>
        </pc:spChg>
        <pc:spChg chg="add mod">
          <ac:chgData name="Jiaxin Guan" userId="52ad03621584d8ae" providerId="LiveId" clId="{1A8452BD-4E17-4120-A0AC-E0E9675DD6C2}" dt="2024-08-20T15:00:31.985" v="2255" actId="1036"/>
          <ac:spMkLst>
            <pc:docMk/>
            <pc:sldMk cId="2473840031" sldId="693"/>
            <ac:spMk id="6" creationId="{02652D27-07EB-FF78-4E2B-0EC118DDC497}"/>
          </ac:spMkLst>
        </pc:spChg>
        <pc:spChg chg="add mod">
          <ac:chgData name="Jiaxin Guan" userId="52ad03621584d8ae" providerId="LiveId" clId="{1A8452BD-4E17-4120-A0AC-E0E9675DD6C2}" dt="2024-08-20T15:46:52.455" v="2435" actId="20577"/>
          <ac:spMkLst>
            <pc:docMk/>
            <pc:sldMk cId="2473840031" sldId="693"/>
            <ac:spMk id="7" creationId="{E9CB3D8E-72B1-6D56-B918-670C75124E3C}"/>
          </ac:spMkLst>
        </pc:spChg>
        <pc:spChg chg="add mod">
          <ac:chgData name="Jiaxin Guan" userId="52ad03621584d8ae" providerId="LiveId" clId="{1A8452BD-4E17-4120-A0AC-E0E9675DD6C2}" dt="2024-08-20T15:00:31.985" v="2255" actId="1036"/>
          <ac:spMkLst>
            <pc:docMk/>
            <pc:sldMk cId="2473840031" sldId="693"/>
            <ac:spMk id="8" creationId="{24BAE4FB-B6BB-42D0-2D91-6FD0E4564DE5}"/>
          </ac:spMkLst>
        </pc:spChg>
        <pc:spChg chg="add mod">
          <ac:chgData name="Jiaxin Guan" userId="52ad03621584d8ae" providerId="LiveId" clId="{1A8452BD-4E17-4120-A0AC-E0E9675DD6C2}" dt="2024-08-20T15:00:31.985" v="2255" actId="1036"/>
          <ac:spMkLst>
            <pc:docMk/>
            <pc:sldMk cId="2473840031" sldId="693"/>
            <ac:spMk id="17" creationId="{D5349301-DA47-4647-8883-980E3F8594A5}"/>
          </ac:spMkLst>
        </pc:spChg>
        <pc:spChg chg="add mod">
          <ac:chgData name="Jiaxin Guan" userId="52ad03621584d8ae" providerId="LiveId" clId="{1A8452BD-4E17-4120-A0AC-E0E9675DD6C2}" dt="2024-08-20T15:47:00.695" v="2446" actId="14100"/>
          <ac:spMkLst>
            <pc:docMk/>
            <pc:sldMk cId="2473840031" sldId="693"/>
            <ac:spMk id="18" creationId="{29706478-704F-8387-7769-40D7D1A7BC17}"/>
          </ac:spMkLst>
        </pc:spChg>
        <pc:spChg chg="add mod">
          <ac:chgData name="Jiaxin Guan" userId="52ad03621584d8ae" providerId="LiveId" clId="{1A8452BD-4E17-4120-A0AC-E0E9675DD6C2}" dt="2024-08-20T15:00:31.985" v="2255" actId="1036"/>
          <ac:spMkLst>
            <pc:docMk/>
            <pc:sldMk cId="2473840031" sldId="693"/>
            <ac:spMk id="19" creationId="{7B9FA8A6-5FA6-A591-9FA3-2ED41606DA5E}"/>
          </ac:spMkLst>
        </pc:spChg>
        <pc:spChg chg="add mod">
          <ac:chgData name="Jiaxin Guan" userId="52ad03621584d8ae" providerId="LiveId" clId="{1A8452BD-4E17-4120-A0AC-E0E9675DD6C2}" dt="2024-08-20T15:00:51.885" v="2291" actId="1076"/>
          <ac:spMkLst>
            <pc:docMk/>
            <pc:sldMk cId="2473840031" sldId="693"/>
            <ac:spMk id="20" creationId="{493205B7-4175-D82D-E365-D354B9701F6F}"/>
          </ac:spMkLst>
        </pc:spChg>
        <pc:spChg chg="add mod">
          <ac:chgData name="Jiaxin Guan" userId="52ad03621584d8ae" providerId="LiveId" clId="{1A8452BD-4E17-4120-A0AC-E0E9675DD6C2}" dt="2024-08-20T15:00:57.593" v="2292" actId="1076"/>
          <ac:spMkLst>
            <pc:docMk/>
            <pc:sldMk cId="2473840031" sldId="693"/>
            <ac:spMk id="21" creationId="{D11D414B-F805-FCC3-72FC-D49AE5792515}"/>
          </ac:spMkLst>
        </pc:spChg>
        <pc:cxnChg chg="add mod">
          <ac:chgData name="Jiaxin Guan" userId="52ad03621584d8ae" providerId="LiveId" clId="{1A8452BD-4E17-4120-A0AC-E0E9675DD6C2}" dt="2024-08-20T15:00:31.985" v="2255" actId="1036"/>
          <ac:cxnSpMkLst>
            <pc:docMk/>
            <pc:sldMk cId="2473840031" sldId="693"/>
            <ac:cxnSpMk id="10" creationId="{3086AACC-CAA1-BDA8-5595-844F9412B28C}"/>
          </ac:cxnSpMkLst>
        </pc:cxnChg>
        <pc:cxnChg chg="add mod">
          <ac:chgData name="Jiaxin Guan" userId="52ad03621584d8ae" providerId="LiveId" clId="{1A8452BD-4E17-4120-A0AC-E0E9675DD6C2}" dt="2024-08-20T15:00:31.985" v="2255" actId="1036"/>
          <ac:cxnSpMkLst>
            <pc:docMk/>
            <pc:sldMk cId="2473840031" sldId="693"/>
            <ac:cxnSpMk id="11" creationId="{12493556-F63A-6486-B774-3CD7FCC4130B}"/>
          </ac:cxnSpMkLst>
        </pc:cxnChg>
        <pc:cxnChg chg="add mod">
          <ac:chgData name="Jiaxin Guan" userId="52ad03621584d8ae" providerId="LiveId" clId="{1A8452BD-4E17-4120-A0AC-E0E9675DD6C2}" dt="2024-08-20T15:00:31.985" v="2255" actId="1036"/>
          <ac:cxnSpMkLst>
            <pc:docMk/>
            <pc:sldMk cId="2473840031" sldId="693"/>
            <ac:cxnSpMk id="12" creationId="{3666815D-6183-8621-DAD1-F70C4A1D937A}"/>
          </ac:cxnSpMkLst>
        </pc:cxnChg>
        <pc:cxnChg chg="add mod">
          <ac:chgData name="Jiaxin Guan" userId="52ad03621584d8ae" providerId="LiveId" clId="{1A8452BD-4E17-4120-A0AC-E0E9675DD6C2}" dt="2024-08-20T15:00:31.985" v="2255" actId="1036"/>
          <ac:cxnSpMkLst>
            <pc:docMk/>
            <pc:sldMk cId="2473840031" sldId="693"/>
            <ac:cxnSpMk id="14" creationId="{CAC1EB41-E3E4-C06D-4AF9-2832676BA319}"/>
          </ac:cxnSpMkLst>
        </pc:cxnChg>
        <pc:cxnChg chg="add mod">
          <ac:chgData name="Jiaxin Guan" userId="52ad03621584d8ae" providerId="LiveId" clId="{1A8452BD-4E17-4120-A0AC-E0E9675DD6C2}" dt="2024-08-20T15:00:31.985" v="2255" actId="1036"/>
          <ac:cxnSpMkLst>
            <pc:docMk/>
            <pc:sldMk cId="2473840031" sldId="693"/>
            <ac:cxnSpMk id="16" creationId="{EC8BC822-C888-2133-467F-CD8722077BB2}"/>
          </ac:cxnSpMkLst>
        </pc:cxnChg>
      </pc:sldChg>
      <pc:sldChg chg="addSp delSp modSp add mod modAnim">
        <pc:chgData name="Jiaxin Guan" userId="52ad03621584d8ae" providerId="LiveId" clId="{1A8452BD-4E17-4120-A0AC-E0E9675DD6C2}" dt="2024-08-21T01:24:04.219" v="7050" actId="1076"/>
        <pc:sldMkLst>
          <pc:docMk/>
          <pc:sldMk cId="3079955728" sldId="694"/>
        </pc:sldMkLst>
        <pc:spChg chg="mod">
          <ac:chgData name="Jiaxin Guan" userId="52ad03621584d8ae" providerId="LiveId" clId="{1A8452BD-4E17-4120-A0AC-E0E9675DD6C2}" dt="2024-08-20T15:01:23.675" v="2313" actId="20577"/>
          <ac:spMkLst>
            <pc:docMk/>
            <pc:sldMk cId="3079955728" sldId="694"/>
            <ac:spMk id="2" creationId="{3125FA4E-C05D-3EE6-E2EB-88C302B1EC32}"/>
          </ac:spMkLst>
        </pc:spChg>
        <pc:spChg chg="del">
          <ac:chgData name="Jiaxin Guan" userId="52ad03621584d8ae" providerId="LiveId" clId="{1A8452BD-4E17-4120-A0AC-E0E9675DD6C2}" dt="2024-08-20T15:01:27.604" v="2314" actId="478"/>
          <ac:spMkLst>
            <pc:docMk/>
            <pc:sldMk cId="3079955728" sldId="694"/>
            <ac:spMk id="3" creationId="{301E9FA8-CD41-32BE-E114-B5C43F87DD43}"/>
          </ac:spMkLst>
        </pc:spChg>
        <pc:spChg chg="add mod">
          <ac:chgData name="Jiaxin Guan" userId="52ad03621584d8ae" providerId="LiveId" clId="{1A8452BD-4E17-4120-A0AC-E0E9675DD6C2}" dt="2024-08-20T16:04:56.539" v="2779" actId="1076"/>
          <ac:spMkLst>
            <pc:docMk/>
            <pc:sldMk cId="3079955728" sldId="694"/>
            <ac:spMk id="4" creationId="{BCAD3854-82DE-F055-AE87-90C645EB0EBB}"/>
          </ac:spMkLst>
        </pc:spChg>
        <pc:spChg chg="add mod">
          <ac:chgData name="Jiaxin Guan" userId="52ad03621584d8ae" providerId="LiveId" clId="{1A8452BD-4E17-4120-A0AC-E0E9675DD6C2}" dt="2024-08-20T16:50:07.148" v="3110" actId="255"/>
          <ac:spMkLst>
            <pc:docMk/>
            <pc:sldMk cId="3079955728" sldId="694"/>
            <ac:spMk id="5" creationId="{011BBF9F-982A-591E-3F75-8CFDCB88CCC5}"/>
          </ac:spMkLst>
        </pc:spChg>
        <pc:spChg chg="add mod">
          <ac:chgData name="Jiaxin Guan" userId="52ad03621584d8ae" providerId="LiveId" clId="{1A8452BD-4E17-4120-A0AC-E0E9675DD6C2}" dt="2024-08-20T15:58:49.040" v="2617" actId="20577"/>
          <ac:spMkLst>
            <pc:docMk/>
            <pc:sldMk cId="3079955728" sldId="694"/>
            <ac:spMk id="6" creationId="{C55D1835-C736-EEFF-099C-E2690A23738D}"/>
          </ac:spMkLst>
        </pc:spChg>
        <pc:spChg chg="add mod">
          <ac:chgData name="Jiaxin Guan" userId="52ad03621584d8ae" providerId="LiveId" clId="{1A8452BD-4E17-4120-A0AC-E0E9675DD6C2}" dt="2024-08-20T16:01:49.888" v="2727" actId="14100"/>
          <ac:spMkLst>
            <pc:docMk/>
            <pc:sldMk cId="3079955728" sldId="694"/>
            <ac:spMk id="7" creationId="{DBBBFD23-4904-897E-F334-594820D38DA3}"/>
          </ac:spMkLst>
        </pc:spChg>
        <pc:spChg chg="add mod">
          <ac:chgData name="Jiaxin Guan" userId="52ad03621584d8ae" providerId="LiveId" clId="{1A8452BD-4E17-4120-A0AC-E0E9675DD6C2}" dt="2024-08-20T16:01:38.625" v="2710" actId="1076"/>
          <ac:spMkLst>
            <pc:docMk/>
            <pc:sldMk cId="3079955728" sldId="694"/>
            <ac:spMk id="8" creationId="{2B244653-B63A-F00D-04E4-09AA7BC7D83F}"/>
          </ac:spMkLst>
        </pc:spChg>
        <pc:spChg chg="add mod">
          <ac:chgData name="Jiaxin Guan" userId="52ad03621584d8ae" providerId="LiveId" clId="{1A8452BD-4E17-4120-A0AC-E0E9675DD6C2}" dt="2024-08-20T16:49:34.866" v="3106" actId="20577"/>
          <ac:spMkLst>
            <pc:docMk/>
            <pc:sldMk cId="3079955728" sldId="694"/>
            <ac:spMk id="9" creationId="{CDCD0C72-CD9D-66B4-98D5-A0926DC43352}"/>
          </ac:spMkLst>
        </pc:spChg>
        <pc:spChg chg="add mod">
          <ac:chgData name="Jiaxin Guan" userId="52ad03621584d8ae" providerId="LiveId" clId="{1A8452BD-4E17-4120-A0AC-E0E9675DD6C2}" dt="2024-08-20T16:49:53.742" v="3109" actId="1076"/>
          <ac:spMkLst>
            <pc:docMk/>
            <pc:sldMk cId="3079955728" sldId="694"/>
            <ac:spMk id="22" creationId="{79C4A52F-3CCD-093A-3C3A-B9907CEA5909}"/>
          </ac:spMkLst>
        </pc:spChg>
        <pc:spChg chg="add mod">
          <ac:chgData name="Jiaxin Guan" userId="52ad03621584d8ae" providerId="LiveId" clId="{1A8452BD-4E17-4120-A0AC-E0E9675DD6C2}" dt="2024-08-20T17:17:07.957" v="3550" actId="20577"/>
          <ac:spMkLst>
            <pc:docMk/>
            <pc:sldMk cId="3079955728" sldId="694"/>
            <ac:spMk id="24" creationId="{5876EECC-423E-0F40-B742-DD694C28126E}"/>
          </ac:spMkLst>
        </pc:spChg>
        <pc:spChg chg="add mod">
          <ac:chgData name="Jiaxin Guan" userId="52ad03621584d8ae" providerId="LiveId" clId="{1A8452BD-4E17-4120-A0AC-E0E9675DD6C2}" dt="2024-08-20T17:17:12.368" v="3552" actId="20577"/>
          <ac:spMkLst>
            <pc:docMk/>
            <pc:sldMk cId="3079955728" sldId="694"/>
            <ac:spMk id="27" creationId="{6B75C6DA-C1E2-7485-9189-39E74FDB9362}"/>
          </ac:spMkLst>
        </pc:spChg>
        <pc:spChg chg="add mod">
          <ac:chgData name="Jiaxin Guan" userId="52ad03621584d8ae" providerId="LiveId" clId="{1A8452BD-4E17-4120-A0AC-E0E9675DD6C2}" dt="2024-08-20T16:36:26.840" v="2913" actId="1076"/>
          <ac:spMkLst>
            <pc:docMk/>
            <pc:sldMk cId="3079955728" sldId="694"/>
            <ac:spMk id="28" creationId="{6151D506-0751-9EC0-127C-6AC32DE8AECD}"/>
          </ac:spMkLst>
        </pc:spChg>
        <pc:spChg chg="add mod">
          <ac:chgData name="Jiaxin Guan" userId="52ad03621584d8ae" providerId="LiveId" clId="{1A8452BD-4E17-4120-A0AC-E0E9675DD6C2}" dt="2024-08-21T01:24:04.219" v="7050" actId="1076"/>
          <ac:spMkLst>
            <pc:docMk/>
            <pc:sldMk cId="3079955728" sldId="694"/>
            <ac:spMk id="31" creationId="{6F2305E1-82A0-F44C-3F4F-5A0B8008FC4F}"/>
          </ac:spMkLst>
        </pc:spChg>
        <pc:spChg chg="add mod">
          <ac:chgData name="Jiaxin Guan" userId="52ad03621584d8ae" providerId="LiveId" clId="{1A8452BD-4E17-4120-A0AC-E0E9675DD6C2}" dt="2024-08-20T16:36:21.182" v="2912" actId="1076"/>
          <ac:spMkLst>
            <pc:docMk/>
            <pc:sldMk cId="3079955728" sldId="694"/>
            <ac:spMk id="33" creationId="{A9EB044C-A245-C771-533B-7059060AADC3}"/>
          </ac:spMkLst>
        </pc:spChg>
        <pc:spChg chg="add mod">
          <ac:chgData name="Jiaxin Guan" userId="52ad03621584d8ae" providerId="LiveId" clId="{1A8452BD-4E17-4120-A0AC-E0E9675DD6C2}" dt="2024-08-20T18:35:50.398" v="4715" actId="1076"/>
          <ac:spMkLst>
            <pc:docMk/>
            <pc:sldMk cId="3079955728" sldId="694"/>
            <ac:spMk id="34" creationId="{983110CF-2012-584A-260B-4713105BF383}"/>
          </ac:spMkLst>
        </pc:spChg>
        <pc:cxnChg chg="add mod">
          <ac:chgData name="Jiaxin Guan" userId="52ad03621584d8ae" providerId="LiveId" clId="{1A8452BD-4E17-4120-A0AC-E0E9675DD6C2}" dt="2024-08-20T16:49:41.801" v="3108" actId="14100"/>
          <ac:cxnSpMkLst>
            <pc:docMk/>
            <pc:sldMk cId="3079955728" sldId="694"/>
            <ac:cxnSpMk id="10" creationId="{6137604F-EA25-105C-ED50-9D05E712C88B}"/>
          </ac:cxnSpMkLst>
        </pc:cxnChg>
        <pc:cxnChg chg="add mod">
          <ac:chgData name="Jiaxin Guan" userId="52ad03621584d8ae" providerId="LiveId" clId="{1A8452BD-4E17-4120-A0AC-E0E9675DD6C2}" dt="2024-08-20T16:03:57.311" v="2762" actId="14100"/>
          <ac:cxnSpMkLst>
            <pc:docMk/>
            <pc:sldMk cId="3079955728" sldId="694"/>
            <ac:cxnSpMk id="12" creationId="{CB014CFE-49DF-0D58-B7E1-F0E1144EFEEE}"/>
          </ac:cxnSpMkLst>
        </pc:cxnChg>
        <pc:cxnChg chg="add mod">
          <ac:chgData name="Jiaxin Guan" userId="52ad03621584d8ae" providerId="LiveId" clId="{1A8452BD-4E17-4120-A0AC-E0E9675DD6C2}" dt="2024-08-20T16:49:39.900" v="3107" actId="14100"/>
          <ac:cxnSpMkLst>
            <pc:docMk/>
            <pc:sldMk cId="3079955728" sldId="694"/>
            <ac:cxnSpMk id="14" creationId="{3C7674C1-7DA3-0A9A-E9F6-2C58513CB942}"/>
          </ac:cxnSpMkLst>
        </pc:cxnChg>
        <pc:cxnChg chg="add mod">
          <ac:chgData name="Jiaxin Guan" userId="52ad03621584d8ae" providerId="LiveId" clId="{1A8452BD-4E17-4120-A0AC-E0E9675DD6C2}" dt="2024-08-20T16:03:01.282" v="2754" actId="14100"/>
          <ac:cxnSpMkLst>
            <pc:docMk/>
            <pc:sldMk cId="3079955728" sldId="694"/>
            <ac:cxnSpMk id="17" creationId="{14157D9C-630A-CAE2-B44B-71014A4F8026}"/>
          </ac:cxnSpMkLst>
        </pc:cxnChg>
        <pc:cxnChg chg="add mod">
          <ac:chgData name="Jiaxin Guan" userId="52ad03621584d8ae" providerId="LiveId" clId="{1A8452BD-4E17-4120-A0AC-E0E9675DD6C2}" dt="2024-08-20T17:17:07.957" v="3550" actId="20577"/>
          <ac:cxnSpMkLst>
            <pc:docMk/>
            <pc:sldMk cId="3079955728" sldId="694"/>
            <ac:cxnSpMk id="25" creationId="{7684BD67-2239-C5B5-7249-C4F84F3774D6}"/>
          </ac:cxnSpMkLst>
        </pc:cxnChg>
        <pc:cxnChg chg="add mod">
          <ac:chgData name="Jiaxin Guan" userId="52ad03621584d8ae" providerId="LiveId" clId="{1A8452BD-4E17-4120-A0AC-E0E9675DD6C2}" dt="2024-08-20T16:38:16.209" v="2947" actId="14100"/>
          <ac:cxnSpMkLst>
            <pc:docMk/>
            <pc:sldMk cId="3079955728" sldId="694"/>
            <ac:cxnSpMk id="26" creationId="{2D39A9D7-AF31-C0D0-2064-B29FD82BC89B}"/>
          </ac:cxnSpMkLst>
        </pc:cxnChg>
        <pc:cxnChg chg="add mod">
          <ac:chgData name="Jiaxin Guan" userId="52ad03621584d8ae" providerId="LiveId" clId="{1A8452BD-4E17-4120-A0AC-E0E9675DD6C2}" dt="2024-08-20T16:35:32.561" v="2892" actId="1076"/>
          <ac:cxnSpMkLst>
            <pc:docMk/>
            <pc:sldMk cId="3079955728" sldId="694"/>
            <ac:cxnSpMk id="29" creationId="{093CD10F-AA3E-9D2F-2032-3806F7FC1C82}"/>
          </ac:cxnSpMkLst>
        </pc:cxnChg>
        <pc:cxnChg chg="add mod">
          <ac:chgData name="Jiaxin Guan" userId="52ad03621584d8ae" providerId="LiveId" clId="{1A8452BD-4E17-4120-A0AC-E0E9675DD6C2}" dt="2024-08-20T16:38:19.917" v="2948" actId="14100"/>
          <ac:cxnSpMkLst>
            <pc:docMk/>
            <pc:sldMk cId="3079955728" sldId="694"/>
            <ac:cxnSpMk id="30" creationId="{458D16DE-3782-4337-6ADF-4CFAAB767938}"/>
          </ac:cxnSpMkLst>
        </pc:cxnChg>
        <pc:cxnChg chg="add mod">
          <ac:chgData name="Jiaxin Guan" userId="52ad03621584d8ae" providerId="LiveId" clId="{1A8452BD-4E17-4120-A0AC-E0E9675DD6C2}" dt="2024-08-20T16:35:28.966" v="2891" actId="1076"/>
          <ac:cxnSpMkLst>
            <pc:docMk/>
            <pc:sldMk cId="3079955728" sldId="694"/>
            <ac:cxnSpMk id="32" creationId="{CF0490DF-7BE2-F38C-3655-8B7C234786F3}"/>
          </ac:cxnSpMkLst>
        </pc:cxnChg>
      </pc:sldChg>
      <pc:sldChg chg="modSp add del mod">
        <pc:chgData name="Jiaxin Guan" userId="52ad03621584d8ae" providerId="LiveId" clId="{1A8452BD-4E17-4120-A0AC-E0E9675DD6C2}" dt="2024-08-20T10:05:08.571" v="1941" actId="47"/>
        <pc:sldMkLst>
          <pc:docMk/>
          <pc:sldMk cId="2953112848" sldId="695"/>
        </pc:sldMkLst>
        <pc:spChg chg="mod">
          <ac:chgData name="Jiaxin Guan" userId="52ad03621584d8ae" providerId="LiveId" clId="{1A8452BD-4E17-4120-A0AC-E0E9675DD6C2}" dt="2024-08-18T20:59:28.144" v="275" actId="20577"/>
          <ac:spMkLst>
            <pc:docMk/>
            <pc:sldMk cId="2953112848" sldId="695"/>
            <ac:spMk id="2" creationId="{3125FA4E-C05D-3EE6-E2EB-88C302B1EC32}"/>
          </ac:spMkLst>
        </pc:spChg>
      </pc:sldChg>
      <pc:sldChg chg="addSp delSp modSp new mod modClrScheme delAnim modAnim chgLayout">
        <pc:chgData name="Jiaxin Guan" userId="52ad03621584d8ae" providerId="LiveId" clId="{1A8452BD-4E17-4120-A0AC-E0E9675DD6C2}" dt="2024-08-20T23:54:32.180" v="6573" actId="1076"/>
        <pc:sldMkLst>
          <pc:docMk/>
          <pc:sldMk cId="700785853" sldId="696"/>
        </pc:sldMkLst>
        <pc:spChg chg="del">
          <ac:chgData name="Jiaxin Guan" userId="52ad03621584d8ae" providerId="LiveId" clId="{1A8452BD-4E17-4120-A0AC-E0E9675DD6C2}" dt="2024-08-20T03:26:24.490" v="416" actId="700"/>
          <ac:spMkLst>
            <pc:docMk/>
            <pc:sldMk cId="700785853" sldId="696"/>
            <ac:spMk id="2" creationId="{1C8348C4-E763-4917-2C21-39CCF5E02A56}"/>
          </ac:spMkLst>
        </pc:spChg>
        <pc:spChg chg="del">
          <ac:chgData name="Jiaxin Guan" userId="52ad03621584d8ae" providerId="LiveId" clId="{1A8452BD-4E17-4120-A0AC-E0E9675DD6C2}" dt="2024-08-20T03:26:24.490" v="416" actId="700"/>
          <ac:spMkLst>
            <pc:docMk/>
            <pc:sldMk cId="700785853" sldId="696"/>
            <ac:spMk id="3" creationId="{88A8FDD5-EB34-BACD-2FB8-9F0A401C99E5}"/>
          </ac:spMkLst>
        </pc:spChg>
        <pc:spChg chg="add del mod">
          <ac:chgData name="Jiaxin Guan" userId="52ad03621584d8ae" providerId="LiveId" clId="{1A8452BD-4E17-4120-A0AC-E0E9675DD6C2}" dt="2024-08-20T03:30:02.781" v="438" actId="478"/>
          <ac:spMkLst>
            <pc:docMk/>
            <pc:sldMk cId="700785853" sldId="696"/>
            <ac:spMk id="4" creationId="{148622A5-6DE8-A4B9-6C1A-1FC6A26A671F}"/>
          </ac:spMkLst>
        </pc:spChg>
        <pc:spChg chg="add del mod">
          <ac:chgData name="Jiaxin Guan" userId="52ad03621584d8ae" providerId="LiveId" clId="{1A8452BD-4E17-4120-A0AC-E0E9675DD6C2}" dt="2024-08-20T09:26:50.368" v="1421" actId="478"/>
          <ac:spMkLst>
            <pc:docMk/>
            <pc:sldMk cId="700785853" sldId="696"/>
            <ac:spMk id="5" creationId="{E9050875-E41D-730D-BB6F-A47D2C9D2F65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6" creationId="{3DB7FF7D-7BB4-F586-6010-3ABA30D31EF5}"/>
          </ac:spMkLst>
        </pc:spChg>
        <pc:spChg chg="add mod">
          <ac:chgData name="Jiaxin Guan" userId="52ad03621584d8ae" providerId="LiveId" clId="{1A8452BD-4E17-4120-A0AC-E0E9675DD6C2}" dt="2024-08-20T23:53:33.238" v="6563" actId="1076"/>
          <ac:spMkLst>
            <pc:docMk/>
            <pc:sldMk cId="700785853" sldId="696"/>
            <ac:spMk id="7" creationId="{BA35D896-F84D-3560-AF53-DFC3FF9A1B32}"/>
          </ac:spMkLst>
        </pc:spChg>
        <pc:spChg chg="add mod">
          <ac:chgData name="Jiaxin Guan" userId="52ad03621584d8ae" providerId="LiveId" clId="{1A8452BD-4E17-4120-A0AC-E0E9675DD6C2}" dt="2024-08-20T23:53:33.238" v="6563" actId="1076"/>
          <ac:spMkLst>
            <pc:docMk/>
            <pc:sldMk cId="700785853" sldId="696"/>
            <ac:spMk id="8" creationId="{D0D6B087-B2A5-9BAF-2A0F-995811B25A25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9" creationId="{9219D27E-1E4D-472C-48D6-77DD335E5CA9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12" creationId="{4C76235C-88EC-C0B1-C7DA-69ED73397382}"/>
          </ac:spMkLst>
        </pc:spChg>
        <pc:spChg chg="add mod">
          <ac:chgData name="Jiaxin Guan" userId="52ad03621584d8ae" providerId="LiveId" clId="{1A8452BD-4E17-4120-A0AC-E0E9675DD6C2}" dt="2024-08-20T23:54:32.180" v="6573" actId="1076"/>
          <ac:spMkLst>
            <pc:docMk/>
            <pc:sldMk cId="700785853" sldId="696"/>
            <ac:spMk id="15" creationId="{00ACD2A9-0849-04DD-F4F2-B9C1622FAFB1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22" creationId="{9F7A473F-F718-29E3-C535-A711C1B5A6AD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23" creationId="{9092AA3B-CCB7-5B9C-C18E-77D95DE84475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24" creationId="{A4B2DC8A-6BA1-0E38-6A7D-1C779C42EEE2}"/>
          </ac:spMkLst>
        </pc:spChg>
        <pc:spChg chg="add mod">
          <ac:chgData name="Jiaxin Guan" userId="52ad03621584d8ae" providerId="LiveId" clId="{1A8452BD-4E17-4120-A0AC-E0E9675DD6C2}" dt="2024-08-20T21:43:27.070" v="6162" actId="20577"/>
          <ac:spMkLst>
            <pc:docMk/>
            <pc:sldMk cId="700785853" sldId="696"/>
            <ac:spMk id="25" creationId="{759D0B77-070B-6B62-8351-DC088541FBDC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26" creationId="{E7FEC90E-F4B9-E3C6-52F4-C7A5B583F6C0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27" creationId="{AE52975F-404D-9C68-2AEC-3A5A0469CB45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28" creationId="{88EB0B87-9E35-21AA-21A4-9F73429B8AF9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29" creationId="{F0826F1B-1A44-B9A1-B96D-B0E698D9C53E}"/>
          </ac:spMkLst>
        </pc:spChg>
        <pc:spChg chg="add mod">
          <ac:chgData name="Jiaxin Guan" userId="52ad03621584d8ae" providerId="LiveId" clId="{1A8452BD-4E17-4120-A0AC-E0E9675DD6C2}" dt="2024-08-20T19:31:57.794" v="6100" actId="1076"/>
          <ac:spMkLst>
            <pc:docMk/>
            <pc:sldMk cId="700785853" sldId="696"/>
            <ac:spMk id="30" creationId="{A96C00FA-C318-B27F-EE4F-7D4F184B272D}"/>
          </ac:spMkLst>
        </pc:spChg>
        <pc:picChg chg="add mod">
          <ac:chgData name="Jiaxin Guan" userId="52ad03621584d8ae" providerId="LiveId" clId="{1A8452BD-4E17-4120-A0AC-E0E9675DD6C2}" dt="2024-08-20T22:06:46.769" v="6339" actId="207"/>
          <ac:picMkLst>
            <pc:docMk/>
            <pc:sldMk cId="700785853" sldId="696"/>
            <ac:picMk id="2" creationId="{47BD64CF-BAE5-AA6D-DCFF-5B4FB494A544}"/>
          </ac:picMkLst>
        </pc:picChg>
        <pc:picChg chg="add mod">
          <ac:chgData name="Jiaxin Guan" userId="52ad03621584d8ae" providerId="LiveId" clId="{1A8452BD-4E17-4120-A0AC-E0E9675DD6C2}" dt="2024-08-20T22:06:46.769" v="6339" actId="207"/>
          <ac:picMkLst>
            <pc:docMk/>
            <pc:sldMk cId="700785853" sldId="696"/>
            <ac:picMk id="3" creationId="{E0CE2F60-F4BB-7F5C-5BE1-283DCA291076}"/>
          </ac:picMkLst>
        </pc:picChg>
        <pc:cxnChg chg="add mod">
          <ac:chgData name="Jiaxin Guan" userId="52ad03621584d8ae" providerId="LiveId" clId="{1A8452BD-4E17-4120-A0AC-E0E9675DD6C2}" dt="2024-08-20T19:31:57.794" v="6100" actId="1076"/>
          <ac:cxnSpMkLst>
            <pc:docMk/>
            <pc:sldMk cId="700785853" sldId="696"/>
            <ac:cxnSpMk id="10" creationId="{A833BFF2-94AF-100F-4CB1-7AFD6C6CA6F3}"/>
          </ac:cxnSpMkLst>
        </pc:cxnChg>
        <pc:cxnChg chg="add mod">
          <ac:chgData name="Jiaxin Guan" userId="52ad03621584d8ae" providerId="LiveId" clId="{1A8452BD-4E17-4120-A0AC-E0E9675DD6C2}" dt="2024-08-20T23:54:24.033" v="6572" actId="14100"/>
          <ac:cxnSpMkLst>
            <pc:docMk/>
            <pc:sldMk cId="700785853" sldId="696"/>
            <ac:cxnSpMk id="13" creationId="{83CB60D6-7B49-1908-3434-155457B23C01}"/>
          </ac:cxnSpMkLst>
        </pc:cxnChg>
        <pc:cxnChg chg="add del mod">
          <ac:chgData name="Jiaxin Guan" userId="52ad03621584d8ae" providerId="LiveId" clId="{1A8452BD-4E17-4120-A0AC-E0E9675DD6C2}" dt="2024-08-20T23:53:24.189" v="6562" actId="478"/>
          <ac:cxnSpMkLst>
            <pc:docMk/>
            <pc:sldMk cId="700785853" sldId="696"/>
            <ac:cxnSpMk id="16" creationId="{4B824A30-BC0C-77F5-B70B-931340014D54}"/>
          </ac:cxnSpMkLst>
        </pc:cxnChg>
        <pc:cxnChg chg="add del mod">
          <ac:chgData name="Jiaxin Guan" userId="52ad03621584d8ae" providerId="LiveId" clId="{1A8452BD-4E17-4120-A0AC-E0E9675DD6C2}" dt="2024-08-20T23:53:24.189" v="6562" actId="478"/>
          <ac:cxnSpMkLst>
            <pc:docMk/>
            <pc:sldMk cId="700785853" sldId="696"/>
            <ac:cxnSpMk id="18" creationId="{3B8DB822-A0B3-0064-3A6A-11336D336202}"/>
          </ac:cxnSpMkLst>
        </pc:cxnChg>
      </pc:sldChg>
      <pc:sldChg chg="addSp delSp modSp new del mod ord">
        <pc:chgData name="Jiaxin Guan" userId="52ad03621584d8ae" providerId="LiveId" clId="{1A8452BD-4E17-4120-A0AC-E0E9675DD6C2}" dt="2024-08-20T09:20:46.836" v="1392" actId="47"/>
        <pc:sldMkLst>
          <pc:docMk/>
          <pc:sldMk cId="1909867882" sldId="697"/>
        </pc:sldMkLst>
        <pc:spChg chg="mod">
          <ac:chgData name="Jiaxin Guan" userId="52ad03621584d8ae" providerId="LiveId" clId="{1A8452BD-4E17-4120-A0AC-E0E9675DD6C2}" dt="2024-08-20T07:39:01.124" v="462" actId="20577"/>
          <ac:spMkLst>
            <pc:docMk/>
            <pc:sldMk cId="1909867882" sldId="697"/>
            <ac:spMk id="2" creationId="{9DF5C1CB-73D4-F537-B069-47C4DB870761}"/>
          </ac:spMkLst>
        </pc:spChg>
        <pc:spChg chg="del">
          <ac:chgData name="Jiaxin Guan" userId="52ad03621584d8ae" providerId="LiveId" clId="{1A8452BD-4E17-4120-A0AC-E0E9675DD6C2}" dt="2024-08-20T07:39:14.873" v="463" actId="478"/>
          <ac:spMkLst>
            <pc:docMk/>
            <pc:sldMk cId="1909867882" sldId="697"/>
            <ac:spMk id="3" creationId="{CDD2B5EB-C1FA-432C-5C74-F91658C6C394}"/>
          </ac:spMkLst>
        </pc:spChg>
        <pc:picChg chg="add mod">
          <ac:chgData name="Jiaxin Guan" userId="52ad03621584d8ae" providerId="LiveId" clId="{1A8452BD-4E17-4120-A0AC-E0E9675DD6C2}" dt="2024-08-20T08:53:28.331" v="964"/>
          <ac:picMkLst>
            <pc:docMk/>
            <pc:sldMk cId="1909867882" sldId="697"/>
            <ac:picMk id="4" creationId="{A249DC5E-7646-9B85-6525-61DF0556C08E}"/>
          </ac:picMkLst>
        </pc:picChg>
        <pc:picChg chg="add mod">
          <ac:chgData name="Jiaxin Guan" userId="52ad03621584d8ae" providerId="LiveId" clId="{1A8452BD-4E17-4120-A0AC-E0E9675DD6C2}" dt="2024-08-20T08:55:08.960" v="971" actId="1076"/>
          <ac:picMkLst>
            <pc:docMk/>
            <pc:sldMk cId="1909867882" sldId="697"/>
            <ac:picMk id="6" creationId="{6FA98BAF-4B7B-F990-93D5-2D465EAFE340}"/>
          </ac:picMkLst>
        </pc:picChg>
      </pc:sldChg>
      <pc:sldChg chg="addSp delSp modSp new del mod modClrScheme chgLayout">
        <pc:chgData name="Jiaxin Guan" userId="52ad03621584d8ae" providerId="LiveId" clId="{1A8452BD-4E17-4120-A0AC-E0E9675DD6C2}" dt="2024-08-20T08:21:34.813" v="784" actId="47"/>
        <pc:sldMkLst>
          <pc:docMk/>
          <pc:sldMk cId="302463227" sldId="698"/>
        </pc:sldMkLst>
        <pc:spChg chg="del mod">
          <ac:chgData name="Jiaxin Guan" userId="52ad03621584d8ae" providerId="LiveId" clId="{1A8452BD-4E17-4120-A0AC-E0E9675DD6C2}" dt="2024-08-20T07:53:35.087" v="532" actId="478"/>
          <ac:spMkLst>
            <pc:docMk/>
            <pc:sldMk cId="302463227" sldId="698"/>
            <ac:spMk id="2" creationId="{05B04830-030D-3ACD-DD42-A571750083D6}"/>
          </ac:spMkLst>
        </pc:spChg>
        <pc:spChg chg="del">
          <ac:chgData name="Jiaxin Guan" userId="52ad03621584d8ae" providerId="LiveId" clId="{1A8452BD-4E17-4120-A0AC-E0E9675DD6C2}" dt="2024-08-20T07:44:49.539" v="472" actId="931"/>
          <ac:spMkLst>
            <pc:docMk/>
            <pc:sldMk cId="302463227" sldId="698"/>
            <ac:spMk id="3" creationId="{63F3108D-D0EA-CD62-259A-845AF9F34798}"/>
          </ac:spMkLst>
        </pc:spChg>
        <pc:spChg chg="add del mod">
          <ac:chgData name="Jiaxin Guan" userId="52ad03621584d8ae" providerId="LiveId" clId="{1A8452BD-4E17-4120-A0AC-E0E9675DD6C2}" dt="2024-08-20T07:53:20.887" v="530" actId="478"/>
          <ac:spMkLst>
            <pc:docMk/>
            <pc:sldMk cId="302463227" sldId="698"/>
            <ac:spMk id="9" creationId="{7C148D72-284E-0888-194C-068F9F0F2CD9}"/>
          </ac:spMkLst>
        </pc:spChg>
        <pc:spChg chg="add del">
          <ac:chgData name="Jiaxin Guan" userId="52ad03621584d8ae" providerId="LiveId" clId="{1A8452BD-4E17-4120-A0AC-E0E9675DD6C2}" dt="2024-08-20T07:51:57.495" v="513" actId="478"/>
          <ac:spMkLst>
            <pc:docMk/>
            <pc:sldMk cId="302463227" sldId="698"/>
            <ac:spMk id="10" creationId="{F2731BD9-BD0A-E438-E8C6-2093B5218E5E}"/>
          </ac:spMkLst>
        </pc:spChg>
        <pc:graphicFrameChg chg="add mod">
          <ac:chgData name="Jiaxin Guan" userId="52ad03621584d8ae" providerId="LiveId" clId="{1A8452BD-4E17-4120-A0AC-E0E9675DD6C2}" dt="2024-08-20T07:49:59.713" v="501" actId="12084"/>
          <ac:graphicFrameMkLst>
            <pc:docMk/>
            <pc:sldMk cId="302463227" sldId="698"/>
            <ac:graphicFrameMk id="11" creationId="{016C7D58-0CB5-8695-521B-C4619DD985F8}"/>
          </ac:graphicFrameMkLst>
        </pc:graphicFrameChg>
        <pc:picChg chg="add mod ord">
          <ac:chgData name="Jiaxin Guan" userId="52ad03621584d8ae" providerId="LiveId" clId="{1A8452BD-4E17-4120-A0AC-E0E9675DD6C2}" dt="2024-08-20T07:54:50.914" v="537" actId="1076"/>
          <ac:picMkLst>
            <pc:docMk/>
            <pc:sldMk cId="302463227" sldId="698"/>
            <ac:picMk id="5" creationId="{250DA4FF-8AD9-815D-BA4E-007C93EE4C9D}"/>
          </ac:picMkLst>
        </pc:picChg>
        <pc:picChg chg="add mod ord">
          <ac:chgData name="Jiaxin Guan" userId="52ad03621584d8ae" providerId="LiveId" clId="{1A8452BD-4E17-4120-A0AC-E0E9675DD6C2}" dt="2024-08-20T07:54:50.914" v="537" actId="1076"/>
          <ac:picMkLst>
            <pc:docMk/>
            <pc:sldMk cId="302463227" sldId="698"/>
            <ac:picMk id="7" creationId="{FFEA072A-0A20-FE65-6A7E-F7385051F65B}"/>
          </ac:picMkLst>
        </pc:picChg>
        <pc:picChg chg="add del mod modCrop">
          <ac:chgData name="Jiaxin Guan" userId="52ad03621584d8ae" providerId="LiveId" clId="{1A8452BD-4E17-4120-A0AC-E0E9675DD6C2}" dt="2024-08-20T07:54:50.914" v="537" actId="1076"/>
          <ac:picMkLst>
            <pc:docMk/>
            <pc:sldMk cId="302463227" sldId="698"/>
            <ac:picMk id="8" creationId="{1C7EF382-E7A7-08CB-9A0A-044AFA3CEA32}"/>
          </ac:picMkLst>
        </pc:picChg>
      </pc:sldChg>
      <pc:sldChg chg="addSp delSp modSp new mod ord setBg modClrScheme modAnim chgLayout">
        <pc:chgData name="Jiaxin Guan" userId="52ad03621584d8ae" providerId="LiveId" clId="{1A8452BD-4E17-4120-A0AC-E0E9675DD6C2}" dt="2024-08-20T22:04:49.696" v="6330" actId="207"/>
        <pc:sldMkLst>
          <pc:docMk/>
          <pc:sldMk cId="1177036386" sldId="699"/>
        </pc:sldMkLst>
        <pc:spChg chg="del">
          <ac:chgData name="Jiaxin Guan" userId="52ad03621584d8ae" providerId="LiveId" clId="{1A8452BD-4E17-4120-A0AC-E0E9675DD6C2}" dt="2024-08-20T08:10:29.006" v="760" actId="478"/>
          <ac:spMkLst>
            <pc:docMk/>
            <pc:sldMk cId="1177036386" sldId="699"/>
            <ac:spMk id="2" creationId="{CC84A75E-6153-C3E3-8E76-B1DA39F15D92}"/>
          </ac:spMkLst>
        </pc:spChg>
        <pc:spChg chg="del">
          <ac:chgData name="Jiaxin Guan" userId="52ad03621584d8ae" providerId="LiveId" clId="{1A8452BD-4E17-4120-A0AC-E0E9675DD6C2}" dt="2024-08-20T08:10:25.332" v="757" actId="931"/>
          <ac:spMkLst>
            <pc:docMk/>
            <pc:sldMk cId="1177036386" sldId="699"/>
            <ac:spMk id="3" creationId="{A798F1C8-A6C0-ACA7-ED71-11ABD2CE16E9}"/>
          </ac:spMkLst>
        </pc:spChg>
        <pc:spChg chg="add mod">
          <ac:chgData name="Jiaxin Guan" userId="52ad03621584d8ae" providerId="LiveId" clId="{1A8452BD-4E17-4120-A0AC-E0E9675DD6C2}" dt="2024-08-20T09:03:39.117" v="1062" actId="1076"/>
          <ac:spMkLst>
            <pc:docMk/>
            <pc:sldMk cId="1177036386" sldId="699"/>
            <ac:spMk id="6" creationId="{C76EC712-91C2-C3AB-8450-A601E399F602}"/>
          </ac:spMkLst>
        </pc:spChg>
        <pc:spChg chg="add del mod ord">
          <ac:chgData name="Jiaxin Guan" userId="52ad03621584d8ae" providerId="LiveId" clId="{1A8452BD-4E17-4120-A0AC-E0E9675DD6C2}" dt="2024-08-20T08:11:50.429" v="771" actId="700"/>
          <ac:spMkLst>
            <pc:docMk/>
            <pc:sldMk cId="1177036386" sldId="699"/>
            <ac:spMk id="7" creationId="{04651600-3A55-E49D-E812-3BC636B9DE62}"/>
          </ac:spMkLst>
        </pc:spChg>
        <pc:spChg chg="add del mod ord">
          <ac:chgData name="Jiaxin Guan" userId="52ad03621584d8ae" providerId="LiveId" clId="{1A8452BD-4E17-4120-A0AC-E0E9675DD6C2}" dt="2024-08-20T08:11:50.429" v="771" actId="700"/>
          <ac:spMkLst>
            <pc:docMk/>
            <pc:sldMk cId="1177036386" sldId="699"/>
            <ac:spMk id="8" creationId="{207645E9-D4AB-6C71-F2DB-4F4C7419CA9E}"/>
          </ac:spMkLst>
        </pc:spChg>
        <pc:spChg chg="add mod">
          <ac:chgData name="Jiaxin Guan" userId="52ad03621584d8ae" providerId="LiveId" clId="{1A8452BD-4E17-4120-A0AC-E0E9675DD6C2}" dt="2024-08-20T09:03:34.327" v="1061" actId="1076"/>
          <ac:spMkLst>
            <pc:docMk/>
            <pc:sldMk cId="1177036386" sldId="699"/>
            <ac:spMk id="9" creationId="{F86A6442-2130-E29A-286B-4E41E6DE10DF}"/>
          </ac:spMkLst>
        </pc:spChg>
        <pc:spChg chg="add del">
          <ac:chgData name="Jiaxin Guan" userId="52ad03621584d8ae" providerId="LiveId" clId="{1A8452BD-4E17-4120-A0AC-E0E9675DD6C2}" dt="2024-08-20T08:18:52.369" v="774" actId="26606"/>
          <ac:spMkLst>
            <pc:docMk/>
            <pc:sldMk cId="1177036386" sldId="699"/>
            <ac:spMk id="11" creationId="{416A0E3C-60E6-4F39-BC55-5F7C224E1F7C}"/>
          </ac:spMkLst>
        </pc:spChg>
        <pc:spChg chg="add del">
          <ac:chgData name="Jiaxin Guan" userId="52ad03621584d8ae" providerId="LiveId" clId="{1A8452BD-4E17-4120-A0AC-E0E9675DD6C2}" dt="2024-08-20T08:18:52.369" v="774" actId="26606"/>
          <ac:spMkLst>
            <pc:docMk/>
            <pc:sldMk cId="1177036386" sldId="699"/>
            <ac:spMk id="13" creationId="{1A03258A-52C6-4288-AA56-C3262A0D2584}"/>
          </ac:spMkLst>
        </pc:spChg>
        <pc:spChg chg="add del">
          <ac:chgData name="Jiaxin Guan" userId="52ad03621584d8ae" providerId="LiveId" clId="{1A8452BD-4E17-4120-A0AC-E0E9675DD6C2}" dt="2024-08-20T08:18:52.369" v="774" actId="26606"/>
          <ac:spMkLst>
            <pc:docMk/>
            <pc:sldMk cId="1177036386" sldId="699"/>
            <ac:spMk id="17" creationId="{873ECEC8-0F24-45B8-950F-35FC94BCEAC8}"/>
          </ac:spMkLst>
        </pc:spChg>
        <pc:spChg chg="add del">
          <ac:chgData name="Jiaxin Guan" userId="52ad03621584d8ae" providerId="LiveId" clId="{1A8452BD-4E17-4120-A0AC-E0E9675DD6C2}" dt="2024-08-20T08:18:52.369" v="774" actId="26606"/>
          <ac:spMkLst>
            <pc:docMk/>
            <pc:sldMk cId="1177036386" sldId="699"/>
            <ac:spMk id="21" creationId="{7D417315-0A35-4882-ABD2-ABE3C89E5DCF}"/>
          </ac:spMkLst>
        </pc:spChg>
        <pc:spChg chg="add del">
          <ac:chgData name="Jiaxin Guan" userId="52ad03621584d8ae" providerId="LiveId" clId="{1A8452BD-4E17-4120-A0AC-E0E9675DD6C2}" dt="2024-08-20T08:18:52.369" v="774" actId="26606"/>
          <ac:spMkLst>
            <pc:docMk/>
            <pc:sldMk cId="1177036386" sldId="699"/>
            <ac:spMk id="23" creationId="{8B53612E-ADB2-4457-9688-89506397AF28}"/>
          </ac:spMkLst>
        </pc:spChg>
        <pc:spChg chg="add">
          <ac:chgData name="Jiaxin Guan" userId="52ad03621584d8ae" providerId="LiveId" clId="{1A8452BD-4E17-4120-A0AC-E0E9675DD6C2}" dt="2024-08-20T08:18:52.391" v="775" actId="26606"/>
          <ac:spMkLst>
            <pc:docMk/>
            <pc:sldMk cId="1177036386" sldId="699"/>
            <ac:spMk id="25" creationId="{416A0E3C-60E6-4F39-BC55-5F7C224E1F7C}"/>
          </ac:spMkLst>
        </pc:spChg>
        <pc:spChg chg="add">
          <ac:chgData name="Jiaxin Guan" userId="52ad03621584d8ae" providerId="LiveId" clId="{1A8452BD-4E17-4120-A0AC-E0E9675DD6C2}" dt="2024-08-20T08:18:52.391" v="775" actId="26606"/>
          <ac:spMkLst>
            <pc:docMk/>
            <pc:sldMk cId="1177036386" sldId="699"/>
            <ac:spMk id="26" creationId="{1A03258A-52C6-4288-AA56-C3262A0D2584}"/>
          </ac:spMkLst>
        </pc:spChg>
        <pc:spChg chg="add">
          <ac:chgData name="Jiaxin Guan" userId="52ad03621584d8ae" providerId="LiveId" clId="{1A8452BD-4E17-4120-A0AC-E0E9675DD6C2}" dt="2024-08-20T08:18:52.391" v="775" actId="26606"/>
          <ac:spMkLst>
            <pc:docMk/>
            <pc:sldMk cId="1177036386" sldId="699"/>
            <ac:spMk id="28" creationId="{990D0034-F768-41E7-85D4-F38C4DE85770}"/>
          </ac:spMkLst>
        </pc:spChg>
        <pc:grpChg chg="add del mod">
          <ac:chgData name="Jiaxin Guan" userId="52ad03621584d8ae" providerId="LiveId" clId="{1A8452BD-4E17-4120-A0AC-E0E9675DD6C2}" dt="2024-08-20T21:59:59.422" v="6308" actId="165"/>
          <ac:grpSpMkLst>
            <pc:docMk/>
            <pc:sldMk cId="1177036386" sldId="699"/>
            <ac:grpSpMk id="8" creationId="{5BEE49F5-41F5-21C4-D5E6-DC6C945F4784}"/>
          </ac:grpSpMkLst>
        </pc:grpChg>
        <pc:picChg chg="add mod topLvl">
          <ac:chgData name="Jiaxin Guan" userId="52ad03621584d8ae" providerId="LiveId" clId="{1A8452BD-4E17-4120-A0AC-E0E9675DD6C2}" dt="2024-08-20T22:04:49.696" v="6330" actId="207"/>
          <ac:picMkLst>
            <pc:docMk/>
            <pc:sldMk cId="1177036386" sldId="699"/>
            <ac:picMk id="3" creationId="{43D776C5-5B8E-125B-1172-E6FA6BEEF807}"/>
          </ac:picMkLst>
        </pc:picChg>
        <pc:picChg chg="add mod ord">
          <ac:chgData name="Jiaxin Guan" userId="52ad03621584d8ae" providerId="LiveId" clId="{1A8452BD-4E17-4120-A0AC-E0E9675DD6C2}" dt="2024-08-20T08:18:52.391" v="775" actId="26606"/>
          <ac:picMkLst>
            <pc:docMk/>
            <pc:sldMk cId="1177036386" sldId="699"/>
            <ac:picMk id="5" creationId="{3609614D-34D0-1760-20DD-387FFBD0DE88}"/>
          </ac:picMkLst>
        </pc:picChg>
        <pc:picChg chg="add mod ord topLvl">
          <ac:chgData name="Jiaxin Guan" userId="52ad03621584d8ae" providerId="LiveId" clId="{1A8452BD-4E17-4120-A0AC-E0E9675DD6C2}" dt="2024-08-20T22:04:49.696" v="6330" actId="207"/>
          <ac:picMkLst>
            <pc:docMk/>
            <pc:sldMk cId="1177036386" sldId="699"/>
            <ac:picMk id="7" creationId="{97E99EAC-B461-1772-805E-182327B0F7D5}"/>
          </ac:picMkLst>
        </pc:picChg>
        <pc:cxnChg chg="add del">
          <ac:chgData name="Jiaxin Guan" userId="52ad03621584d8ae" providerId="LiveId" clId="{1A8452BD-4E17-4120-A0AC-E0E9675DD6C2}" dt="2024-08-20T08:18:52.369" v="774" actId="26606"/>
          <ac:cxnSpMkLst>
            <pc:docMk/>
            <pc:sldMk cId="1177036386" sldId="699"/>
            <ac:cxnSpMk id="15" creationId="{C5025DAC-8B93-4160-B017-3A274A5828C0}"/>
          </ac:cxnSpMkLst>
        </pc:cxnChg>
        <pc:cxnChg chg="add del">
          <ac:chgData name="Jiaxin Guan" userId="52ad03621584d8ae" providerId="LiveId" clId="{1A8452BD-4E17-4120-A0AC-E0E9675DD6C2}" dt="2024-08-20T08:18:52.369" v="774" actId="26606"/>
          <ac:cxnSpMkLst>
            <pc:docMk/>
            <pc:sldMk cId="1177036386" sldId="699"/>
            <ac:cxnSpMk id="19" creationId="{89EB8C68-FF1B-4849-867B-32D29B19F102}"/>
          </ac:cxnSpMkLst>
        </pc:cxnChg>
        <pc:cxnChg chg="add">
          <ac:chgData name="Jiaxin Guan" userId="52ad03621584d8ae" providerId="LiveId" clId="{1A8452BD-4E17-4120-A0AC-E0E9675DD6C2}" dt="2024-08-20T08:18:52.391" v="775" actId="26606"/>
          <ac:cxnSpMkLst>
            <pc:docMk/>
            <pc:sldMk cId="1177036386" sldId="699"/>
            <ac:cxnSpMk id="27" creationId="{C5025DAC-8B93-4160-B017-3A274A5828C0}"/>
          </ac:cxnSpMkLst>
        </pc:cxnChg>
        <pc:cxnChg chg="add">
          <ac:chgData name="Jiaxin Guan" userId="52ad03621584d8ae" providerId="LiveId" clId="{1A8452BD-4E17-4120-A0AC-E0E9675DD6C2}" dt="2024-08-20T08:18:52.391" v="775" actId="26606"/>
          <ac:cxnSpMkLst>
            <pc:docMk/>
            <pc:sldMk cId="1177036386" sldId="699"/>
            <ac:cxnSpMk id="29" creationId="{5A0A5CF6-407C-4691-8122-49DF69D0020D}"/>
          </ac:cxnSpMkLst>
        </pc:cxnChg>
      </pc:sldChg>
      <pc:sldChg chg="delSp modSp add del mod setBg delDesignElem">
        <pc:chgData name="Jiaxin Guan" userId="52ad03621584d8ae" providerId="LiveId" clId="{1A8452BD-4E17-4120-A0AC-E0E9675DD6C2}" dt="2024-08-20T08:43:58.419" v="873" actId="47"/>
        <pc:sldMkLst>
          <pc:docMk/>
          <pc:sldMk cId="3408065028" sldId="700"/>
        </pc:sldMkLst>
        <pc:spChg chg="del">
          <ac:chgData name="Jiaxin Guan" userId="52ad03621584d8ae" providerId="LiveId" clId="{1A8452BD-4E17-4120-A0AC-E0E9675DD6C2}" dt="2024-08-20T08:43:48.245" v="869"/>
          <ac:spMkLst>
            <pc:docMk/>
            <pc:sldMk cId="3408065028" sldId="700"/>
            <ac:spMk id="25" creationId="{416A0E3C-60E6-4F39-BC55-5F7C224E1F7C}"/>
          </ac:spMkLst>
        </pc:spChg>
        <pc:spChg chg="del">
          <ac:chgData name="Jiaxin Guan" userId="52ad03621584d8ae" providerId="LiveId" clId="{1A8452BD-4E17-4120-A0AC-E0E9675DD6C2}" dt="2024-08-20T08:43:48.245" v="869"/>
          <ac:spMkLst>
            <pc:docMk/>
            <pc:sldMk cId="3408065028" sldId="700"/>
            <ac:spMk id="26" creationId="{1A03258A-52C6-4288-AA56-C3262A0D2584}"/>
          </ac:spMkLst>
        </pc:spChg>
        <pc:spChg chg="del">
          <ac:chgData name="Jiaxin Guan" userId="52ad03621584d8ae" providerId="LiveId" clId="{1A8452BD-4E17-4120-A0AC-E0E9675DD6C2}" dt="2024-08-20T08:43:48.245" v="869"/>
          <ac:spMkLst>
            <pc:docMk/>
            <pc:sldMk cId="3408065028" sldId="700"/>
            <ac:spMk id="28" creationId="{990D0034-F768-41E7-85D4-F38C4DE85770}"/>
          </ac:spMkLst>
        </pc:spChg>
        <pc:picChg chg="mod">
          <ac:chgData name="Jiaxin Guan" userId="52ad03621584d8ae" providerId="LiveId" clId="{1A8452BD-4E17-4120-A0AC-E0E9675DD6C2}" dt="2024-08-20T08:43:52.374" v="870" actId="1076"/>
          <ac:picMkLst>
            <pc:docMk/>
            <pc:sldMk cId="3408065028" sldId="700"/>
            <ac:picMk id="5" creationId="{3609614D-34D0-1760-20DD-387FFBD0DE88}"/>
          </ac:picMkLst>
        </pc:picChg>
        <pc:cxnChg chg="del">
          <ac:chgData name="Jiaxin Guan" userId="52ad03621584d8ae" providerId="LiveId" clId="{1A8452BD-4E17-4120-A0AC-E0E9675DD6C2}" dt="2024-08-20T08:43:48.245" v="869"/>
          <ac:cxnSpMkLst>
            <pc:docMk/>
            <pc:sldMk cId="3408065028" sldId="700"/>
            <ac:cxnSpMk id="27" creationId="{C5025DAC-8B93-4160-B017-3A274A5828C0}"/>
          </ac:cxnSpMkLst>
        </pc:cxnChg>
        <pc:cxnChg chg="del">
          <ac:chgData name="Jiaxin Guan" userId="52ad03621584d8ae" providerId="LiveId" clId="{1A8452BD-4E17-4120-A0AC-E0E9675DD6C2}" dt="2024-08-20T08:43:48.245" v="869"/>
          <ac:cxnSpMkLst>
            <pc:docMk/>
            <pc:sldMk cId="3408065028" sldId="700"/>
            <ac:cxnSpMk id="29" creationId="{5A0A5CF6-407C-4691-8122-49DF69D0020D}"/>
          </ac:cxnSpMkLst>
        </pc:cxnChg>
      </pc:sldChg>
      <pc:sldChg chg="addSp delSp modSp add del mod setBg delDesignElem">
        <pc:chgData name="Jiaxin Guan" userId="52ad03621584d8ae" providerId="LiveId" clId="{1A8452BD-4E17-4120-A0AC-E0E9675DD6C2}" dt="2024-08-20T08:51:10.742" v="963" actId="47"/>
        <pc:sldMkLst>
          <pc:docMk/>
          <pc:sldMk cId="1449822486" sldId="701"/>
        </pc:sldMkLst>
        <pc:spChg chg="mod">
          <ac:chgData name="Jiaxin Guan" userId="52ad03621584d8ae" providerId="LiveId" clId="{1A8452BD-4E17-4120-A0AC-E0E9675DD6C2}" dt="2024-08-20T08:46:21.443" v="896" actId="121"/>
          <ac:spMkLst>
            <pc:docMk/>
            <pc:sldMk cId="1449822486" sldId="701"/>
            <ac:spMk id="6" creationId="{C76EC712-91C2-C3AB-8450-A601E399F602}"/>
          </ac:spMkLst>
        </pc:spChg>
        <pc:spChg chg="mod">
          <ac:chgData name="Jiaxin Guan" userId="52ad03621584d8ae" providerId="LiveId" clId="{1A8452BD-4E17-4120-A0AC-E0E9675DD6C2}" dt="2024-08-20T08:44:41.532" v="880" actId="1076"/>
          <ac:spMkLst>
            <pc:docMk/>
            <pc:sldMk cId="1449822486" sldId="701"/>
            <ac:spMk id="9" creationId="{F86A6442-2130-E29A-286B-4E41E6DE10DF}"/>
          </ac:spMkLst>
        </pc:spChg>
        <pc:spChg chg="add">
          <ac:chgData name="Jiaxin Guan" userId="52ad03621584d8ae" providerId="LiveId" clId="{1A8452BD-4E17-4120-A0AC-E0E9675DD6C2}" dt="2024-08-20T08:44:17.047" v="874" actId="26606"/>
          <ac:spMkLst>
            <pc:docMk/>
            <pc:sldMk cId="1449822486" sldId="701"/>
            <ac:spMk id="14" creationId="{416A0E3C-60E6-4F39-BC55-5F7C224E1F7C}"/>
          </ac:spMkLst>
        </pc:spChg>
        <pc:spChg chg="add">
          <ac:chgData name="Jiaxin Guan" userId="52ad03621584d8ae" providerId="LiveId" clId="{1A8452BD-4E17-4120-A0AC-E0E9675DD6C2}" dt="2024-08-20T08:44:17.047" v="874" actId="26606"/>
          <ac:spMkLst>
            <pc:docMk/>
            <pc:sldMk cId="1449822486" sldId="701"/>
            <ac:spMk id="16" creationId="{1A03258A-52C6-4288-AA56-C3262A0D2584}"/>
          </ac:spMkLst>
        </pc:spChg>
        <pc:spChg chg="add">
          <ac:chgData name="Jiaxin Guan" userId="52ad03621584d8ae" providerId="LiveId" clId="{1A8452BD-4E17-4120-A0AC-E0E9675DD6C2}" dt="2024-08-20T08:44:17.047" v="874" actId="26606"/>
          <ac:spMkLst>
            <pc:docMk/>
            <pc:sldMk cId="1449822486" sldId="701"/>
            <ac:spMk id="20" creationId="{990D0034-F768-41E7-85D4-F38C4DE85770}"/>
          </ac:spMkLst>
        </pc:spChg>
        <pc:spChg chg="del">
          <ac:chgData name="Jiaxin Guan" userId="52ad03621584d8ae" providerId="LiveId" clId="{1A8452BD-4E17-4120-A0AC-E0E9675DD6C2}" dt="2024-08-20T08:43:56.320" v="872"/>
          <ac:spMkLst>
            <pc:docMk/>
            <pc:sldMk cId="1449822486" sldId="701"/>
            <ac:spMk id="25" creationId="{416A0E3C-60E6-4F39-BC55-5F7C224E1F7C}"/>
          </ac:spMkLst>
        </pc:spChg>
        <pc:spChg chg="del">
          <ac:chgData name="Jiaxin Guan" userId="52ad03621584d8ae" providerId="LiveId" clId="{1A8452BD-4E17-4120-A0AC-E0E9675DD6C2}" dt="2024-08-20T08:43:56.320" v="872"/>
          <ac:spMkLst>
            <pc:docMk/>
            <pc:sldMk cId="1449822486" sldId="701"/>
            <ac:spMk id="26" creationId="{1A03258A-52C6-4288-AA56-C3262A0D2584}"/>
          </ac:spMkLst>
        </pc:spChg>
        <pc:spChg chg="del">
          <ac:chgData name="Jiaxin Guan" userId="52ad03621584d8ae" providerId="LiveId" clId="{1A8452BD-4E17-4120-A0AC-E0E9675DD6C2}" dt="2024-08-20T08:43:56.320" v="872"/>
          <ac:spMkLst>
            <pc:docMk/>
            <pc:sldMk cId="1449822486" sldId="701"/>
            <ac:spMk id="28" creationId="{990D0034-F768-41E7-85D4-F38C4DE85770}"/>
          </ac:spMkLst>
        </pc:spChg>
        <pc:picChg chg="mod">
          <ac:chgData name="Jiaxin Guan" userId="52ad03621584d8ae" providerId="LiveId" clId="{1A8452BD-4E17-4120-A0AC-E0E9675DD6C2}" dt="2024-08-20T08:44:43.080" v="882" actId="1076"/>
          <ac:picMkLst>
            <pc:docMk/>
            <pc:sldMk cId="1449822486" sldId="701"/>
            <ac:picMk id="5" creationId="{3609614D-34D0-1760-20DD-387FFBD0DE88}"/>
          </ac:picMkLst>
        </pc:picChg>
        <pc:cxnChg chg="add">
          <ac:chgData name="Jiaxin Guan" userId="52ad03621584d8ae" providerId="LiveId" clId="{1A8452BD-4E17-4120-A0AC-E0E9675DD6C2}" dt="2024-08-20T08:44:17.047" v="874" actId="26606"/>
          <ac:cxnSpMkLst>
            <pc:docMk/>
            <pc:sldMk cId="1449822486" sldId="701"/>
            <ac:cxnSpMk id="18" creationId="{C5025DAC-8B93-4160-B017-3A274A5828C0}"/>
          </ac:cxnSpMkLst>
        </pc:cxnChg>
        <pc:cxnChg chg="add">
          <ac:chgData name="Jiaxin Guan" userId="52ad03621584d8ae" providerId="LiveId" clId="{1A8452BD-4E17-4120-A0AC-E0E9675DD6C2}" dt="2024-08-20T08:44:17.047" v="874" actId="26606"/>
          <ac:cxnSpMkLst>
            <pc:docMk/>
            <pc:sldMk cId="1449822486" sldId="701"/>
            <ac:cxnSpMk id="22" creationId="{5A0A5CF6-407C-4691-8122-49DF69D0020D}"/>
          </ac:cxnSpMkLst>
        </pc:cxnChg>
        <pc:cxnChg chg="del">
          <ac:chgData name="Jiaxin Guan" userId="52ad03621584d8ae" providerId="LiveId" clId="{1A8452BD-4E17-4120-A0AC-E0E9675DD6C2}" dt="2024-08-20T08:43:56.320" v="872"/>
          <ac:cxnSpMkLst>
            <pc:docMk/>
            <pc:sldMk cId="1449822486" sldId="701"/>
            <ac:cxnSpMk id="27" creationId="{C5025DAC-8B93-4160-B017-3A274A5828C0}"/>
          </ac:cxnSpMkLst>
        </pc:cxnChg>
        <pc:cxnChg chg="del">
          <ac:chgData name="Jiaxin Guan" userId="52ad03621584d8ae" providerId="LiveId" clId="{1A8452BD-4E17-4120-A0AC-E0E9675DD6C2}" dt="2024-08-20T08:43:56.320" v="872"/>
          <ac:cxnSpMkLst>
            <pc:docMk/>
            <pc:sldMk cId="1449822486" sldId="701"/>
            <ac:cxnSpMk id="29" creationId="{5A0A5CF6-407C-4691-8122-49DF69D0020D}"/>
          </ac:cxnSpMkLst>
        </pc:cxnChg>
      </pc:sldChg>
      <pc:sldChg chg="addSp delSp modSp new mod setBg modAnim">
        <pc:chgData name="Jiaxin Guan" userId="52ad03621584d8ae" providerId="LiveId" clId="{1A8452BD-4E17-4120-A0AC-E0E9675DD6C2}" dt="2024-08-20T22:15:06.800" v="6383"/>
        <pc:sldMkLst>
          <pc:docMk/>
          <pc:sldMk cId="1137384973" sldId="702"/>
        </pc:sldMkLst>
        <pc:spChg chg="add mod ord">
          <ac:chgData name="Jiaxin Guan" userId="52ad03621584d8ae" providerId="LiveId" clId="{1A8452BD-4E17-4120-A0AC-E0E9675DD6C2}" dt="2024-08-20T08:50:57.720" v="962" actId="20577"/>
          <ac:spMkLst>
            <pc:docMk/>
            <pc:sldMk cId="1137384973" sldId="702"/>
            <ac:spMk id="4" creationId="{98DB2E55-1BE4-1F10-DA42-787F3ACDAD4C}"/>
          </ac:spMkLst>
        </pc:spChg>
        <pc:spChg chg="add mod">
          <ac:chgData name="Jiaxin Guan" userId="52ad03621584d8ae" providerId="LiveId" clId="{1A8452BD-4E17-4120-A0AC-E0E9675DD6C2}" dt="2024-08-20T21:49:02.035" v="6218" actId="1076"/>
          <ac:spMkLst>
            <pc:docMk/>
            <pc:sldMk cId="1137384973" sldId="702"/>
            <ac:spMk id="5" creationId="{18D2CFE7-4083-303B-8BDF-6FEB1DFAB33D}"/>
          </ac:spMkLst>
        </pc:spChg>
        <pc:spChg chg="add mod">
          <ac:chgData name="Jiaxin Guan" userId="52ad03621584d8ae" providerId="LiveId" clId="{1A8452BD-4E17-4120-A0AC-E0E9675DD6C2}" dt="2024-08-20T21:46:48.500" v="6186" actId="1076"/>
          <ac:spMkLst>
            <pc:docMk/>
            <pc:sldMk cId="1137384973" sldId="702"/>
            <ac:spMk id="6" creationId="{D7AA5551-F1BE-CD35-D17B-FB79B058685E}"/>
          </ac:spMkLst>
        </pc:spChg>
        <pc:spChg chg="add del">
          <ac:chgData name="Jiaxin Guan" userId="52ad03621584d8ae" providerId="LiveId" clId="{1A8452BD-4E17-4120-A0AC-E0E9675DD6C2}" dt="2024-08-20T08:48:10.070" v="910" actId="26606"/>
          <ac:spMkLst>
            <pc:docMk/>
            <pc:sldMk cId="1137384973" sldId="702"/>
            <ac:spMk id="9" creationId="{416A0E3C-60E6-4F39-BC55-5F7C224E1F7C}"/>
          </ac:spMkLst>
        </pc:spChg>
        <pc:spChg chg="add">
          <ac:chgData name="Jiaxin Guan" userId="52ad03621584d8ae" providerId="LiveId" clId="{1A8452BD-4E17-4120-A0AC-E0E9675DD6C2}" dt="2024-08-20T08:49:12.437" v="939" actId="26606"/>
          <ac:spMkLst>
            <pc:docMk/>
            <pc:sldMk cId="1137384973" sldId="702"/>
            <ac:spMk id="10" creationId="{416A0E3C-60E6-4F39-BC55-5F7C224E1F7C}"/>
          </ac:spMkLst>
        </pc:spChg>
        <pc:spChg chg="add del">
          <ac:chgData name="Jiaxin Guan" userId="52ad03621584d8ae" providerId="LiveId" clId="{1A8452BD-4E17-4120-A0AC-E0E9675DD6C2}" dt="2024-08-20T08:48:10.070" v="910" actId="26606"/>
          <ac:spMkLst>
            <pc:docMk/>
            <pc:sldMk cId="1137384973" sldId="702"/>
            <ac:spMk id="11" creationId="{1A03258A-52C6-4288-AA56-C3262A0D2584}"/>
          </ac:spMkLst>
        </pc:spChg>
        <pc:spChg chg="add">
          <ac:chgData name="Jiaxin Guan" userId="52ad03621584d8ae" providerId="LiveId" clId="{1A8452BD-4E17-4120-A0AC-E0E9675DD6C2}" dt="2024-08-20T08:49:12.437" v="939" actId="26606"/>
          <ac:spMkLst>
            <pc:docMk/>
            <pc:sldMk cId="1137384973" sldId="702"/>
            <ac:spMk id="12" creationId="{1A03258A-52C6-4288-AA56-C3262A0D2584}"/>
          </ac:spMkLst>
        </pc:spChg>
        <pc:spChg chg="add del">
          <ac:chgData name="Jiaxin Guan" userId="52ad03621584d8ae" providerId="LiveId" clId="{1A8452BD-4E17-4120-A0AC-E0E9675DD6C2}" dt="2024-08-20T08:48:10.070" v="910" actId="26606"/>
          <ac:spMkLst>
            <pc:docMk/>
            <pc:sldMk cId="1137384973" sldId="702"/>
            <ac:spMk id="15" creationId="{311973C2-EB8B-452A-A698-4A252FD3AE28}"/>
          </ac:spMkLst>
        </pc:spChg>
        <pc:spChg chg="add">
          <ac:chgData name="Jiaxin Guan" userId="52ad03621584d8ae" providerId="LiveId" clId="{1A8452BD-4E17-4120-A0AC-E0E9675DD6C2}" dt="2024-08-20T08:49:12.437" v="939" actId="26606"/>
          <ac:spMkLst>
            <pc:docMk/>
            <pc:sldMk cId="1137384973" sldId="702"/>
            <ac:spMk id="16" creationId="{990D0034-F768-41E7-85D4-F38C4DE85770}"/>
          </ac:spMkLst>
        </pc:spChg>
        <pc:spChg chg="add del">
          <ac:chgData name="Jiaxin Guan" userId="52ad03621584d8ae" providerId="LiveId" clId="{1A8452BD-4E17-4120-A0AC-E0E9675DD6C2}" dt="2024-08-20T08:48:10.070" v="910" actId="26606"/>
          <ac:spMkLst>
            <pc:docMk/>
            <pc:sldMk cId="1137384973" sldId="702"/>
            <ac:spMk id="17" creationId="{10162E77-11AD-44A7-84EC-40C59EEFBD2E}"/>
          </ac:spMkLst>
        </pc:spChg>
        <pc:grpChg chg="add mod">
          <ac:chgData name="Jiaxin Guan" userId="52ad03621584d8ae" providerId="LiveId" clId="{1A8452BD-4E17-4120-A0AC-E0E9675DD6C2}" dt="2024-08-20T22:14:21.460" v="6380" actId="1038"/>
          <ac:grpSpMkLst>
            <pc:docMk/>
            <pc:sldMk cId="1137384973" sldId="702"/>
            <ac:grpSpMk id="9" creationId="{A2678D95-3089-779B-9C26-1118CAA7860D}"/>
          </ac:grpSpMkLst>
        </pc:grpChg>
        <pc:picChg chg="add mod">
          <ac:chgData name="Jiaxin Guan" userId="52ad03621584d8ae" providerId="LiveId" clId="{1A8452BD-4E17-4120-A0AC-E0E9675DD6C2}" dt="2024-08-20T21:46:26.253" v="6182" actId="1076"/>
          <ac:picMkLst>
            <pc:docMk/>
            <pc:sldMk cId="1137384973" sldId="702"/>
            <ac:picMk id="2" creationId="{689B5C68-8AFD-EBB4-B3D2-79FF5A438BCD}"/>
          </ac:picMkLst>
        </pc:picChg>
        <pc:picChg chg="add mod ord modCrop">
          <ac:chgData name="Jiaxin Guan" userId="52ad03621584d8ae" providerId="LiveId" clId="{1A8452BD-4E17-4120-A0AC-E0E9675DD6C2}" dt="2024-08-20T08:49:12.437" v="939" actId="26606"/>
          <ac:picMkLst>
            <pc:docMk/>
            <pc:sldMk cId="1137384973" sldId="702"/>
            <ac:picMk id="3" creationId="{9CA0B102-487F-1D1B-0608-4712642A953F}"/>
          </ac:picMkLst>
        </pc:picChg>
        <pc:picChg chg="add mod">
          <ac:chgData name="Jiaxin Guan" userId="52ad03621584d8ae" providerId="LiveId" clId="{1A8452BD-4E17-4120-A0AC-E0E9675DD6C2}" dt="2024-08-20T22:11:58.435" v="6361" actId="164"/>
          <ac:picMkLst>
            <pc:docMk/>
            <pc:sldMk cId="1137384973" sldId="702"/>
            <ac:picMk id="7" creationId="{6087F2C1-1D48-DB85-DFBC-E9EDB9069922}"/>
          </ac:picMkLst>
        </pc:picChg>
        <pc:picChg chg="add mod">
          <ac:chgData name="Jiaxin Guan" userId="52ad03621584d8ae" providerId="LiveId" clId="{1A8452BD-4E17-4120-A0AC-E0E9675DD6C2}" dt="2024-08-20T22:11:58.435" v="6361" actId="164"/>
          <ac:picMkLst>
            <pc:docMk/>
            <pc:sldMk cId="1137384973" sldId="702"/>
            <ac:picMk id="8" creationId="{5AE3CF84-EAB6-DBDE-BD9B-C0304EDBA4C2}"/>
          </ac:picMkLst>
        </pc:picChg>
        <pc:cxnChg chg="add del">
          <ac:chgData name="Jiaxin Guan" userId="52ad03621584d8ae" providerId="LiveId" clId="{1A8452BD-4E17-4120-A0AC-E0E9675DD6C2}" dt="2024-08-20T08:48:10.070" v="910" actId="26606"/>
          <ac:cxnSpMkLst>
            <pc:docMk/>
            <pc:sldMk cId="1137384973" sldId="702"/>
            <ac:cxnSpMk id="13" creationId="{C5025DAC-8B93-4160-B017-3A274A5828C0}"/>
          </ac:cxnSpMkLst>
        </pc:cxnChg>
        <pc:cxnChg chg="add">
          <ac:chgData name="Jiaxin Guan" userId="52ad03621584d8ae" providerId="LiveId" clId="{1A8452BD-4E17-4120-A0AC-E0E9675DD6C2}" dt="2024-08-20T08:49:12.437" v="939" actId="26606"/>
          <ac:cxnSpMkLst>
            <pc:docMk/>
            <pc:sldMk cId="1137384973" sldId="702"/>
            <ac:cxnSpMk id="14" creationId="{C5025DAC-8B93-4160-B017-3A274A5828C0}"/>
          </ac:cxnSpMkLst>
        </pc:cxnChg>
        <pc:cxnChg chg="add">
          <ac:chgData name="Jiaxin Guan" userId="52ad03621584d8ae" providerId="LiveId" clId="{1A8452BD-4E17-4120-A0AC-E0E9675DD6C2}" dt="2024-08-20T08:49:12.437" v="939" actId="26606"/>
          <ac:cxnSpMkLst>
            <pc:docMk/>
            <pc:sldMk cId="1137384973" sldId="702"/>
            <ac:cxnSpMk id="18" creationId="{5A0A5CF6-407C-4691-8122-49DF69D0020D}"/>
          </ac:cxnSpMkLst>
        </pc:cxnChg>
        <pc:cxnChg chg="add del">
          <ac:chgData name="Jiaxin Guan" userId="52ad03621584d8ae" providerId="LiveId" clId="{1A8452BD-4E17-4120-A0AC-E0E9675DD6C2}" dt="2024-08-20T08:48:10.070" v="910" actId="26606"/>
          <ac:cxnSpMkLst>
            <pc:docMk/>
            <pc:sldMk cId="1137384973" sldId="702"/>
            <ac:cxnSpMk id="19" creationId="{5AB158E9-1B40-4CD6-95F0-95CA11DF7B7A}"/>
          </ac:cxnSpMkLst>
        </pc:cxnChg>
      </pc:sldChg>
      <pc:sldChg chg="addSp delSp modSp new mod modClrScheme modAnim chgLayout">
        <pc:chgData name="Jiaxin Guan" userId="52ad03621584d8ae" providerId="LiveId" clId="{1A8452BD-4E17-4120-A0AC-E0E9675DD6C2}" dt="2024-08-21T02:13:51.043" v="7661"/>
        <pc:sldMkLst>
          <pc:docMk/>
          <pc:sldMk cId="1472582287" sldId="703"/>
        </pc:sldMkLst>
        <pc:spChg chg="del mod ord">
          <ac:chgData name="Jiaxin Guan" userId="52ad03621584d8ae" providerId="LiveId" clId="{1A8452BD-4E17-4120-A0AC-E0E9675DD6C2}" dt="2024-08-20T09:00:13.249" v="975" actId="700"/>
          <ac:spMkLst>
            <pc:docMk/>
            <pc:sldMk cId="1472582287" sldId="703"/>
            <ac:spMk id="2" creationId="{A98D4153-BA02-8C93-B5FB-BBBAA12CF4B8}"/>
          </ac:spMkLst>
        </pc:spChg>
        <pc:spChg chg="del mod ord">
          <ac:chgData name="Jiaxin Guan" userId="52ad03621584d8ae" providerId="LiveId" clId="{1A8452BD-4E17-4120-A0AC-E0E9675DD6C2}" dt="2024-08-20T09:00:13.249" v="975" actId="700"/>
          <ac:spMkLst>
            <pc:docMk/>
            <pc:sldMk cId="1472582287" sldId="703"/>
            <ac:spMk id="3" creationId="{3F63DB8D-1263-98E3-4487-EDF1A1D93A92}"/>
          </ac:spMkLst>
        </pc:spChg>
        <pc:spChg chg="add mod">
          <ac:chgData name="Jiaxin Guan" userId="52ad03621584d8ae" providerId="LiveId" clId="{1A8452BD-4E17-4120-A0AC-E0E9675DD6C2}" dt="2024-08-20T22:06:12.382" v="6338" actId="14100"/>
          <ac:spMkLst>
            <pc:docMk/>
            <pc:sldMk cId="1472582287" sldId="703"/>
            <ac:spMk id="4" creationId="{0B655635-A1ED-9C68-9657-FF2B0F253EA1}"/>
          </ac:spMkLst>
        </pc:spChg>
        <pc:spChg chg="add del mod ord">
          <ac:chgData name="Jiaxin Guan" userId="52ad03621584d8ae" providerId="LiveId" clId="{1A8452BD-4E17-4120-A0AC-E0E9675DD6C2}" dt="2024-08-20T09:00:22.106" v="976" actId="700"/>
          <ac:spMkLst>
            <pc:docMk/>
            <pc:sldMk cId="1472582287" sldId="703"/>
            <ac:spMk id="4" creationId="{E9DF3858-FCDE-2FB6-1725-2D3D39E530CD}"/>
          </ac:spMkLst>
        </pc:spChg>
        <pc:spChg chg="add del mod ord">
          <ac:chgData name="Jiaxin Guan" userId="52ad03621584d8ae" providerId="LiveId" clId="{1A8452BD-4E17-4120-A0AC-E0E9675DD6C2}" dt="2024-08-20T09:00:22.106" v="976" actId="700"/>
          <ac:spMkLst>
            <pc:docMk/>
            <pc:sldMk cId="1472582287" sldId="703"/>
            <ac:spMk id="5" creationId="{23D8A4D2-C2C1-A099-1626-532E2E98DE8E}"/>
          </ac:spMkLst>
        </pc:spChg>
        <pc:spChg chg="add mod">
          <ac:chgData name="Jiaxin Guan" userId="52ad03621584d8ae" providerId="LiveId" clId="{1A8452BD-4E17-4120-A0AC-E0E9675DD6C2}" dt="2024-08-20T09:02:58.423" v="1038" actId="1076"/>
          <ac:spMkLst>
            <pc:docMk/>
            <pc:sldMk cId="1472582287" sldId="703"/>
            <ac:spMk id="6" creationId="{9559DDF5-9F99-6EEF-4D45-2B2466CCF53E}"/>
          </ac:spMkLst>
        </pc:spChg>
        <pc:picChg chg="add mod">
          <ac:chgData name="Jiaxin Guan" userId="52ad03621584d8ae" providerId="LiveId" clId="{1A8452BD-4E17-4120-A0AC-E0E9675DD6C2}" dt="2024-08-20T22:04:30.598" v="6329" actId="207"/>
          <ac:picMkLst>
            <pc:docMk/>
            <pc:sldMk cId="1472582287" sldId="703"/>
            <ac:picMk id="2" creationId="{4075D850-8468-ACC0-ED00-B4B12884751E}"/>
          </ac:picMkLst>
        </pc:picChg>
        <pc:picChg chg="add mod">
          <ac:chgData name="Jiaxin Guan" userId="52ad03621584d8ae" providerId="LiveId" clId="{1A8452BD-4E17-4120-A0AC-E0E9675DD6C2}" dt="2024-08-20T22:04:30.598" v="6329" actId="207"/>
          <ac:picMkLst>
            <pc:docMk/>
            <pc:sldMk cId="1472582287" sldId="703"/>
            <ac:picMk id="3" creationId="{F7CF310A-2BE3-AF39-7064-8E98F08FCCB0}"/>
          </ac:picMkLst>
        </pc:picChg>
      </pc:sldChg>
      <pc:sldChg chg="addSp delSp modSp new mod setBg">
        <pc:chgData name="Jiaxin Guan" userId="52ad03621584d8ae" providerId="LiveId" clId="{1A8452BD-4E17-4120-A0AC-E0E9675DD6C2}" dt="2024-08-20T22:05:17.604" v="6331" actId="207"/>
        <pc:sldMkLst>
          <pc:docMk/>
          <pc:sldMk cId="1207539197" sldId="704"/>
        </pc:sldMkLst>
        <pc:spChg chg="add mod">
          <ac:chgData name="Jiaxin Guan" userId="52ad03621584d8ae" providerId="LiveId" clId="{1A8452BD-4E17-4120-A0AC-E0E9675DD6C2}" dt="2024-08-20T21:55:59.546" v="6298" actId="26606"/>
          <ac:spMkLst>
            <pc:docMk/>
            <pc:sldMk cId="1207539197" sldId="704"/>
            <ac:spMk id="2" creationId="{3457E1C3-4879-A015-5B6A-4D175C99B4D1}"/>
          </ac:spMkLst>
        </pc:spChg>
        <pc:spChg chg="add del">
          <ac:chgData name="Jiaxin Guan" userId="52ad03621584d8ae" providerId="LiveId" clId="{1A8452BD-4E17-4120-A0AC-E0E9675DD6C2}" dt="2024-08-20T21:55:59.546" v="6298" actId="26606"/>
          <ac:spMkLst>
            <pc:docMk/>
            <pc:sldMk cId="1207539197" sldId="704"/>
            <ac:spMk id="1031" creationId="{8F834F50-341F-42A5-8C78-91B137699B0F}"/>
          </ac:spMkLst>
        </pc:spChg>
        <pc:spChg chg="add del">
          <ac:chgData name="Jiaxin Guan" userId="52ad03621584d8ae" providerId="LiveId" clId="{1A8452BD-4E17-4120-A0AC-E0E9675DD6C2}" dt="2024-08-20T21:55:59.546" v="6298" actId="26606"/>
          <ac:spMkLst>
            <pc:docMk/>
            <pc:sldMk cId="1207539197" sldId="704"/>
            <ac:spMk id="1033" creationId="{333EC967-C9F3-4E15-95C7-C2E77A1E1690}"/>
          </ac:spMkLst>
        </pc:spChg>
        <pc:spChg chg="add del">
          <ac:chgData name="Jiaxin Guan" userId="52ad03621584d8ae" providerId="LiveId" clId="{1A8452BD-4E17-4120-A0AC-E0E9675DD6C2}" dt="2024-08-20T21:55:59.546" v="6298" actId="26606"/>
          <ac:spMkLst>
            <pc:docMk/>
            <pc:sldMk cId="1207539197" sldId="704"/>
            <ac:spMk id="1037" creationId="{94837155-5FB8-4A96-864C-066D5C6556F6}"/>
          </ac:spMkLst>
        </pc:spChg>
        <pc:spChg chg="add del">
          <ac:chgData name="Jiaxin Guan" userId="52ad03621584d8ae" providerId="LiveId" clId="{1A8452BD-4E17-4120-A0AC-E0E9675DD6C2}" dt="2024-08-20T21:55:59.546" v="6298" actId="26606"/>
          <ac:spMkLst>
            <pc:docMk/>
            <pc:sldMk cId="1207539197" sldId="704"/>
            <ac:spMk id="1039" creationId="{585918EE-77B5-4057-BB22-B9CE13905F73}"/>
          </ac:spMkLst>
        </pc:spChg>
        <pc:spChg chg="add del">
          <ac:chgData name="Jiaxin Guan" userId="52ad03621584d8ae" providerId="LiveId" clId="{1A8452BD-4E17-4120-A0AC-E0E9675DD6C2}" dt="2024-08-20T21:55:59.546" v="6298" actId="26606"/>
          <ac:spMkLst>
            <pc:docMk/>
            <pc:sldMk cId="1207539197" sldId="704"/>
            <ac:spMk id="1041" creationId="{9DC7B070-A583-45C7-AF93-0E8F020EF61A}"/>
          </ac:spMkLst>
        </pc:spChg>
        <pc:grpChg chg="add del mod">
          <ac:chgData name="Jiaxin Guan" userId="52ad03621584d8ae" providerId="LiveId" clId="{1A8452BD-4E17-4120-A0AC-E0E9675DD6C2}" dt="2024-08-20T21:56:08.965" v="6299" actId="165"/>
          <ac:grpSpMkLst>
            <pc:docMk/>
            <pc:sldMk cId="1207539197" sldId="704"/>
            <ac:grpSpMk id="3" creationId="{C9F22859-802D-BE43-304D-F4853D418D7E}"/>
          </ac:grpSpMkLst>
        </pc:grpChg>
        <pc:picChg chg="mod topLvl">
          <ac:chgData name="Jiaxin Guan" userId="52ad03621584d8ae" providerId="LiveId" clId="{1A8452BD-4E17-4120-A0AC-E0E9675DD6C2}" dt="2024-08-20T22:05:17.604" v="6331" actId="207"/>
          <ac:picMkLst>
            <pc:docMk/>
            <pc:sldMk cId="1207539197" sldId="704"/>
            <ac:picMk id="4" creationId="{B31EC668-C227-6071-599A-04AA85A7ECDF}"/>
          </ac:picMkLst>
        </pc:picChg>
        <pc:picChg chg="mod topLvl">
          <ac:chgData name="Jiaxin Guan" userId="52ad03621584d8ae" providerId="LiveId" clId="{1A8452BD-4E17-4120-A0AC-E0E9675DD6C2}" dt="2024-08-20T22:05:17.604" v="6331" actId="207"/>
          <ac:picMkLst>
            <pc:docMk/>
            <pc:sldMk cId="1207539197" sldId="704"/>
            <ac:picMk id="5" creationId="{E5ED7D82-7C00-6B4B-9069-C13CC990090A}"/>
          </ac:picMkLst>
        </pc:picChg>
        <pc:picChg chg="add mod ord">
          <ac:chgData name="Jiaxin Guan" userId="52ad03621584d8ae" providerId="LiveId" clId="{1A8452BD-4E17-4120-A0AC-E0E9675DD6C2}" dt="2024-08-20T21:55:59.546" v="6298" actId="26606"/>
          <ac:picMkLst>
            <pc:docMk/>
            <pc:sldMk cId="1207539197" sldId="704"/>
            <ac:picMk id="1026" creationId="{EF5ECBFB-40A3-9DE4-9169-ADC4AFFC35AC}"/>
          </ac:picMkLst>
        </pc:picChg>
        <pc:cxnChg chg="add del">
          <ac:chgData name="Jiaxin Guan" userId="52ad03621584d8ae" providerId="LiveId" clId="{1A8452BD-4E17-4120-A0AC-E0E9675DD6C2}" dt="2024-08-20T21:55:59.546" v="6298" actId="26606"/>
          <ac:cxnSpMkLst>
            <pc:docMk/>
            <pc:sldMk cId="1207539197" sldId="704"/>
            <ac:cxnSpMk id="1035" creationId="{58A9D3D4-1F89-47F0-A597-FE1A004D9737}"/>
          </ac:cxnSpMkLst>
        </pc:cxnChg>
      </pc:sldChg>
      <pc:sldChg chg="addSp delSp modSp add mod setBg modAnim delDesignElem">
        <pc:chgData name="Jiaxin Guan" userId="52ad03621584d8ae" providerId="LiveId" clId="{1A8452BD-4E17-4120-A0AC-E0E9675DD6C2}" dt="2024-08-20T22:08:26.497" v="6345"/>
        <pc:sldMkLst>
          <pc:docMk/>
          <pc:sldMk cId="3453309695" sldId="705"/>
        </pc:sldMkLst>
        <pc:spChg chg="add del mod">
          <ac:chgData name="Jiaxin Guan" userId="52ad03621584d8ae" providerId="LiveId" clId="{1A8452BD-4E17-4120-A0AC-E0E9675DD6C2}" dt="2024-08-20T18:42:36.260" v="4763" actId="20577"/>
          <ac:spMkLst>
            <pc:docMk/>
            <pc:sldMk cId="3453309695" sldId="705"/>
            <ac:spMk id="2" creationId="{3125FA4E-C05D-3EE6-E2EB-88C302B1EC32}"/>
          </ac:spMkLst>
        </pc:spChg>
        <pc:spChg chg="mod">
          <ac:chgData name="Jiaxin Guan" userId="52ad03621584d8ae" providerId="LiveId" clId="{1A8452BD-4E17-4120-A0AC-E0E9675DD6C2}" dt="2024-08-20T10:03:19.718" v="1938" actId="207"/>
          <ac:spMkLst>
            <pc:docMk/>
            <pc:sldMk cId="3453309695" sldId="705"/>
            <ac:spMk id="5" creationId="{EE1D583A-DF0A-218B-BBB3-EB5C94EE0386}"/>
          </ac:spMkLst>
        </pc:spChg>
        <pc:spChg chg="mod">
          <ac:chgData name="Jiaxin Guan" userId="52ad03621584d8ae" providerId="LiveId" clId="{1A8452BD-4E17-4120-A0AC-E0E9675DD6C2}" dt="2024-08-20T10:03:40.317" v="1940" actId="207"/>
          <ac:spMkLst>
            <pc:docMk/>
            <pc:sldMk cId="3453309695" sldId="705"/>
            <ac:spMk id="6" creationId="{0B21E182-AA94-7E62-9BDD-2DEEE0898737}"/>
          </ac:spMkLst>
        </pc:spChg>
        <pc:spChg chg="mod">
          <ac:chgData name="Jiaxin Guan" userId="52ad03621584d8ae" providerId="LiveId" clId="{1A8452BD-4E17-4120-A0AC-E0E9675DD6C2}" dt="2024-08-20T15:47:29.614" v="2480" actId="20577"/>
          <ac:spMkLst>
            <pc:docMk/>
            <pc:sldMk cId="3453309695" sldId="705"/>
            <ac:spMk id="7" creationId="{377D161B-0A15-AB33-CCB0-EEA6494E296D}"/>
          </ac:spMkLst>
        </pc:spChg>
        <pc:spChg chg="mod">
          <ac:chgData name="Jiaxin Guan" userId="52ad03621584d8ae" providerId="LiveId" clId="{1A8452BD-4E17-4120-A0AC-E0E9675DD6C2}" dt="2024-08-20T10:03:30.267" v="1939" actId="207"/>
          <ac:spMkLst>
            <pc:docMk/>
            <pc:sldMk cId="3453309695" sldId="705"/>
            <ac:spMk id="8" creationId="{0EFAD236-7467-6B52-984F-7D443F29AF53}"/>
          </ac:spMkLst>
        </pc:spChg>
        <pc:spChg chg="mod">
          <ac:chgData name="Jiaxin Guan" userId="52ad03621584d8ae" providerId="LiveId" clId="{1A8452BD-4E17-4120-A0AC-E0E9675DD6C2}" dt="2024-08-20T10:03:40.317" v="1940" actId="207"/>
          <ac:spMkLst>
            <pc:docMk/>
            <pc:sldMk cId="3453309695" sldId="705"/>
            <ac:spMk id="9" creationId="{A19BF08E-3926-53F6-395E-64B29BB56F2A}"/>
          </ac:spMkLst>
        </pc:spChg>
        <pc:spChg chg="mod">
          <ac:chgData name="Jiaxin Guan" userId="52ad03621584d8ae" providerId="LiveId" clId="{1A8452BD-4E17-4120-A0AC-E0E9675DD6C2}" dt="2024-08-20T10:02:17.950" v="1933" actId="113"/>
          <ac:spMkLst>
            <pc:docMk/>
            <pc:sldMk cId="3453309695" sldId="705"/>
            <ac:spMk id="10" creationId="{E4E59CDA-D5F8-3758-E3F8-250CFC7C2D33}"/>
          </ac:spMkLst>
        </pc:spChg>
        <pc:spChg chg="mod">
          <ac:chgData name="Jiaxin Guan" userId="52ad03621584d8ae" providerId="LiveId" clId="{1A8452BD-4E17-4120-A0AC-E0E9675DD6C2}" dt="2024-08-20T10:03:30.267" v="1939" actId="207"/>
          <ac:spMkLst>
            <pc:docMk/>
            <pc:sldMk cId="3453309695" sldId="705"/>
            <ac:spMk id="13" creationId="{748349DC-DEB5-CB26-9BE9-947BC2F3730D}"/>
          </ac:spMkLst>
        </pc:spChg>
        <pc:spChg chg="mod">
          <ac:chgData name="Jiaxin Guan" userId="52ad03621584d8ae" providerId="LiveId" clId="{1A8452BD-4E17-4120-A0AC-E0E9675DD6C2}" dt="2024-08-20T10:03:40.317" v="1940" actId="207"/>
          <ac:spMkLst>
            <pc:docMk/>
            <pc:sldMk cId="3453309695" sldId="705"/>
            <ac:spMk id="14" creationId="{B41EA323-9E48-5E50-1C0B-28D0ADCD45DC}"/>
          </ac:spMkLst>
        </pc:spChg>
        <pc:spChg chg="mod">
          <ac:chgData name="Jiaxin Guan" userId="52ad03621584d8ae" providerId="LiveId" clId="{1A8452BD-4E17-4120-A0AC-E0E9675DD6C2}" dt="2024-08-20T10:02:42.578" v="1935" actId="114"/>
          <ac:spMkLst>
            <pc:docMk/>
            <pc:sldMk cId="3453309695" sldId="705"/>
            <ac:spMk id="15" creationId="{B40E3940-8835-C5EB-9DD3-EDDA546A80F4}"/>
          </ac:spMkLst>
        </pc:spChg>
        <pc:spChg chg="del">
          <ac:chgData name="Jiaxin Guan" userId="52ad03621584d8ae" providerId="LiveId" clId="{1A8452BD-4E17-4120-A0AC-E0E9675DD6C2}" dt="2024-08-20T10:00:33.366" v="1916"/>
          <ac:spMkLst>
            <pc:docMk/>
            <pc:sldMk cId="3453309695" sldId="705"/>
            <ac:spMk id="20" creationId="{A6B16355-27FB-445B-B646-02AB73637459}"/>
          </ac:spMkLst>
        </pc:spChg>
        <pc:spChg chg="del">
          <ac:chgData name="Jiaxin Guan" userId="52ad03621584d8ae" providerId="LiveId" clId="{1A8452BD-4E17-4120-A0AC-E0E9675DD6C2}" dt="2024-08-20T10:00:33.366" v="1916"/>
          <ac:spMkLst>
            <pc:docMk/>
            <pc:sldMk cId="3453309695" sldId="705"/>
            <ac:spMk id="24" creationId="{6B3BF2E5-C3AB-441F-A430-491119C56D26}"/>
          </ac:spMkLst>
        </pc:spChg>
        <pc:spChg chg="del">
          <ac:chgData name="Jiaxin Guan" userId="52ad03621584d8ae" providerId="LiveId" clId="{1A8452BD-4E17-4120-A0AC-E0E9675DD6C2}" dt="2024-08-20T10:00:33.366" v="1916"/>
          <ac:spMkLst>
            <pc:docMk/>
            <pc:sldMk cId="3453309695" sldId="705"/>
            <ac:spMk id="26" creationId="{DD07C90B-B81A-473B-8919-CA924E61FFCF}"/>
          </ac:spMkLst>
        </pc:spChg>
        <pc:picChg chg="add mod">
          <ac:chgData name="Jiaxin Guan" userId="52ad03621584d8ae" providerId="LiveId" clId="{1A8452BD-4E17-4120-A0AC-E0E9675DD6C2}" dt="2024-08-20T22:07:21.237" v="6342" actId="1076"/>
          <ac:picMkLst>
            <pc:docMk/>
            <pc:sldMk cId="3453309695" sldId="705"/>
            <ac:picMk id="3" creationId="{993CAEF6-63F4-A02E-E199-44DE85A066BD}"/>
          </ac:picMkLst>
        </pc:picChg>
        <pc:picChg chg="add mod">
          <ac:chgData name="Jiaxin Guan" userId="52ad03621584d8ae" providerId="LiveId" clId="{1A8452BD-4E17-4120-A0AC-E0E9675DD6C2}" dt="2024-08-20T22:08:09.024" v="6344" actId="207"/>
          <ac:picMkLst>
            <pc:docMk/>
            <pc:sldMk cId="3453309695" sldId="705"/>
            <ac:picMk id="4" creationId="{7639CFD1-8B29-8F02-6267-B7D0E0A4771B}"/>
          </ac:picMkLst>
        </pc:picChg>
        <pc:cxnChg chg="del">
          <ac:chgData name="Jiaxin Guan" userId="52ad03621584d8ae" providerId="LiveId" clId="{1A8452BD-4E17-4120-A0AC-E0E9675DD6C2}" dt="2024-08-20T10:00:33.366" v="1916"/>
          <ac:cxnSpMkLst>
            <pc:docMk/>
            <pc:sldMk cId="3453309695" sldId="705"/>
            <ac:cxnSpMk id="22" creationId="{06DA680F-F6AC-453E-A8BF-C5BDED2851DE}"/>
          </ac:cxnSpMkLst>
        </pc:cxnChg>
      </pc:sldChg>
      <pc:sldChg chg="addSp delSp modSp new mod modAnim">
        <pc:chgData name="Jiaxin Guan" userId="52ad03621584d8ae" providerId="LiveId" clId="{1A8452BD-4E17-4120-A0AC-E0E9675DD6C2}" dt="2024-08-20T21:44:53.352" v="6179" actId="1076"/>
        <pc:sldMkLst>
          <pc:docMk/>
          <pc:sldMk cId="2416920051" sldId="706"/>
        </pc:sldMkLst>
        <pc:spChg chg="mod">
          <ac:chgData name="Jiaxin Guan" userId="52ad03621584d8ae" providerId="LiveId" clId="{1A8452BD-4E17-4120-A0AC-E0E9675DD6C2}" dt="2024-08-20T16:41:00.899" v="2986" actId="20577"/>
          <ac:spMkLst>
            <pc:docMk/>
            <pc:sldMk cId="2416920051" sldId="706"/>
            <ac:spMk id="2" creationId="{505DBC18-0736-0C96-2F26-77E019464EA6}"/>
          </ac:spMkLst>
        </pc:spChg>
        <pc:spChg chg="del">
          <ac:chgData name="Jiaxin Guan" userId="52ad03621584d8ae" providerId="LiveId" clId="{1A8452BD-4E17-4120-A0AC-E0E9675DD6C2}" dt="2024-08-20T16:47:21.299" v="3059" actId="478"/>
          <ac:spMkLst>
            <pc:docMk/>
            <pc:sldMk cId="2416920051" sldId="706"/>
            <ac:spMk id="3" creationId="{2F0963E8-D04C-E14C-7E97-4E37BC2C22A6}"/>
          </ac:spMkLst>
        </pc:spChg>
        <pc:spChg chg="add mod">
          <ac:chgData name="Jiaxin Guan" userId="52ad03621584d8ae" providerId="LiveId" clId="{1A8452BD-4E17-4120-A0AC-E0E9675DD6C2}" dt="2024-08-20T17:05:42.295" v="3322" actId="1076"/>
          <ac:spMkLst>
            <pc:docMk/>
            <pc:sldMk cId="2416920051" sldId="706"/>
            <ac:spMk id="4" creationId="{3201C151-8F33-9223-7DF8-F0B9540E17BF}"/>
          </ac:spMkLst>
        </pc:spChg>
        <pc:spChg chg="add mod">
          <ac:chgData name="Jiaxin Guan" userId="52ad03621584d8ae" providerId="LiveId" clId="{1A8452BD-4E17-4120-A0AC-E0E9675DD6C2}" dt="2024-08-20T17:05:42.295" v="3322" actId="1076"/>
          <ac:spMkLst>
            <pc:docMk/>
            <pc:sldMk cId="2416920051" sldId="706"/>
            <ac:spMk id="5" creationId="{567A1608-573E-04EE-70B8-5FD36AD8B9A1}"/>
          </ac:spMkLst>
        </pc:spChg>
        <pc:spChg chg="add mod">
          <ac:chgData name="Jiaxin Guan" userId="52ad03621584d8ae" providerId="LiveId" clId="{1A8452BD-4E17-4120-A0AC-E0E9675DD6C2}" dt="2024-08-20T16:56:21.617" v="3222"/>
          <ac:spMkLst>
            <pc:docMk/>
            <pc:sldMk cId="2416920051" sldId="706"/>
            <ac:spMk id="12" creationId="{C975275D-44E7-1DF9-A4DC-8A538CCDFD81}"/>
          </ac:spMkLst>
        </pc:spChg>
        <pc:spChg chg="add mod">
          <ac:chgData name="Jiaxin Guan" userId="52ad03621584d8ae" providerId="LiveId" clId="{1A8452BD-4E17-4120-A0AC-E0E9675DD6C2}" dt="2024-08-20T17:05:42.295" v="3322" actId="1076"/>
          <ac:spMkLst>
            <pc:docMk/>
            <pc:sldMk cId="2416920051" sldId="706"/>
            <ac:spMk id="22" creationId="{932AB608-A229-28C4-F51E-58D5ECA3878A}"/>
          </ac:spMkLst>
        </pc:spChg>
        <pc:spChg chg="add mod">
          <ac:chgData name="Jiaxin Guan" userId="52ad03621584d8ae" providerId="LiveId" clId="{1A8452BD-4E17-4120-A0AC-E0E9675DD6C2}" dt="2024-08-20T17:05:42.295" v="3322" actId="1076"/>
          <ac:spMkLst>
            <pc:docMk/>
            <pc:sldMk cId="2416920051" sldId="706"/>
            <ac:spMk id="33" creationId="{3FCA4E8B-FFA8-6EFB-C005-6036824F0FEC}"/>
          </ac:spMkLst>
        </pc:spChg>
        <pc:spChg chg="add mod">
          <ac:chgData name="Jiaxin Guan" userId="52ad03621584d8ae" providerId="LiveId" clId="{1A8452BD-4E17-4120-A0AC-E0E9675DD6C2}" dt="2024-08-20T17:05:42.295" v="3322" actId="1076"/>
          <ac:spMkLst>
            <pc:docMk/>
            <pc:sldMk cId="2416920051" sldId="706"/>
            <ac:spMk id="41" creationId="{7DBE6C5B-CEB8-7136-3775-009BD2186063}"/>
          </ac:spMkLst>
        </pc:spChg>
        <pc:spChg chg="add mod">
          <ac:chgData name="Jiaxin Guan" userId="52ad03621584d8ae" providerId="LiveId" clId="{1A8452BD-4E17-4120-A0AC-E0E9675DD6C2}" dt="2024-08-20T17:05:42.295" v="3322" actId="1076"/>
          <ac:spMkLst>
            <pc:docMk/>
            <pc:sldMk cId="2416920051" sldId="706"/>
            <ac:spMk id="42" creationId="{7D38B14E-7FB6-C211-8935-E44C5E6CFB17}"/>
          </ac:spMkLst>
        </pc:spChg>
        <pc:spChg chg="add mod">
          <ac:chgData name="Jiaxin Guan" userId="52ad03621584d8ae" providerId="LiveId" clId="{1A8452BD-4E17-4120-A0AC-E0E9675DD6C2}" dt="2024-08-20T17:05:42.295" v="3322" actId="1076"/>
          <ac:spMkLst>
            <pc:docMk/>
            <pc:sldMk cId="2416920051" sldId="706"/>
            <ac:spMk id="49" creationId="{2C4A4486-561C-7945-DF78-2D06922A7882}"/>
          </ac:spMkLst>
        </pc:spChg>
        <pc:spChg chg="add mod">
          <ac:chgData name="Jiaxin Guan" userId="52ad03621584d8ae" providerId="LiveId" clId="{1A8452BD-4E17-4120-A0AC-E0E9675DD6C2}" dt="2024-08-20T17:05:48.583" v="3324" actId="1076"/>
          <ac:spMkLst>
            <pc:docMk/>
            <pc:sldMk cId="2416920051" sldId="706"/>
            <ac:spMk id="53" creationId="{862E2828-02AE-E316-94B3-5A14F1E9E47C}"/>
          </ac:spMkLst>
        </pc:spChg>
        <pc:spChg chg="add mod">
          <ac:chgData name="Jiaxin Guan" userId="52ad03621584d8ae" providerId="LiveId" clId="{1A8452BD-4E17-4120-A0AC-E0E9675DD6C2}" dt="2024-08-20T21:44:53.352" v="6179" actId="1076"/>
          <ac:spMkLst>
            <pc:docMk/>
            <pc:sldMk cId="2416920051" sldId="706"/>
            <ac:spMk id="54" creationId="{843A4908-D3C4-113C-0D41-587D2266C0BB}"/>
          </ac:spMkLst>
        </pc:spChg>
        <pc:spChg chg="add mod">
          <ac:chgData name="Jiaxin Guan" userId="52ad03621584d8ae" providerId="LiveId" clId="{1A8452BD-4E17-4120-A0AC-E0E9675DD6C2}" dt="2024-08-20T17:11:56.125" v="3456" actId="1076"/>
          <ac:spMkLst>
            <pc:docMk/>
            <pc:sldMk cId="2416920051" sldId="706"/>
            <ac:spMk id="55" creationId="{B83D33F9-0A24-D607-8D8A-0B0D9FEBA7D3}"/>
          </ac:spMkLst>
        </pc:sp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6" creationId="{F7AC1C66-CA22-AF4E-9857-DE80F33486CF}"/>
          </ac:cxnSpMkLst>
        </pc:cxnChg>
        <pc:cxnChg chg="add del mod">
          <ac:chgData name="Jiaxin Guan" userId="52ad03621584d8ae" providerId="LiveId" clId="{1A8452BD-4E17-4120-A0AC-E0E9675DD6C2}" dt="2024-08-20T16:58:47.639" v="3247" actId="478"/>
          <ac:cxnSpMkLst>
            <pc:docMk/>
            <pc:sldMk cId="2416920051" sldId="706"/>
            <ac:cxnSpMk id="7" creationId="{D5350F64-649D-3CDF-2A8F-ECC32E070D02}"/>
          </ac:cxnSpMkLst>
        </pc:cxnChg>
        <pc:cxnChg chg="add del mod">
          <ac:chgData name="Jiaxin Guan" userId="52ad03621584d8ae" providerId="LiveId" clId="{1A8452BD-4E17-4120-A0AC-E0E9675DD6C2}" dt="2024-08-20T16:59:04.466" v="3253" actId="478"/>
          <ac:cxnSpMkLst>
            <pc:docMk/>
            <pc:sldMk cId="2416920051" sldId="706"/>
            <ac:cxnSpMk id="9" creationId="{D78AC4BD-01F3-6B5B-0FED-68DBCEDB9791}"/>
          </ac:cxnSpMkLst>
        </pc:cxnChg>
        <pc:cxnChg chg="add mod">
          <ac:chgData name="Jiaxin Guan" userId="52ad03621584d8ae" providerId="LiveId" clId="{1A8452BD-4E17-4120-A0AC-E0E9675DD6C2}" dt="2024-08-20T16:56:21.617" v="3222"/>
          <ac:cxnSpMkLst>
            <pc:docMk/>
            <pc:sldMk cId="2416920051" sldId="706"/>
            <ac:cxnSpMk id="13" creationId="{B832B061-B05D-794E-4C0A-54185BD078A4}"/>
          </ac:cxnSpMkLst>
        </pc:cxnChg>
        <pc:cxnChg chg="add mod">
          <ac:chgData name="Jiaxin Guan" userId="52ad03621584d8ae" providerId="LiveId" clId="{1A8452BD-4E17-4120-A0AC-E0E9675DD6C2}" dt="2024-08-20T16:56:21.617" v="3222"/>
          <ac:cxnSpMkLst>
            <pc:docMk/>
            <pc:sldMk cId="2416920051" sldId="706"/>
            <ac:cxnSpMk id="14" creationId="{DA117231-D463-8CB4-AAAF-DDBC438B09BF}"/>
          </ac:cxnSpMkLst>
        </pc:cxnChg>
        <pc:cxnChg chg="add del mod">
          <ac:chgData name="Jiaxin Guan" userId="52ad03621584d8ae" providerId="LiveId" clId="{1A8452BD-4E17-4120-A0AC-E0E9675DD6C2}" dt="2024-08-20T16:58:49.843" v="3248" actId="478"/>
          <ac:cxnSpMkLst>
            <pc:docMk/>
            <pc:sldMk cId="2416920051" sldId="706"/>
            <ac:cxnSpMk id="15" creationId="{80AEC790-6DE5-DB58-D184-1D347B17E87E}"/>
          </ac:cxnSpMkLst>
        </pc:cxnChg>
        <pc:cxnChg chg="add del mod">
          <ac:chgData name="Jiaxin Guan" userId="52ad03621584d8ae" providerId="LiveId" clId="{1A8452BD-4E17-4120-A0AC-E0E9675DD6C2}" dt="2024-08-20T16:59:01.640" v="3251" actId="478"/>
          <ac:cxnSpMkLst>
            <pc:docMk/>
            <pc:sldMk cId="2416920051" sldId="706"/>
            <ac:cxnSpMk id="17" creationId="{1562F827-4A70-B6DA-824F-456BF8431014}"/>
          </ac:cxnSpMkLst>
        </pc:cxn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23" creationId="{4FF7C3D4-5FD6-F58A-280D-F6E28D7507A8}"/>
          </ac:cxnSpMkLst>
        </pc:cxn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24" creationId="{8521BEDA-8DF8-1886-418D-97CFAD168C6E}"/>
          </ac:cxnSpMkLst>
        </pc:cxn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28" creationId="{26409CD6-284E-5CBF-7C55-4CE9F9EDE7C5}"/>
          </ac:cxnSpMkLst>
        </pc:cxn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36" creationId="{5F47151E-32B6-E8D9-1FA0-48DAA4E7F059}"/>
          </ac:cxnSpMkLst>
        </pc:cxn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39" creationId="{D51EA6AE-40D6-0E83-C6F0-E7F3E45DB915}"/>
          </ac:cxnSpMkLst>
        </pc:cxn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43" creationId="{C2FFCD94-BE52-66D1-056C-623420A6CB8F}"/>
          </ac:cxnSpMkLst>
        </pc:cxn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46" creationId="{42180CAD-DA2F-7BC4-BDA6-EA3D2D01988A}"/>
          </ac:cxnSpMkLst>
        </pc:cxnChg>
        <pc:cxnChg chg="add mod">
          <ac:chgData name="Jiaxin Guan" userId="52ad03621584d8ae" providerId="LiveId" clId="{1A8452BD-4E17-4120-A0AC-E0E9675DD6C2}" dt="2024-08-20T17:05:42.295" v="3322" actId="1076"/>
          <ac:cxnSpMkLst>
            <pc:docMk/>
            <pc:sldMk cId="2416920051" sldId="706"/>
            <ac:cxnSpMk id="50" creationId="{A9FCD6A2-2D20-A04A-F861-5094491035FB}"/>
          </ac:cxnSpMkLst>
        </pc:cxnChg>
        <pc:cxnChg chg="add mod">
          <ac:chgData name="Jiaxin Guan" userId="52ad03621584d8ae" providerId="LiveId" clId="{1A8452BD-4E17-4120-A0AC-E0E9675DD6C2}" dt="2024-08-20T17:04:56.408" v="3307"/>
          <ac:cxnSpMkLst>
            <pc:docMk/>
            <pc:sldMk cId="2416920051" sldId="706"/>
            <ac:cxnSpMk id="52" creationId="{72A79723-0C76-020E-3A66-A357011826D6}"/>
          </ac:cxnSpMkLst>
        </pc:cxnChg>
      </pc:sldChg>
      <pc:sldChg chg="add del mod setBg modClrScheme chgLayout">
        <pc:chgData name="Jiaxin Guan" userId="52ad03621584d8ae" providerId="LiveId" clId="{1A8452BD-4E17-4120-A0AC-E0E9675DD6C2}" dt="2024-08-20T10:01:34.591" v="1927"/>
        <pc:sldMkLst>
          <pc:docMk/>
          <pc:sldMk cId="2562589041" sldId="706"/>
        </pc:sldMkLst>
      </pc:sldChg>
      <pc:sldChg chg="addSp delSp modSp add del mod">
        <pc:chgData name="Jiaxin Guan" userId="52ad03621584d8ae" providerId="LiveId" clId="{1A8452BD-4E17-4120-A0AC-E0E9675DD6C2}" dt="2024-08-20T17:10:09.817" v="3407" actId="47"/>
        <pc:sldMkLst>
          <pc:docMk/>
          <pc:sldMk cId="3679378183" sldId="707"/>
        </pc:sldMkLst>
        <pc:spChg chg="mod">
          <ac:chgData name="Jiaxin Guan" userId="52ad03621584d8ae" providerId="LiveId" clId="{1A8452BD-4E17-4120-A0AC-E0E9675DD6C2}" dt="2024-08-20T16:41:32.770" v="3025" actId="20577"/>
          <ac:spMkLst>
            <pc:docMk/>
            <pc:sldMk cId="3679378183" sldId="707"/>
            <ac:spMk id="2" creationId="{505DBC18-0736-0C96-2F26-77E019464EA6}"/>
          </ac:spMkLst>
        </pc:spChg>
        <pc:spChg chg="del">
          <ac:chgData name="Jiaxin Guan" userId="52ad03621584d8ae" providerId="LiveId" clId="{1A8452BD-4E17-4120-A0AC-E0E9675DD6C2}" dt="2024-08-20T17:09:29.037" v="3401" actId="478"/>
          <ac:spMkLst>
            <pc:docMk/>
            <pc:sldMk cId="3679378183" sldId="707"/>
            <ac:spMk id="3" creationId="{2F0963E8-D04C-E14C-7E97-4E37BC2C22A6}"/>
          </ac:spMkLst>
        </pc:spChg>
        <pc:spChg chg="add del mod">
          <ac:chgData name="Jiaxin Guan" userId="52ad03621584d8ae" providerId="LiveId" clId="{1A8452BD-4E17-4120-A0AC-E0E9675DD6C2}" dt="2024-08-20T17:10:08.073" v="3406" actId="478"/>
          <ac:spMkLst>
            <pc:docMk/>
            <pc:sldMk cId="3679378183" sldId="707"/>
            <ac:spMk id="4" creationId="{2777DFA7-D576-09A1-53B1-23FC6422C104}"/>
          </ac:spMkLst>
        </pc:spChg>
        <pc:spChg chg="add del mod">
          <ac:chgData name="Jiaxin Guan" userId="52ad03621584d8ae" providerId="LiveId" clId="{1A8452BD-4E17-4120-A0AC-E0E9675DD6C2}" dt="2024-08-20T17:10:04.711" v="3405" actId="478"/>
          <ac:spMkLst>
            <pc:docMk/>
            <pc:sldMk cId="3679378183" sldId="707"/>
            <ac:spMk id="5" creationId="{C83EA85F-CBE9-97A3-2AFA-D11110EC4914}"/>
          </ac:spMkLst>
        </pc:spChg>
      </pc:sldChg>
      <pc:sldChg chg="addSp delSp modSp add mod">
        <pc:chgData name="Jiaxin Guan" userId="52ad03621584d8ae" providerId="LiveId" clId="{1A8452BD-4E17-4120-A0AC-E0E9675DD6C2}" dt="2024-08-21T00:27:32.646" v="6624" actId="1038"/>
        <pc:sldMkLst>
          <pc:docMk/>
          <pc:sldMk cId="4018618903" sldId="708"/>
        </pc:sldMkLst>
        <pc:spChg chg="mod">
          <ac:chgData name="Jiaxin Guan" userId="52ad03621584d8ae" providerId="LiveId" clId="{1A8452BD-4E17-4120-A0AC-E0E9675DD6C2}" dt="2024-08-20T21:44:20.405" v="6165" actId="20577"/>
          <ac:spMkLst>
            <pc:docMk/>
            <pc:sldMk cId="4018618903" sldId="708"/>
            <ac:spMk id="2" creationId="{505DBC18-0736-0C96-2F26-77E019464EA6}"/>
          </ac:spMkLst>
        </pc:spChg>
        <pc:spChg chg="del">
          <ac:chgData name="Jiaxin Guan" userId="52ad03621584d8ae" providerId="LiveId" clId="{1A8452BD-4E17-4120-A0AC-E0E9675DD6C2}" dt="2024-08-20T17:12:45.987" v="3457" actId="478"/>
          <ac:spMkLst>
            <pc:docMk/>
            <pc:sldMk cId="4018618903" sldId="708"/>
            <ac:spMk id="3" creationId="{2F0963E8-D04C-E14C-7E97-4E37BC2C22A6}"/>
          </ac:spMkLst>
        </pc:spChg>
        <pc:spChg chg="add mod">
          <ac:chgData name="Jiaxin Guan" userId="52ad03621584d8ae" providerId="LiveId" clId="{1A8452BD-4E17-4120-A0AC-E0E9675DD6C2}" dt="2024-08-20T17:21:45.053" v="3617" actId="1076"/>
          <ac:spMkLst>
            <pc:docMk/>
            <pc:sldMk cId="4018618903" sldId="708"/>
            <ac:spMk id="4" creationId="{2F4D817E-37F4-A5FA-98FC-8B8E4CC120CD}"/>
          </ac:spMkLst>
        </pc:spChg>
        <pc:spChg chg="add mod">
          <ac:chgData name="Jiaxin Guan" userId="52ad03621584d8ae" providerId="LiveId" clId="{1A8452BD-4E17-4120-A0AC-E0E9675DD6C2}" dt="2024-08-21T00:27:32.646" v="6624" actId="1038"/>
          <ac:spMkLst>
            <pc:docMk/>
            <pc:sldMk cId="4018618903" sldId="708"/>
            <ac:spMk id="5" creationId="{AB963E69-B8CA-5002-2833-D187B9C0212C}"/>
          </ac:spMkLst>
        </pc:spChg>
        <pc:spChg chg="add mod">
          <ac:chgData name="Jiaxin Guan" userId="52ad03621584d8ae" providerId="LiveId" clId="{1A8452BD-4E17-4120-A0AC-E0E9675DD6C2}" dt="2024-08-21T00:27:32.646" v="6624" actId="1038"/>
          <ac:spMkLst>
            <pc:docMk/>
            <pc:sldMk cId="4018618903" sldId="708"/>
            <ac:spMk id="6" creationId="{55C1961F-CD0C-F5DA-B347-A3D8CE3552F1}"/>
          </ac:spMkLst>
        </pc:spChg>
        <pc:spChg chg="add mod">
          <ac:chgData name="Jiaxin Guan" userId="52ad03621584d8ae" providerId="LiveId" clId="{1A8452BD-4E17-4120-A0AC-E0E9675DD6C2}" dt="2024-08-21T00:27:32.646" v="6624" actId="1038"/>
          <ac:spMkLst>
            <pc:docMk/>
            <pc:sldMk cId="4018618903" sldId="708"/>
            <ac:spMk id="9" creationId="{6E128A26-8B7E-537F-F3C5-E8ACDD272780}"/>
          </ac:spMkLst>
        </pc:spChg>
        <pc:spChg chg="add mod">
          <ac:chgData name="Jiaxin Guan" userId="52ad03621584d8ae" providerId="LiveId" clId="{1A8452BD-4E17-4120-A0AC-E0E9675DD6C2}" dt="2024-08-20T17:17:50.740" v="3559"/>
          <ac:spMkLst>
            <pc:docMk/>
            <pc:sldMk cId="4018618903" sldId="708"/>
            <ac:spMk id="10" creationId="{7099C7DE-7FA7-4947-E26F-F0A92E40B606}"/>
          </ac:spMkLst>
        </pc:spChg>
        <pc:spChg chg="add mod">
          <ac:chgData name="Jiaxin Guan" userId="52ad03621584d8ae" providerId="LiveId" clId="{1A8452BD-4E17-4120-A0AC-E0E9675DD6C2}" dt="2024-08-21T00:27:32.646" v="6624" actId="1038"/>
          <ac:spMkLst>
            <pc:docMk/>
            <pc:sldMk cId="4018618903" sldId="708"/>
            <ac:spMk id="12" creationId="{5EADA39D-4F9F-CE04-2D5E-8F20CAAD7FFC}"/>
          </ac:spMkLst>
        </pc:spChg>
        <pc:spChg chg="add del mod">
          <ac:chgData name="Jiaxin Guan" userId="52ad03621584d8ae" providerId="LiveId" clId="{1A8452BD-4E17-4120-A0AC-E0E9675DD6C2}" dt="2024-08-20T17:19:08.600" v="3584" actId="478"/>
          <ac:spMkLst>
            <pc:docMk/>
            <pc:sldMk cId="4018618903" sldId="708"/>
            <ac:spMk id="14" creationId="{1330559D-6E18-D052-55C1-7D1030FEE469}"/>
          </ac:spMkLst>
        </pc:spChg>
        <pc:spChg chg="add mod">
          <ac:chgData name="Jiaxin Guan" userId="52ad03621584d8ae" providerId="LiveId" clId="{1A8452BD-4E17-4120-A0AC-E0E9675DD6C2}" dt="2024-08-21T00:27:32.646" v="6624" actId="1038"/>
          <ac:spMkLst>
            <pc:docMk/>
            <pc:sldMk cId="4018618903" sldId="708"/>
            <ac:spMk id="16" creationId="{7015D68A-0421-E6DC-F9BA-3ACD79F4EBF9}"/>
          </ac:spMkLst>
        </pc:spChg>
        <pc:spChg chg="add del mod">
          <ac:chgData name="Jiaxin Guan" userId="52ad03621584d8ae" providerId="LiveId" clId="{1A8452BD-4E17-4120-A0AC-E0E9675DD6C2}" dt="2024-08-20T17:18:26.936" v="3568" actId="478"/>
          <ac:spMkLst>
            <pc:docMk/>
            <pc:sldMk cId="4018618903" sldId="708"/>
            <ac:spMk id="18" creationId="{74590D0A-4F33-D252-973C-25129FC84CAB}"/>
          </ac:spMkLst>
        </pc:spChg>
        <pc:spChg chg="add mod">
          <ac:chgData name="Jiaxin Guan" userId="52ad03621584d8ae" providerId="LiveId" clId="{1A8452BD-4E17-4120-A0AC-E0E9675DD6C2}" dt="2024-08-21T00:27:32.646" v="6624" actId="1038"/>
          <ac:spMkLst>
            <pc:docMk/>
            <pc:sldMk cId="4018618903" sldId="708"/>
            <ac:spMk id="19" creationId="{271F2557-EE8F-BB4E-BA7F-3B369AE8E58A}"/>
          </ac:spMkLst>
        </pc:spChg>
        <pc:spChg chg="add mod">
          <ac:chgData name="Jiaxin Guan" userId="52ad03621584d8ae" providerId="LiveId" clId="{1A8452BD-4E17-4120-A0AC-E0E9675DD6C2}" dt="2024-08-21T00:27:32.646" v="6624" actId="1038"/>
          <ac:spMkLst>
            <pc:docMk/>
            <pc:sldMk cId="4018618903" sldId="708"/>
            <ac:spMk id="20" creationId="{10CCFD46-836C-7FD4-88FF-6B2914BDC58A}"/>
          </ac:spMkLst>
        </pc:spChg>
        <pc:spChg chg="add mod">
          <ac:chgData name="Jiaxin Guan" userId="52ad03621584d8ae" providerId="LiveId" clId="{1A8452BD-4E17-4120-A0AC-E0E9675DD6C2}" dt="2024-08-21T00:27:32.646" v="6624" actId="1038"/>
          <ac:spMkLst>
            <pc:docMk/>
            <pc:sldMk cId="4018618903" sldId="708"/>
            <ac:spMk id="21" creationId="{E1C88124-7C7C-9FFE-F628-EF7B1054A4F9}"/>
          </ac:spMkLst>
        </pc:spChg>
        <pc:cxnChg chg="add mod">
          <ac:chgData name="Jiaxin Guan" userId="52ad03621584d8ae" providerId="LiveId" clId="{1A8452BD-4E17-4120-A0AC-E0E9675DD6C2}" dt="2024-08-21T00:27:32.646" v="6624" actId="1038"/>
          <ac:cxnSpMkLst>
            <pc:docMk/>
            <pc:sldMk cId="4018618903" sldId="708"/>
            <ac:cxnSpMk id="7" creationId="{5F3ECBF7-3529-BDD9-0C76-E12925E165D1}"/>
          </ac:cxnSpMkLst>
        </pc:cxnChg>
        <pc:cxnChg chg="add mod">
          <ac:chgData name="Jiaxin Guan" userId="52ad03621584d8ae" providerId="LiveId" clId="{1A8452BD-4E17-4120-A0AC-E0E9675DD6C2}" dt="2024-08-21T00:27:32.646" v="6624" actId="1038"/>
          <ac:cxnSpMkLst>
            <pc:docMk/>
            <pc:sldMk cId="4018618903" sldId="708"/>
            <ac:cxnSpMk id="8" creationId="{996DF68E-298C-4B5F-455F-B145580CFF12}"/>
          </ac:cxnSpMkLst>
        </pc:cxnChg>
        <pc:cxnChg chg="add mod">
          <ac:chgData name="Jiaxin Guan" userId="52ad03621584d8ae" providerId="LiveId" clId="{1A8452BD-4E17-4120-A0AC-E0E9675DD6C2}" dt="2024-08-21T00:27:32.646" v="6624" actId="1038"/>
          <ac:cxnSpMkLst>
            <pc:docMk/>
            <pc:sldMk cId="4018618903" sldId="708"/>
            <ac:cxnSpMk id="11" creationId="{1C370785-395E-0A81-C892-111DA1207057}"/>
          </ac:cxnSpMkLst>
        </pc:cxnChg>
        <pc:cxnChg chg="add mod">
          <ac:chgData name="Jiaxin Guan" userId="52ad03621584d8ae" providerId="LiveId" clId="{1A8452BD-4E17-4120-A0AC-E0E9675DD6C2}" dt="2024-08-21T00:27:32.646" v="6624" actId="1038"/>
          <ac:cxnSpMkLst>
            <pc:docMk/>
            <pc:sldMk cId="4018618903" sldId="708"/>
            <ac:cxnSpMk id="13" creationId="{634559FF-4C4A-9124-6BE5-0BD0B9BBE4F1}"/>
          </ac:cxnSpMkLst>
        </pc:cxnChg>
        <pc:cxnChg chg="add mod">
          <ac:chgData name="Jiaxin Guan" userId="52ad03621584d8ae" providerId="LiveId" clId="{1A8452BD-4E17-4120-A0AC-E0E9675DD6C2}" dt="2024-08-21T00:27:32.646" v="6624" actId="1038"/>
          <ac:cxnSpMkLst>
            <pc:docMk/>
            <pc:sldMk cId="4018618903" sldId="708"/>
            <ac:cxnSpMk id="15" creationId="{FE99FEB6-F14A-ED32-75CA-B25CABA92785}"/>
          </ac:cxnSpMkLst>
        </pc:cxnChg>
        <pc:cxnChg chg="add mod">
          <ac:chgData name="Jiaxin Guan" userId="52ad03621584d8ae" providerId="LiveId" clId="{1A8452BD-4E17-4120-A0AC-E0E9675DD6C2}" dt="2024-08-21T00:27:32.646" v="6624" actId="1038"/>
          <ac:cxnSpMkLst>
            <pc:docMk/>
            <pc:sldMk cId="4018618903" sldId="708"/>
            <ac:cxnSpMk id="17" creationId="{F6FBFE63-25EB-91CB-9573-D3A75FB0B3D5}"/>
          </ac:cxnSpMkLst>
        </pc:cxnChg>
      </pc:sldChg>
      <pc:sldChg chg="add del">
        <pc:chgData name="Jiaxin Guan" userId="52ad03621584d8ae" providerId="LiveId" clId="{1A8452BD-4E17-4120-A0AC-E0E9675DD6C2}" dt="2024-08-20T17:22:25.028" v="3666"/>
        <pc:sldMkLst>
          <pc:docMk/>
          <pc:sldMk cId="129069407" sldId="709"/>
        </pc:sldMkLst>
      </pc:sldChg>
      <pc:sldChg chg="addSp delSp modSp new mod ord modTransition delAnim modAnim">
        <pc:chgData name="Jiaxin Guan" userId="52ad03621584d8ae" providerId="LiveId" clId="{1A8452BD-4E17-4120-A0AC-E0E9675DD6C2}" dt="2024-08-21T01:19:40.542" v="7034" actId="1076"/>
        <pc:sldMkLst>
          <pc:docMk/>
          <pc:sldMk cId="1670220198" sldId="709"/>
        </pc:sldMkLst>
        <pc:spChg chg="mod">
          <ac:chgData name="Jiaxin Guan" userId="52ad03621584d8ae" providerId="LiveId" clId="{1A8452BD-4E17-4120-A0AC-E0E9675DD6C2}" dt="2024-08-21T01:16:26.861" v="7021" actId="20577"/>
          <ac:spMkLst>
            <pc:docMk/>
            <pc:sldMk cId="1670220198" sldId="709"/>
            <ac:spMk id="2" creationId="{DC9D1EC0-FC2C-082C-BA6E-EFD469A997D9}"/>
          </ac:spMkLst>
        </pc:spChg>
        <pc:spChg chg="add mod">
          <ac:chgData name="Jiaxin Guan" userId="52ad03621584d8ae" providerId="LiveId" clId="{1A8452BD-4E17-4120-A0AC-E0E9675DD6C2}" dt="2024-08-21T01:19:40.542" v="7034" actId="1076"/>
          <ac:spMkLst>
            <pc:docMk/>
            <pc:sldMk cId="1670220198" sldId="709"/>
            <ac:spMk id="3" creationId="{18288F04-39D9-FD37-6225-220904CE834D}"/>
          </ac:spMkLst>
        </pc:spChg>
        <pc:spChg chg="del">
          <ac:chgData name="Jiaxin Guan" userId="52ad03621584d8ae" providerId="LiveId" clId="{1A8452BD-4E17-4120-A0AC-E0E9675DD6C2}" dt="2024-08-20T17:23:05.439" v="3704" actId="478"/>
          <ac:spMkLst>
            <pc:docMk/>
            <pc:sldMk cId="1670220198" sldId="709"/>
            <ac:spMk id="3" creationId="{F81C3688-DA51-5FCA-944A-46BDFB75E588}"/>
          </ac:spMkLst>
        </pc:spChg>
        <pc:spChg chg="add mod">
          <ac:chgData name="Jiaxin Guan" userId="52ad03621584d8ae" providerId="LiveId" clId="{1A8452BD-4E17-4120-A0AC-E0E9675DD6C2}" dt="2024-08-20T19:36:52.367" v="6137" actId="1076"/>
          <ac:spMkLst>
            <pc:docMk/>
            <pc:sldMk cId="1670220198" sldId="709"/>
            <ac:spMk id="4" creationId="{BE63565F-0A1A-E63F-A8D7-02B72DDB6816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8" creationId="{470CBF43-0F48-EC29-C98F-00138B7E616E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9" creationId="{73D3DEA2-D163-C5C6-AEC4-90A469D80212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10" creationId="{8178C569-441A-4CCA-78F9-2E4D5E8A8F93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11" creationId="{DECD74C1-3367-835C-8B25-37F9117DBFEB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12" creationId="{587BC6DA-FD7D-556E-6229-02C9B1412070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14" creationId="{34ADA4A9-0574-975F-2FEE-85E550AA9D34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15" creationId="{889E653D-F12F-FB92-C17E-B69C4EF4F368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16" creationId="{7D402438-B496-F49F-6E02-B9751C3633C2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19" creationId="{57E35DF2-60D4-C700-AF0D-01834AD5B266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21" creationId="{C74C794E-69EB-98CC-94BC-0BE57BF6EEF8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23" creationId="{FFD84D49-4EA9-61C5-1D48-DD063B98980E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25" creationId="{0372A345-2610-C970-1BDC-29A79425BC80}"/>
          </ac:spMkLst>
        </pc:spChg>
        <pc:spChg chg="add del mod">
          <ac:chgData name="Jiaxin Guan" userId="52ad03621584d8ae" providerId="LiveId" clId="{1A8452BD-4E17-4120-A0AC-E0E9675DD6C2}" dt="2024-08-21T01:18:19.245" v="7027" actId="478"/>
          <ac:spMkLst>
            <pc:docMk/>
            <pc:sldMk cId="1670220198" sldId="709"/>
            <ac:spMk id="27" creationId="{53516C30-1FC1-1CDC-C151-A4DBC09A7E4E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29" creationId="{69464D93-2A63-C538-632E-35FA0817D7B8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30" creationId="{952DB575-EFF2-ED15-692E-18634F91825A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31" creationId="{A2B79C19-8085-1B1D-FC29-5305EADD4932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32" creationId="{E378BA1E-99ED-94A0-0571-F9F13F36B25B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33" creationId="{4EBDF097-AEA3-8FD8-B7F4-D5B093C4AC02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34" creationId="{4B9FE7EF-7457-AFA9-1A92-CD8BAF6CBFF4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35" creationId="{661B9C80-CDFC-E839-226E-51BA8684C185}"/>
          </ac:spMkLst>
        </pc:spChg>
        <pc:spChg chg="add del mod">
          <ac:chgData name="Jiaxin Guan" userId="52ad03621584d8ae" providerId="LiveId" clId="{1A8452BD-4E17-4120-A0AC-E0E9675DD6C2}" dt="2024-08-21T01:18:19.245" v="7027" actId="478"/>
          <ac:spMkLst>
            <pc:docMk/>
            <pc:sldMk cId="1670220198" sldId="709"/>
            <ac:spMk id="36" creationId="{D9BDCC3B-99F4-4769-352F-92BA2D978DFE}"/>
          </ac:spMkLst>
        </pc:spChg>
        <pc:spChg chg="add del">
          <ac:chgData name="Jiaxin Guan" userId="52ad03621584d8ae" providerId="LiveId" clId="{1A8452BD-4E17-4120-A0AC-E0E9675DD6C2}" dt="2024-08-20T17:41:10.464" v="3951" actId="478"/>
          <ac:spMkLst>
            <pc:docMk/>
            <pc:sldMk cId="1670220198" sldId="709"/>
            <ac:spMk id="48" creationId="{4DF89DA2-5CDE-AD50-3C11-19647C8B905B}"/>
          </ac:spMkLst>
        </pc:spChg>
        <pc:spChg chg="add del">
          <ac:chgData name="Jiaxin Guan" userId="52ad03621584d8ae" providerId="LiveId" clId="{1A8452BD-4E17-4120-A0AC-E0E9675DD6C2}" dt="2024-08-20T17:41:27.409" v="3953" actId="478"/>
          <ac:spMkLst>
            <pc:docMk/>
            <pc:sldMk cId="1670220198" sldId="709"/>
            <ac:spMk id="49" creationId="{2C309EC9-C1D7-21AF-455E-E5CC34CF4D6D}"/>
          </ac:spMkLst>
        </pc:spChg>
        <pc:spChg chg="add mod">
          <ac:chgData name="Jiaxin Guan" userId="52ad03621584d8ae" providerId="LiveId" clId="{1A8452BD-4E17-4120-A0AC-E0E9675DD6C2}" dt="2024-08-21T01:19:04.142" v="7029" actId="1076"/>
          <ac:spMkLst>
            <pc:docMk/>
            <pc:sldMk cId="1670220198" sldId="709"/>
            <ac:spMk id="50" creationId="{4044BEA5-E895-A065-6B82-1620C58A4972}"/>
          </ac:spMkLst>
        </pc:spChg>
        <pc:spChg chg="add del mod">
          <ac:chgData name="Jiaxin Guan" userId="52ad03621584d8ae" providerId="LiveId" clId="{1A8452BD-4E17-4120-A0AC-E0E9675DD6C2}" dt="2024-08-21T01:18:19.245" v="7027" actId="478"/>
          <ac:spMkLst>
            <pc:docMk/>
            <pc:sldMk cId="1670220198" sldId="709"/>
            <ac:spMk id="51" creationId="{C6C33CC6-80F5-E5F5-AD5D-7583ED8733A0}"/>
          </ac:spMkLst>
        </pc:spChg>
        <pc:cxnChg chg="add mod">
          <ac:chgData name="Jiaxin Guan" userId="52ad03621584d8ae" providerId="LiveId" clId="{1A8452BD-4E17-4120-A0AC-E0E9675DD6C2}" dt="2024-08-21T01:19:04.142" v="7029" actId="1076"/>
          <ac:cxnSpMkLst>
            <pc:docMk/>
            <pc:sldMk cId="1670220198" sldId="709"/>
            <ac:cxnSpMk id="6" creationId="{152F5495-541B-192A-943A-D7DA2FE9C223}"/>
          </ac:cxnSpMkLst>
        </pc:cxnChg>
        <pc:cxnChg chg="add del mod">
          <ac:chgData name="Jiaxin Guan" userId="52ad03621584d8ae" providerId="LiveId" clId="{1A8452BD-4E17-4120-A0AC-E0E9675DD6C2}" dt="2024-08-20T17:35:19.241" v="3886" actId="478"/>
          <ac:cxnSpMkLst>
            <pc:docMk/>
            <pc:sldMk cId="1670220198" sldId="709"/>
            <ac:cxnSpMk id="13" creationId="{4E6BF61A-0BD7-582E-89E0-F970845E3655}"/>
          </ac:cxnSpMkLst>
        </pc:cxnChg>
        <pc:cxnChg chg="add mod">
          <ac:chgData name="Jiaxin Guan" userId="52ad03621584d8ae" providerId="LiveId" clId="{1A8452BD-4E17-4120-A0AC-E0E9675DD6C2}" dt="2024-08-21T01:19:04.142" v="7029" actId="1076"/>
          <ac:cxnSpMkLst>
            <pc:docMk/>
            <pc:sldMk cId="1670220198" sldId="709"/>
            <ac:cxnSpMk id="18" creationId="{C3877EBF-8672-BD6D-CD09-9CAF1D8F109A}"/>
          </ac:cxnSpMkLst>
        </pc:cxnChg>
        <pc:cxnChg chg="add mod">
          <ac:chgData name="Jiaxin Guan" userId="52ad03621584d8ae" providerId="LiveId" clId="{1A8452BD-4E17-4120-A0AC-E0E9675DD6C2}" dt="2024-08-21T01:19:04.142" v="7029" actId="1076"/>
          <ac:cxnSpMkLst>
            <pc:docMk/>
            <pc:sldMk cId="1670220198" sldId="709"/>
            <ac:cxnSpMk id="20" creationId="{6D6A790C-E43F-EB9D-2BF2-96A7A65B23DF}"/>
          </ac:cxnSpMkLst>
        </pc:cxnChg>
        <pc:cxnChg chg="add mod">
          <ac:chgData name="Jiaxin Guan" userId="52ad03621584d8ae" providerId="LiveId" clId="{1A8452BD-4E17-4120-A0AC-E0E9675DD6C2}" dt="2024-08-21T01:19:04.142" v="7029" actId="1076"/>
          <ac:cxnSpMkLst>
            <pc:docMk/>
            <pc:sldMk cId="1670220198" sldId="709"/>
            <ac:cxnSpMk id="22" creationId="{01557FF1-834C-57AE-2FC5-73AE8E6FA829}"/>
          </ac:cxnSpMkLst>
        </pc:cxnChg>
        <pc:cxnChg chg="add mod">
          <ac:chgData name="Jiaxin Guan" userId="52ad03621584d8ae" providerId="LiveId" clId="{1A8452BD-4E17-4120-A0AC-E0E9675DD6C2}" dt="2024-08-21T01:19:04.142" v="7029" actId="1076"/>
          <ac:cxnSpMkLst>
            <pc:docMk/>
            <pc:sldMk cId="1670220198" sldId="709"/>
            <ac:cxnSpMk id="24" creationId="{E745B56E-2980-0D4B-2C4E-EA8344AFD4E3}"/>
          </ac:cxnSpMkLst>
        </pc:cxnChg>
        <pc:cxnChg chg="add del mod">
          <ac:chgData name="Jiaxin Guan" userId="52ad03621584d8ae" providerId="LiveId" clId="{1A8452BD-4E17-4120-A0AC-E0E9675DD6C2}" dt="2024-08-21T01:18:23.144" v="7028" actId="478"/>
          <ac:cxnSpMkLst>
            <pc:docMk/>
            <pc:sldMk cId="1670220198" sldId="709"/>
            <ac:cxnSpMk id="26" creationId="{F0AF92E9-C2D6-C13E-1B1B-76F9E51FA861}"/>
          </ac:cxnSpMkLst>
        </pc:cxnChg>
        <pc:cxnChg chg="add del mod">
          <ac:chgData name="Jiaxin Guan" userId="52ad03621584d8ae" providerId="LiveId" clId="{1A8452BD-4E17-4120-A0AC-E0E9675DD6C2}" dt="2024-08-21T01:18:19.245" v="7027" actId="478"/>
          <ac:cxnSpMkLst>
            <pc:docMk/>
            <pc:sldMk cId="1670220198" sldId="709"/>
            <ac:cxnSpMk id="28" creationId="{C21837A1-6937-A137-B85D-EEAC9E972B65}"/>
          </ac:cxnSpMkLst>
        </pc:cxnChg>
        <pc:cxnChg chg="add del mod">
          <ac:chgData name="Jiaxin Guan" userId="52ad03621584d8ae" providerId="LiveId" clId="{1A8452BD-4E17-4120-A0AC-E0E9675DD6C2}" dt="2024-08-20T17:40:15.410" v="3942" actId="478"/>
          <ac:cxnSpMkLst>
            <pc:docMk/>
            <pc:sldMk cId="1670220198" sldId="709"/>
            <ac:cxnSpMk id="38" creationId="{7B7E037D-9E6D-3A99-186C-6D56714A1EF3}"/>
          </ac:cxnSpMkLst>
        </pc:cxnChg>
        <pc:cxnChg chg="add del mod">
          <ac:chgData name="Jiaxin Guan" userId="52ad03621584d8ae" providerId="LiveId" clId="{1A8452BD-4E17-4120-A0AC-E0E9675DD6C2}" dt="2024-08-20T17:40:49.817" v="3949" actId="478"/>
          <ac:cxnSpMkLst>
            <pc:docMk/>
            <pc:sldMk cId="1670220198" sldId="709"/>
            <ac:cxnSpMk id="43" creationId="{E75928EB-8784-C66E-F971-DFFD5ECEEAAA}"/>
          </ac:cxnSpMkLst>
        </pc:cxnChg>
      </pc:sldChg>
      <pc:sldChg chg="addSp delSp modSp add mod modTransition modAnim">
        <pc:chgData name="Jiaxin Guan" userId="52ad03621584d8ae" providerId="LiveId" clId="{1A8452BD-4E17-4120-A0AC-E0E9675DD6C2}" dt="2024-08-21T01:30:45.525" v="7070"/>
        <pc:sldMkLst>
          <pc:docMk/>
          <pc:sldMk cId="1998354260" sldId="710"/>
        </pc:sldMkLst>
        <pc:spChg chg="mod">
          <ac:chgData name="Jiaxin Guan" userId="52ad03621584d8ae" providerId="LiveId" clId="{1A8452BD-4E17-4120-A0AC-E0E9675DD6C2}" dt="2024-08-21T01:23:20.811" v="7040" actId="404"/>
          <ac:spMkLst>
            <pc:docMk/>
            <pc:sldMk cId="1998354260" sldId="710"/>
            <ac:spMk id="2" creationId="{DC9D1EC0-FC2C-082C-BA6E-EFD469A997D9}"/>
          </ac:spMkLst>
        </pc:spChg>
        <pc:spChg chg="del">
          <ac:chgData name="Jiaxin Guan" userId="52ad03621584d8ae" providerId="LiveId" clId="{1A8452BD-4E17-4120-A0AC-E0E9675DD6C2}" dt="2024-08-20T17:55:05.505" v="4138" actId="478"/>
          <ac:spMkLst>
            <pc:docMk/>
            <pc:sldMk cId="1998354260" sldId="710"/>
            <ac:spMk id="4" creationId="{BE63565F-0A1A-E63F-A8D7-02B72DDB6816}"/>
          </ac:spMkLst>
        </pc:spChg>
        <pc:spChg chg="mod">
          <ac:chgData name="Jiaxin Guan" userId="52ad03621584d8ae" providerId="LiveId" clId="{1A8452BD-4E17-4120-A0AC-E0E9675DD6C2}" dt="2024-08-20T17:47:10.079" v="4015" actId="1076"/>
          <ac:spMkLst>
            <pc:docMk/>
            <pc:sldMk cId="1998354260" sldId="710"/>
            <ac:spMk id="8" creationId="{470CBF43-0F48-EC29-C98F-00138B7E616E}"/>
          </ac:spMkLst>
        </pc:spChg>
        <pc:spChg chg="del mod">
          <ac:chgData name="Jiaxin Guan" userId="52ad03621584d8ae" providerId="LiveId" clId="{1A8452BD-4E17-4120-A0AC-E0E9675DD6C2}" dt="2024-08-20T17:45:01.457" v="3982" actId="478"/>
          <ac:spMkLst>
            <pc:docMk/>
            <pc:sldMk cId="1998354260" sldId="710"/>
            <ac:spMk id="9" creationId="{73D3DEA2-D163-C5C6-AEC4-90A469D80212}"/>
          </ac:spMkLst>
        </pc:spChg>
        <pc:spChg chg="del">
          <ac:chgData name="Jiaxin Guan" userId="52ad03621584d8ae" providerId="LiveId" clId="{1A8452BD-4E17-4120-A0AC-E0E9675DD6C2}" dt="2024-08-20T17:44:54.072" v="3980" actId="478"/>
          <ac:spMkLst>
            <pc:docMk/>
            <pc:sldMk cId="1998354260" sldId="710"/>
            <ac:spMk id="10" creationId="{8178C569-441A-4CCA-78F9-2E4D5E8A8F93}"/>
          </ac:spMkLst>
        </pc:spChg>
        <pc:spChg chg="mod">
          <ac:chgData name="Jiaxin Guan" userId="52ad03621584d8ae" providerId="LiveId" clId="{1A8452BD-4E17-4120-A0AC-E0E9675DD6C2}" dt="2024-08-20T17:48:39.679" v="4031" actId="1076"/>
          <ac:spMkLst>
            <pc:docMk/>
            <pc:sldMk cId="1998354260" sldId="710"/>
            <ac:spMk id="11" creationId="{DECD74C1-3367-835C-8B25-37F9117DBFEB}"/>
          </ac:spMkLst>
        </pc:spChg>
        <pc:spChg chg="mod">
          <ac:chgData name="Jiaxin Guan" userId="52ad03621584d8ae" providerId="LiveId" clId="{1A8452BD-4E17-4120-A0AC-E0E9675DD6C2}" dt="2024-08-20T17:48:46.628" v="4032" actId="1076"/>
          <ac:spMkLst>
            <pc:docMk/>
            <pc:sldMk cId="1998354260" sldId="710"/>
            <ac:spMk id="12" creationId="{587BC6DA-FD7D-556E-6229-02C9B1412070}"/>
          </ac:spMkLst>
        </pc:spChg>
        <pc:spChg chg="mod">
          <ac:chgData name="Jiaxin Guan" userId="52ad03621584d8ae" providerId="LiveId" clId="{1A8452BD-4E17-4120-A0AC-E0E9675DD6C2}" dt="2024-08-20T17:47:10.079" v="4015" actId="1076"/>
          <ac:spMkLst>
            <pc:docMk/>
            <pc:sldMk cId="1998354260" sldId="710"/>
            <ac:spMk id="14" creationId="{34ADA4A9-0574-975F-2FEE-85E550AA9D34}"/>
          </ac:spMkLst>
        </pc:spChg>
        <pc:spChg chg="mod">
          <ac:chgData name="Jiaxin Guan" userId="52ad03621584d8ae" providerId="LiveId" clId="{1A8452BD-4E17-4120-A0AC-E0E9675DD6C2}" dt="2024-08-20T17:48:52.352" v="4033" actId="1076"/>
          <ac:spMkLst>
            <pc:docMk/>
            <pc:sldMk cId="1998354260" sldId="710"/>
            <ac:spMk id="15" creationId="{889E653D-F12F-FB92-C17E-B69C4EF4F368}"/>
          </ac:spMkLst>
        </pc:spChg>
        <pc:spChg chg="mod">
          <ac:chgData name="Jiaxin Guan" userId="52ad03621584d8ae" providerId="LiveId" clId="{1A8452BD-4E17-4120-A0AC-E0E9675DD6C2}" dt="2024-08-20T17:48:58.713" v="4034" actId="1076"/>
          <ac:spMkLst>
            <pc:docMk/>
            <pc:sldMk cId="1998354260" sldId="710"/>
            <ac:spMk id="16" creationId="{7D402438-B496-F49F-6E02-B9751C3633C2}"/>
          </ac:spMkLst>
        </pc:spChg>
        <pc:spChg chg="mod">
          <ac:chgData name="Jiaxin Guan" userId="52ad03621584d8ae" providerId="LiveId" clId="{1A8452BD-4E17-4120-A0AC-E0E9675DD6C2}" dt="2024-08-20T17:47:10.079" v="4015" actId="1076"/>
          <ac:spMkLst>
            <pc:docMk/>
            <pc:sldMk cId="1998354260" sldId="710"/>
            <ac:spMk id="19" creationId="{57E35DF2-60D4-C700-AF0D-01834AD5B266}"/>
          </ac:spMkLst>
        </pc:spChg>
        <pc:spChg chg="mod">
          <ac:chgData name="Jiaxin Guan" userId="52ad03621584d8ae" providerId="LiveId" clId="{1A8452BD-4E17-4120-A0AC-E0E9675DD6C2}" dt="2024-08-20T17:54:08.892" v="4131" actId="1036"/>
          <ac:spMkLst>
            <pc:docMk/>
            <pc:sldMk cId="1998354260" sldId="710"/>
            <ac:spMk id="21" creationId="{C74C794E-69EB-98CC-94BC-0BE57BF6EEF8}"/>
          </ac:spMkLst>
        </pc:spChg>
        <pc:spChg chg="mod">
          <ac:chgData name="Jiaxin Guan" userId="52ad03621584d8ae" providerId="LiveId" clId="{1A8452BD-4E17-4120-A0AC-E0E9675DD6C2}" dt="2024-08-20T17:49:20.571" v="4039" actId="1076"/>
          <ac:spMkLst>
            <pc:docMk/>
            <pc:sldMk cId="1998354260" sldId="710"/>
            <ac:spMk id="23" creationId="{FFD84D49-4EA9-61C5-1D48-DD063B98980E}"/>
          </ac:spMkLst>
        </pc:spChg>
        <pc:spChg chg="mod">
          <ac:chgData name="Jiaxin Guan" userId="52ad03621584d8ae" providerId="LiveId" clId="{1A8452BD-4E17-4120-A0AC-E0E9675DD6C2}" dt="2024-08-20T17:49:20.571" v="4039" actId="1076"/>
          <ac:spMkLst>
            <pc:docMk/>
            <pc:sldMk cId="1998354260" sldId="710"/>
            <ac:spMk id="25" creationId="{0372A345-2610-C970-1BDC-29A79425BC80}"/>
          </ac:spMkLst>
        </pc:spChg>
        <pc:spChg chg="mod">
          <ac:chgData name="Jiaxin Guan" userId="52ad03621584d8ae" providerId="LiveId" clId="{1A8452BD-4E17-4120-A0AC-E0E9675DD6C2}" dt="2024-08-20T17:49:20.571" v="4039" actId="1076"/>
          <ac:spMkLst>
            <pc:docMk/>
            <pc:sldMk cId="1998354260" sldId="710"/>
            <ac:spMk id="27" creationId="{53516C30-1FC1-1CDC-C151-A4DBC09A7E4E}"/>
          </ac:spMkLst>
        </pc:spChg>
        <pc:spChg chg="mod">
          <ac:chgData name="Jiaxin Guan" userId="52ad03621584d8ae" providerId="LiveId" clId="{1A8452BD-4E17-4120-A0AC-E0E9675DD6C2}" dt="2024-08-20T17:49:02.237" v="4035" actId="1076"/>
          <ac:spMkLst>
            <pc:docMk/>
            <pc:sldMk cId="1998354260" sldId="710"/>
            <ac:spMk id="29" creationId="{69464D93-2A63-C538-632E-35FA0817D7B8}"/>
          </ac:spMkLst>
        </pc:spChg>
        <pc:spChg chg="mod">
          <ac:chgData name="Jiaxin Guan" userId="52ad03621584d8ae" providerId="LiveId" clId="{1A8452BD-4E17-4120-A0AC-E0E9675DD6C2}" dt="2024-08-20T17:49:05.843" v="4036" actId="1076"/>
          <ac:spMkLst>
            <pc:docMk/>
            <pc:sldMk cId="1998354260" sldId="710"/>
            <ac:spMk id="30" creationId="{952DB575-EFF2-ED15-692E-18634F91825A}"/>
          </ac:spMkLst>
        </pc:spChg>
        <pc:spChg chg="mod">
          <ac:chgData name="Jiaxin Guan" userId="52ad03621584d8ae" providerId="LiveId" clId="{1A8452BD-4E17-4120-A0AC-E0E9675DD6C2}" dt="2024-08-20T17:54:08.892" v="4131" actId="1036"/>
          <ac:spMkLst>
            <pc:docMk/>
            <pc:sldMk cId="1998354260" sldId="710"/>
            <ac:spMk id="31" creationId="{A2B79C19-8085-1B1D-FC29-5305EADD4932}"/>
          </ac:spMkLst>
        </pc:spChg>
        <pc:spChg chg="mod">
          <ac:chgData name="Jiaxin Guan" userId="52ad03621584d8ae" providerId="LiveId" clId="{1A8452BD-4E17-4120-A0AC-E0E9675DD6C2}" dt="2024-08-20T17:54:08.892" v="4131" actId="1036"/>
          <ac:spMkLst>
            <pc:docMk/>
            <pc:sldMk cId="1998354260" sldId="710"/>
            <ac:spMk id="32" creationId="{E378BA1E-99ED-94A0-0571-F9F13F36B25B}"/>
          </ac:spMkLst>
        </pc:spChg>
        <pc:spChg chg="del mod">
          <ac:chgData name="Jiaxin Guan" userId="52ad03621584d8ae" providerId="LiveId" clId="{1A8452BD-4E17-4120-A0AC-E0E9675DD6C2}" dt="2024-08-20T17:45:29.257" v="3987" actId="478"/>
          <ac:spMkLst>
            <pc:docMk/>
            <pc:sldMk cId="1998354260" sldId="710"/>
            <ac:spMk id="33" creationId="{4EBDF097-AEA3-8FD8-B7F4-D5B093C4AC02}"/>
          </ac:spMkLst>
        </pc:spChg>
        <pc:spChg chg="mod">
          <ac:chgData name="Jiaxin Guan" userId="52ad03621584d8ae" providerId="LiveId" clId="{1A8452BD-4E17-4120-A0AC-E0E9675DD6C2}" dt="2024-08-20T17:49:39.014" v="4041" actId="1076"/>
          <ac:spMkLst>
            <pc:docMk/>
            <pc:sldMk cId="1998354260" sldId="710"/>
            <ac:spMk id="34" creationId="{4B9FE7EF-7457-AFA9-1A92-CD8BAF6CBFF4}"/>
          </ac:spMkLst>
        </pc:spChg>
        <pc:spChg chg="mod">
          <ac:chgData name="Jiaxin Guan" userId="52ad03621584d8ae" providerId="LiveId" clId="{1A8452BD-4E17-4120-A0AC-E0E9675DD6C2}" dt="2024-08-20T17:49:43.253" v="4042" actId="1076"/>
          <ac:spMkLst>
            <pc:docMk/>
            <pc:sldMk cId="1998354260" sldId="710"/>
            <ac:spMk id="35" creationId="{661B9C80-CDFC-E839-226E-51BA8684C185}"/>
          </ac:spMkLst>
        </pc:spChg>
        <pc:spChg chg="mod">
          <ac:chgData name="Jiaxin Guan" userId="52ad03621584d8ae" providerId="LiveId" clId="{1A8452BD-4E17-4120-A0AC-E0E9675DD6C2}" dt="2024-08-20T18:14:31.155" v="4456" actId="688"/>
          <ac:spMkLst>
            <pc:docMk/>
            <pc:sldMk cId="1998354260" sldId="710"/>
            <ac:spMk id="36" creationId="{D9BDCC3B-99F4-4769-352F-92BA2D978DFE}"/>
          </ac:spMkLst>
        </pc:spChg>
        <pc:spChg chg="add mod">
          <ac:chgData name="Jiaxin Guan" userId="52ad03621584d8ae" providerId="LiveId" clId="{1A8452BD-4E17-4120-A0AC-E0E9675DD6C2}" dt="2024-08-20T17:52:32.927" v="4078" actId="1076"/>
          <ac:spMkLst>
            <pc:docMk/>
            <pc:sldMk cId="1998354260" sldId="710"/>
            <ac:spMk id="45" creationId="{BFB439B9-4364-6A1E-53B2-F84E65B54856}"/>
          </ac:spMkLst>
        </pc:spChg>
        <pc:spChg chg="add mod">
          <ac:chgData name="Jiaxin Guan" userId="52ad03621584d8ae" providerId="LiveId" clId="{1A8452BD-4E17-4120-A0AC-E0E9675DD6C2}" dt="2024-08-20T17:52:53.687" v="4083" actId="1076"/>
          <ac:spMkLst>
            <pc:docMk/>
            <pc:sldMk cId="1998354260" sldId="710"/>
            <ac:spMk id="46" creationId="{CF508F8A-F52B-FBBF-172F-40D2EBD4A1F6}"/>
          </ac:spMkLst>
        </pc:spChg>
        <pc:spChg chg="add mod">
          <ac:chgData name="Jiaxin Guan" userId="52ad03621584d8ae" providerId="LiveId" clId="{1A8452BD-4E17-4120-A0AC-E0E9675DD6C2}" dt="2024-08-20T17:53:00.004" v="4085" actId="1076"/>
          <ac:spMkLst>
            <pc:docMk/>
            <pc:sldMk cId="1998354260" sldId="710"/>
            <ac:spMk id="47" creationId="{DA9DFBE0-6316-8A54-85CD-4CFC05FA9127}"/>
          </ac:spMkLst>
        </pc:spChg>
        <pc:spChg chg="add mod">
          <ac:chgData name="Jiaxin Guan" userId="52ad03621584d8ae" providerId="LiveId" clId="{1A8452BD-4E17-4120-A0AC-E0E9675DD6C2}" dt="2024-08-20T17:53:05.299" v="4087" actId="1076"/>
          <ac:spMkLst>
            <pc:docMk/>
            <pc:sldMk cId="1998354260" sldId="710"/>
            <ac:spMk id="48" creationId="{A7CFD36E-4180-B6B5-AD62-CA84F718554E}"/>
          </ac:spMkLst>
        </pc:spChg>
        <pc:spChg chg="add mod">
          <ac:chgData name="Jiaxin Guan" userId="52ad03621584d8ae" providerId="LiveId" clId="{1A8452BD-4E17-4120-A0AC-E0E9675DD6C2}" dt="2024-08-20T17:58:45.508" v="4150" actId="207"/>
          <ac:spMkLst>
            <pc:docMk/>
            <pc:sldMk cId="1998354260" sldId="710"/>
            <ac:spMk id="49" creationId="{1689AB96-C818-E256-398B-39C390CA4712}"/>
          </ac:spMkLst>
        </pc:spChg>
        <pc:spChg chg="mod">
          <ac:chgData name="Jiaxin Guan" userId="52ad03621584d8ae" providerId="LiveId" clId="{1A8452BD-4E17-4120-A0AC-E0E9675DD6C2}" dt="2024-08-20T17:52:15.965" v="4075" actId="206"/>
          <ac:spMkLst>
            <pc:docMk/>
            <pc:sldMk cId="1998354260" sldId="710"/>
            <ac:spMk id="50" creationId="{4044BEA5-E895-A065-6B82-1620C58A4972}"/>
          </ac:spMkLst>
        </pc:spChg>
        <pc:spChg chg="mod">
          <ac:chgData name="Jiaxin Guan" userId="52ad03621584d8ae" providerId="LiveId" clId="{1A8452BD-4E17-4120-A0AC-E0E9675DD6C2}" dt="2024-08-20T17:49:20.571" v="4039" actId="1076"/>
          <ac:spMkLst>
            <pc:docMk/>
            <pc:sldMk cId="1998354260" sldId="710"/>
            <ac:spMk id="51" creationId="{C6C33CC6-80F5-E5F5-AD5D-7583ED8733A0}"/>
          </ac:spMkLst>
        </pc:spChg>
        <pc:spChg chg="add mod">
          <ac:chgData name="Jiaxin Guan" userId="52ad03621584d8ae" providerId="LiveId" clId="{1A8452BD-4E17-4120-A0AC-E0E9675DD6C2}" dt="2024-08-20T18:05:37.045" v="4289" actId="20577"/>
          <ac:spMkLst>
            <pc:docMk/>
            <pc:sldMk cId="1998354260" sldId="710"/>
            <ac:spMk id="56" creationId="{29809322-664D-15D7-6AEE-14169AA62DBB}"/>
          </ac:spMkLst>
        </pc:spChg>
        <pc:spChg chg="add del mod">
          <ac:chgData name="Jiaxin Guan" userId="52ad03621584d8ae" providerId="LiveId" clId="{1A8452BD-4E17-4120-A0AC-E0E9675DD6C2}" dt="2024-08-20T18:05:30.313" v="4286" actId="478"/>
          <ac:spMkLst>
            <pc:docMk/>
            <pc:sldMk cId="1998354260" sldId="710"/>
            <ac:spMk id="57" creationId="{31517A87-FF82-BD94-4EFD-F72E0BF070B2}"/>
          </ac:spMkLst>
        </pc:spChg>
        <pc:spChg chg="add mod">
          <ac:chgData name="Jiaxin Guan" userId="52ad03621584d8ae" providerId="LiveId" clId="{1A8452BD-4E17-4120-A0AC-E0E9675DD6C2}" dt="2024-08-20T18:07:39.408" v="4304" actId="207"/>
          <ac:spMkLst>
            <pc:docMk/>
            <pc:sldMk cId="1998354260" sldId="710"/>
            <ac:spMk id="58" creationId="{A728C04F-8291-E309-7E5D-105BC910F4DA}"/>
          </ac:spMkLst>
        </pc:spChg>
        <pc:spChg chg="add mod">
          <ac:chgData name="Jiaxin Guan" userId="52ad03621584d8ae" providerId="LiveId" clId="{1A8452BD-4E17-4120-A0AC-E0E9675DD6C2}" dt="2024-08-20T18:08:05.510" v="4306" actId="1076"/>
          <ac:spMkLst>
            <pc:docMk/>
            <pc:sldMk cId="1998354260" sldId="710"/>
            <ac:spMk id="59" creationId="{A11C23CB-60BE-AAFC-B298-A1C9EA860217}"/>
          </ac:spMkLst>
        </pc:spChg>
        <pc:spChg chg="add mod">
          <ac:chgData name="Jiaxin Guan" userId="52ad03621584d8ae" providerId="LiveId" clId="{1A8452BD-4E17-4120-A0AC-E0E9675DD6C2}" dt="2024-08-20T18:08:11.175" v="4308" actId="1076"/>
          <ac:spMkLst>
            <pc:docMk/>
            <pc:sldMk cId="1998354260" sldId="710"/>
            <ac:spMk id="60" creationId="{8AFF3F26-4E7E-18D7-3E27-50350D7F7FF2}"/>
          </ac:spMkLst>
        </pc:spChg>
        <pc:spChg chg="add mod">
          <ac:chgData name="Jiaxin Guan" userId="52ad03621584d8ae" providerId="LiveId" clId="{1A8452BD-4E17-4120-A0AC-E0E9675DD6C2}" dt="2024-08-20T18:08:16.349" v="4310" actId="1076"/>
          <ac:spMkLst>
            <pc:docMk/>
            <pc:sldMk cId="1998354260" sldId="710"/>
            <ac:spMk id="61" creationId="{873854D6-8DB1-7FE7-FDAB-D2E4A0FABFB4}"/>
          </ac:spMkLst>
        </pc:spChg>
        <pc:spChg chg="add mod">
          <ac:chgData name="Jiaxin Guan" userId="52ad03621584d8ae" providerId="LiveId" clId="{1A8452BD-4E17-4120-A0AC-E0E9675DD6C2}" dt="2024-08-20T18:08:20.107" v="4312" actId="1076"/>
          <ac:spMkLst>
            <pc:docMk/>
            <pc:sldMk cId="1998354260" sldId="710"/>
            <ac:spMk id="62" creationId="{A94669D7-D80B-69EF-F4EE-8FAC2681F67F}"/>
          </ac:spMkLst>
        </pc:spChg>
        <pc:spChg chg="add mod">
          <ac:chgData name="Jiaxin Guan" userId="52ad03621584d8ae" providerId="LiveId" clId="{1A8452BD-4E17-4120-A0AC-E0E9675DD6C2}" dt="2024-08-20T18:08:24.197" v="4314" actId="1076"/>
          <ac:spMkLst>
            <pc:docMk/>
            <pc:sldMk cId="1998354260" sldId="710"/>
            <ac:spMk id="63" creationId="{CA50FD83-1FB2-0494-ADFD-BFB3C1D9161C}"/>
          </ac:spMkLst>
        </pc:spChg>
        <pc:spChg chg="add mod">
          <ac:chgData name="Jiaxin Guan" userId="52ad03621584d8ae" providerId="LiveId" clId="{1A8452BD-4E17-4120-A0AC-E0E9675DD6C2}" dt="2024-08-20T18:08:30.690" v="4316" actId="1076"/>
          <ac:spMkLst>
            <pc:docMk/>
            <pc:sldMk cId="1998354260" sldId="710"/>
            <ac:spMk id="64" creationId="{B7E7806A-F451-E7DE-4E22-841B46B98F64}"/>
          </ac:spMkLst>
        </pc:spChg>
        <pc:spChg chg="add mod">
          <ac:chgData name="Jiaxin Guan" userId="52ad03621584d8ae" providerId="LiveId" clId="{1A8452BD-4E17-4120-A0AC-E0E9675DD6C2}" dt="2024-08-20T18:08:35.140" v="4318" actId="1076"/>
          <ac:spMkLst>
            <pc:docMk/>
            <pc:sldMk cId="1998354260" sldId="710"/>
            <ac:spMk id="65" creationId="{2A884E94-24BC-A3CB-9617-5DCC38E75411}"/>
          </ac:spMkLst>
        </pc:spChg>
        <pc:spChg chg="add mod">
          <ac:chgData name="Jiaxin Guan" userId="52ad03621584d8ae" providerId="LiveId" clId="{1A8452BD-4E17-4120-A0AC-E0E9675DD6C2}" dt="2024-08-20T18:08:39.822" v="4320" actId="1076"/>
          <ac:spMkLst>
            <pc:docMk/>
            <pc:sldMk cId="1998354260" sldId="710"/>
            <ac:spMk id="66" creationId="{2ECED5DD-9F0B-AF39-38C4-1C6D6337E937}"/>
          </ac:spMkLst>
        </pc:spChg>
        <pc:spChg chg="add mod">
          <ac:chgData name="Jiaxin Guan" userId="52ad03621584d8ae" providerId="LiveId" clId="{1A8452BD-4E17-4120-A0AC-E0E9675DD6C2}" dt="2024-08-20T18:30:15.450" v="4631" actId="20577"/>
          <ac:spMkLst>
            <pc:docMk/>
            <pc:sldMk cId="1998354260" sldId="710"/>
            <ac:spMk id="67" creationId="{106BC8AC-8000-34E3-FFA2-0FC11719F27D}"/>
          </ac:spMkLst>
        </pc:spChg>
        <pc:spChg chg="add mod">
          <ac:chgData name="Jiaxin Guan" userId="52ad03621584d8ae" providerId="LiveId" clId="{1A8452BD-4E17-4120-A0AC-E0E9675DD6C2}" dt="2024-08-20T18:19:46.666" v="4528" actId="1076"/>
          <ac:spMkLst>
            <pc:docMk/>
            <pc:sldMk cId="1998354260" sldId="710"/>
            <ac:spMk id="68" creationId="{313E3FB2-39A6-BF4A-ABA3-0239AB31F11A}"/>
          </ac:spMkLst>
        </pc:spChg>
        <pc:spChg chg="add mod">
          <ac:chgData name="Jiaxin Guan" userId="52ad03621584d8ae" providerId="LiveId" clId="{1A8452BD-4E17-4120-A0AC-E0E9675DD6C2}" dt="2024-08-20T18:27:00.328" v="4622" actId="1038"/>
          <ac:spMkLst>
            <pc:docMk/>
            <pc:sldMk cId="1998354260" sldId="710"/>
            <ac:spMk id="69" creationId="{7CEC2F11-3B5E-A28B-3013-2628E2D1FBDA}"/>
          </ac:spMkLst>
        </pc:spChg>
        <pc:spChg chg="add mod">
          <ac:chgData name="Jiaxin Guan" userId="52ad03621584d8ae" providerId="LiveId" clId="{1A8452BD-4E17-4120-A0AC-E0E9675DD6C2}" dt="2024-08-20T18:25:31.101" v="4610" actId="1038"/>
          <ac:spMkLst>
            <pc:docMk/>
            <pc:sldMk cId="1998354260" sldId="710"/>
            <ac:spMk id="70" creationId="{6D306549-1E23-FC44-E99A-41497564E44F}"/>
          </ac:spMkLst>
        </pc:spChg>
        <pc:spChg chg="add mod">
          <ac:chgData name="Jiaxin Guan" userId="52ad03621584d8ae" providerId="LiveId" clId="{1A8452BD-4E17-4120-A0AC-E0E9675DD6C2}" dt="2024-08-20T18:26:30.201" v="4619" actId="693"/>
          <ac:spMkLst>
            <pc:docMk/>
            <pc:sldMk cId="1998354260" sldId="710"/>
            <ac:spMk id="71" creationId="{856CF67A-2DB8-6DCE-05C1-176FF3E144DC}"/>
          </ac:spMkLst>
        </pc:spChg>
        <pc:spChg chg="add mod">
          <ac:chgData name="Jiaxin Guan" userId="52ad03621584d8ae" providerId="LiveId" clId="{1A8452BD-4E17-4120-A0AC-E0E9675DD6C2}" dt="2024-08-20T18:27:52.543" v="4625" actId="688"/>
          <ac:spMkLst>
            <pc:docMk/>
            <pc:sldMk cId="1998354260" sldId="710"/>
            <ac:spMk id="72" creationId="{885FFCBA-EDAD-CC36-5829-1C445263F047}"/>
          </ac:spMkLst>
        </pc:spChg>
        <pc:spChg chg="add mod">
          <ac:chgData name="Jiaxin Guan" userId="52ad03621584d8ae" providerId="LiveId" clId="{1A8452BD-4E17-4120-A0AC-E0E9675DD6C2}" dt="2024-08-20T18:31:08.844" v="4638" actId="1038"/>
          <ac:spMkLst>
            <pc:docMk/>
            <pc:sldMk cId="1998354260" sldId="710"/>
            <ac:spMk id="73" creationId="{319D124C-85C2-7031-CC00-31B86AACC7FD}"/>
          </ac:spMkLst>
        </pc:spChg>
        <pc:spChg chg="add mod">
          <ac:chgData name="Jiaxin Guan" userId="52ad03621584d8ae" providerId="LiveId" clId="{1A8452BD-4E17-4120-A0AC-E0E9675DD6C2}" dt="2024-08-20T18:32:47.831" v="4651" actId="1076"/>
          <ac:spMkLst>
            <pc:docMk/>
            <pc:sldMk cId="1998354260" sldId="710"/>
            <ac:spMk id="74" creationId="{95FBC2C6-0DC4-3C0C-1CD0-C8FB3C159E17}"/>
          </ac:spMkLst>
        </pc:spChg>
        <pc:spChg chg="add mod">
          <ac:chgData name="Jiaxin Guan" userId="52ad03621584d8ae" providerId="LiveId" clId="{1A8452BD-4E17-4120-A0AC-E0E9675DD6C2}" dt="2024-08-20T18:33:23.644" v="4665" actId="1076"/>
          <ac:spMkLst>
            <pc:docMk/>
            <pc:sldMk cId="1998354260" sldId="710"/>
            <ac:spMk id="75" creationId="{98D03667-905A-819C-3537-A3E4A054B724}"/>
          </ac:spMkLst>
        </pc:spChg>
        <pc:spChg chg="add mod">
          <ac:chgData name="Jiaxin Guan" userId="52ad03621584d8ae" providerId="LiveId" clId="{1A8452BD-4E17-4120-A0AC-E0E9675DD6C2}" dt="2024-08-20T18:33:01.797" v="4655" actId="1076"/>
          <ac:spMkLst>
            <pc:docMk/>
            <pc:sldMk cId="1998354260" sldId="710"/>
            <ac:spMk id="76" creationId="{8191DBEE-DDE0-89FD-94DE-35AC854C9130}"/>
          </ac:spMkLst>
        </pc:spChg>
        <pc:spChg chg="add mod">
          <ac:chgData name="Jiaxin Guan" userId="52ad03621584d8ae" providerId="LiveId" clId="{1A8452BD-4E17-4120-A0AC-E0E9675DD6C2}" dt="2024-08-20T18:33:29.351" v="4667" actId="1076"/>
          <ac:spMkLst>
            <pc:docMk/>
            <pc:sldMk cId="1998354260" sldId="710"/>
            <ac:spMk id="77" creationId="{17102E6B-771B-C904-11B4-B2C8E7DA875F}"/>
          </ac:spMkLst>
        </pc:spChg>
        <pc:spChg chg="add mod">
          <ac:chgData name="Jiaxin Guan" userId="52ad03621584d8ae" providerId="LiveId" clId="{1A8452BD-4E17-4120-A0AC-E0E9675DD6C2}" dt="2024-08-20T18:34:57.522" v="4689" actId="20577"/>
          <ac:spMkLst>
            <pc:docMk/>
            <pc:sldMk cId="1998354260" sldId="710"/>
            <ac:spMk id="78" creationId="{27805CEC-763F-F42A-C035-D1E42D50B154}"/>
          </ac:spMkLst>
        </pc:spChg>
        <pc:cxnChg chg="mod">
          <ac:chgData name="Jiaxin Guan" userId="52ad03621584d8ae" providerId="LiveId" clId="{1A8452BD-4E17-4120-A0AC-E0E9675DD6C2}" dt="2024-08-20T17:50:31.945" v="4047" actId="1076"/>
          <ac:cxnSpMkLst>
            <pc:docMk/>
            <pc:sldMk cId="1998354260" sldId="710"/>
            <ac:cxnSpMk id="6" creationId="{152F5495-541B-192A-943A-D7DA2FE9C223}"/>
          </ac:cxnSpMkLst>
        </pc:cxnChg>
        <pc:cxnChg chg="mod">
          <ac:chgData name="Jiaxin Guan" userId="52ad03621584d8ae" providerId="LiveId" clId="{1A8452BD-4E17-4120-A0AC-E0E9675DD6C2}" dt="2024-08-20T17:47:10.079" v="4015" actId="1076"/>
          <ac:cxnSpMkLst>
            <pc:docMk/>
            <pc:sldMk cId="1998354260" sldId="710"/>
            <ac:cxnSpMk id="18" creationId="{C3877EBF-8672-BD6D-CD09-9CAF1D8F109A}"/>
          </ac:cxnSpMkLst>
        </pc:cxnChg>
        <pc:cxnChg chg="mod">
          <ac:chgData name="Jiaxin Guan" userId="52ad03621584d8ae" providerId="LiveId" clId="{1A8452BD-4E17-4120-A0AC-E0E9675DD6C2}" dt="2024-08-20T17:54:07.261" v="4128" actId="14100"/>
          <ac:cxnSpMkLst>
            <pc:docMk/>
            <pc:sldMk cId="1998354260" sldId="710"/>
            <ac:cxnSpMk id="20" creationId="{6D6A790C-E43F-EB9D-2BF2-96A7A65B23DF}"/>
          </ac:cxnSpMkLst>
        </pc:cxnChg>
        <pc:cxnChg chg="del mod">
          <ac:chgData name="Jiaxin Guan" userId="52ad03621584d8ae" providerId="LiveId" clId="{1A8452BD-4E17-4120-A0AC-E0E9675DD6C2}" dt="2024-08-20T17:52:28.260" v="4077" actId="478"/>
          <ac:cxnSpMkLst>
            <pc:docMk/>
            <pc:sldMk cId="1998354260" sldId="710"/>
            <ac:cxnSpMk id="22" creationId="{01557FF1-834C-57AE-2FC5-73AE8E6FA829}"/>
          </ac:cxnSpMkLst>
        </pc:cxnChg>
        <pc:cxnChg chg="mod ord">
          <ac:chgData name="Jiaxin Guan" userId="52ad03621584d8ae" providerId="LiveId" clId="{1A8452BD-4E17-4120-A0AC-E0E9675DD6C2}" dt="2024-08-20T19:42:31.292" v="6153" actId="167"/>
          <ac:cxnSpMkLst>
            <pc:docMk/>
            <pc:sldMk cId="1998354260" sldId="710"/>
            <ac:cxnSpMk id="24" creationId="{E745B56E-2980-0D4B-2C4E-EA8344AFD4E3}"/>
          </ac:cxnSpMkLst>
        </pc:cxnChg>
        <pc:cxnChg chg="mod">
          <ac:chgData name="Jiaxin Guan" userId="52ad03621584d8ae" providerId="LiveId" clId="{1A8452BD-4E17-4120-A0AC-E0E9675DD6C2}" dt="2024-08-20T17:49:20.571" v="4039" actId="1076"/>
          <ac:cxnSpMkLst>
            <pc:docMk/>
            <pc:sldMk cId="1998354260" sldId="710"/>
            <ac:cxnSpMk id="26" creationId="{F0AF92E9-C2D6-C13E-1B1B-76F9E51FA861}"/>
          </ac:cxnSpMkLst>
        </pc:cxnChg>
        <pc:cxnChg chg="mod">
          <ac:chgData name="Jiaxin Guan" userId="52ad03621584d8ae" providerId="LiveId" clId="{1A8452BD-4E17-4120-A0AC-E0E9675DD6C2}" dt="2024-08-20T17:49:20.571" v="4039" actId="1076"/>
          <ac:cxnSpMkLst>
            <pc:docMk/>
            <pc:sldMk cId="1998354260" sldId="710"/>
            <ac:cxnSpMk id="28" creationId="{C21837A1-6937-A137-B85D-EEAC9E972B65}"/>
          </ac:cxnSpMkLst>
        </pc:cxnChg>
        <pc:cxnChg chg="add mod">
          <ac:chgData name="Jiaxin Guan" userId="52ad03621584d8ae" providerId="LiveId" clId="{1A8452BD-4E17-4120-A0AC-E0E9675DD6C2}" dt="2024-08-20T17:54:11.823" v="4134"/>
          <ac:cxnSpMkLst>
            <pc:docMk/>
            <pc:sldMk cId="1998354260" sldId="710"/>
            <ac:cxnSpMk id="52" creationId="{B36739EA-E634-E40E-0175-41B2DF6AD1F1}"/>
          </ac:cxnSpMkLst>
        </pc:cxnChg>
      </pc:sldChg>
      <pc:sldChg chg="new del">
        <pc:chgData name="Jiaxin Guan" userId="52ad03621584d8ae" providerId="LiveId" clId="{1A8452BD-4E17-4120-A0AC-E0E9675DD6C2}" dt="2024-08-20T18:38:48.373" v="4720" actId="47"/>
        <pc:sldMkLst>
          <pc:docMk/>
          <pc:sldMk cId="1409912644" sldId="711"/>
        </pc:sldMkLst>
      </pc:sldChg>
      <pc:sldChg chg="add del">
        <pc:chgData name="Jiaxin Guan" userId="52ad03621584d8ae" providerId="LiveId" clId="{1A8452BD-4E17-4120-A0AC-E0E9675DD6C2}" dt="2024-08-20T17:52:37.063" v="4080"/>
        <pc:sldMkLst>
          <pc:docMk/>
          <pc:sldMk cId="3355206644" sldId="711"/>
        </pc:sldMkLst>
      </pc:sldChg>
      <pc:sldChg chg="addSp modSp add mod ord">
        <pc:chgData name="Jiaxin Guan" userId="52ad03621584d8ae" providerId="LiveId" clId="{1A8452BD-4E17-4120-A0AC-E0E9675DD6C2}" dt="2024-08-20T22:08:54.051" v="6346"/>
        <pc:sldMkLst>
          <pc:docMk/>
          <pc:sldMk cId="4288906431" sldId="712"/>
        </pc:sldMkLst>
        <pc:spChg chg="mod">
          <ac:chgData name="Jiaxin Guan" userId="52ad03621584d8ae" providerId="LiveId" clId="{1A8452BD-4E17-4120-A0AC-E0E9675DD6C2}" dt="2024-08-20T18:41:20.705" v="4732" actId="14100"/>
          <ac:spMkLst>
            <pc:docMk/>
            <pc:sldMk cId="4288906431" sldId="712"/>
            <ac:spMk id="2" creationId="{3457E1C3-4879-A015-5B6A-4D175C99B4D1}"/>
          </ac:spMkLst>
        </pc:spChg>
        <pc:picChg chg="add mod">
          <ac:chgData name="Jiaxin Guan" userId="52ad03621584d8ae" providerId="LiveId" clId="{1A8452BD-4E17-4120-A0AC-E0E9675DD6C2}" dt="2024-08-20T22:08:54.051" v="6346"/>
          <ac:picMkLst>
            <pc:docMk/>
            <pc:sldMk cId="4288906431" sldId="712"/>
            <ac:picMk id="3" creationId="{D28F2802-E4B0-B54C-CC71-D4A0A41D5B2A}"/>
          </ac:picMkLst>
        </pc:picChg>
        <pc:picChg chg="add mod">
          <ac:chgData name="Jiaxin Guan" userId="52ad03621584d8ae" providerId="LiveId" clId="{1A8452BD-4E17-4120-A0AC-E0E9675DD6C2}" dt="2024-08-20T22:08:54.051" v="6346"/>
          <ac:picMkLst>
            <pc:docMk/>
            <pc:sldMk cId="4288906431" sldId="712"/>
            <ac:picMk id="4" creationId="{B5556148-9FE5-3DDC-E89A-86610EC86C9D}"/>
          </ac:picMkLst>
        </pc:picChg>
      </pc:sldChg>
      <pc:sldChg chg="modSp add mod setBg modAnim">
        <pc:chgData name="Jiaxin Guan" userId="52ad03621584d8ae" providerId="LiveId" clId="{1A8452BD-4E17-4120-A0AC-E0E9675DD6C2}" dt="2024-08-20T19:38:35.949" v="6150"/>
        <pc:sldMkLst>
          <pc:docMk/>
          <pc:sldMk cId="2252628584" sldId="713"/>
        </pc:sldMkLst>
        <pc:spChg chg="mod">
          <ac:chgData name="Jiaxin Guan" userId="52ad03621584d8ae" providerId="LiveId" clId="{1A8452BD-4E17-4120-A0AC-E0E9675DD6C2}" dt="2024-08-20T18:42:56.905" v="4808" actId="404"/>
          <ac:spMkLst>
            <pc:docMk/>
            <pc:sldMk cId="2252628584" sldId="713"/>
            <ac:spMk id="2" creationId="{3125FA4E-C05D-3EE6-E2EB-88C302B1EC32}"/>
          </ac:spMkLst>
        </pc:spChg>
        <pc:spChg chg="mod">
          <ac:chgData name="Jiaxin Guan" userId="52ad03621584d8ae" providerId="LiveId" clId="{1A8452BD-4E17-4120-A0AC-E0E9675DD6C2}" dt="2024-08-20T18:43:19.054" v="4809" actId="20577"/>
          <ac:spMkLst>
            <pc:docMk/>
            <pc:sldMk cId="2252628584" sldId="713"/>
            <ac:spMk id="5" creationId="{EE1D583A-DF0A-218B-BBB3-EB5C94EE0386}"/>
          </ac:spMkLst>
        </pc:spChg>
        <pc:spChg chg="mod">
          <ac:chgData name="Jiaxin Guan" userId="52ad03621584d8ae" providerId="LiveId" clId="{1A8452BD-4E17-4120-A0AC-E0E9675DD6C2}" dt="2024-08-20T18:48:33.980" v="5087" actId="1076"/>
          <ac:spMkLst>
            <pc:docMk/>
            <pc:sldMk cId="2252628584" sldId="713"/>
            <ac:spMk id="6" creationId="{0B21E182-AA94-7E62-9BDD-2DEEE0898737}"/>
          </ac:spMkLst>
        </pc:spChg>
        <pc:spChg chg="mod">
          <ac:chgData name="Jiaxin Guan" userId="52ad03621584d8ae" providerId="LiveId" clId="{1A8452BD-4E17-4120-A0AC-E0E9675DD6C2}" dt="2024-08-20T18:48:42.768" v="5096" actId="1036"/>
          <ac:spMkLst>
            <pc:docMk/>
            <pc:sldMk cId="2252628584" sldId="713"/>
            <ac:spMk id="7" creationId="{377D161B-0A15-AB33-CCB0-EEA6494E296D}"/>
          </ac:spMkLst>
        </pc:spChg>
        <pc:spChg chg="mod">
          <ac:chgData name="Jiaxin Guan" userId="52ad03621584d8ae" providerId="LiveId" clId="{1A8452BD-4E17-4120-A0AC-E0E9675DD6C2}" dt="2024-08-20T18:43:38.582" v="4811" actId="20577"/>
          <ac:spMkLst>
            <pc:docMk/>
            <pc:sldMk cId="2252628584" sldId="713"/>
            <ac:spMk id="8" creationId="{0EFAD236-7467-6B52-984F-7D443F29AF53}"/>
          </ac:spMkLst>
        </pc:spChg>
        <pc:spChg chg="mod">
          <ac:chgData name="Jiaxin Guan" userId="52ad03621584d8ae" providerId="LiveId" clId="{1A8452BD-4E17-4120-A0AC-E0E9675DD6C2}" dt="2024-08-20T18:47:48.604" v="5021" actId="1037"/>
          <ac:spMkLst>
            <pc:docMk/>
            <pc:sldMk cId="2252628584" sldId="713"/>
            <ac:spMk id="10" creationId="{E4E59CDA-D5F8-3758-E3F8-250CFC7C2D33}"/>
          </ac:spMkLst>
        </pc:spChg>
        <pc:spChg chg="mod">
          <ac:chgData name="Jiaxin Guan" userId="52ad03621584d8ae" providerId="LiveId" clId="{1A8452BD-4E17-4120-A0AC-E0E9675DD6C2}" dt="2024-08-20T18:43:40.391" v="4813" actId="20577"/>
          <ac:spMkLst>
            <pc:docMk/>
            <pc:sldMk cId="2252628584" sldId="713"/>
            <ac:spMk id="13" creationId="{748349DC-DEB5-CB26-9BE9-947BC2F3730D}"/>
          </ac:spMkLst>
        </pc:spChg>
        <pc:spChg chg="mod">
          <ac:chgData name="Jiaxin Guan" userId="52ad03621584d8ae" providerId="LiveId" clId="{1A8452BD-4E17-4120-A0AC-E0E9675DD6C2}" dt="2024-08-20T18:47:44.516" v="5016" actId="1037"/>
          <ac:spMkLst>
            <pc:docMk/>
            <pc:sldMk cId="2252628584" sldId="713"/>
            <ac:spMk id="15" creationId="{B40E3940-8835-C5EB-9DD3-EDDA546A80F4}"/>
          </ac:spMkLst>
        </pc:spChg>
      </pc:sldChg>
      <pc:sldChg chg="addSp delSp modSp add mod modAnim">
        <pc:chgData name="Jiaxin Guan" userId="52ad03621584d8ae" providerId="LiveId" clId="{1A8452BD-4E17-4120-A0AC-E0E9675DD6C2}" dt="2024-08-20T19:11:04.829" v="5313"/>
        <pc:sldMkLst>
          <pc:docMk/>
          <pc:sldMk cId="729756566" sldId="714"/>
        </pc:sldMkLst>
        <pc:spChg chg="mod">
          <ac:chgData name="Jiaxin Guan" userId="52ad03621584d8ae" providerId="LiveId" clId="{1A8452BD-4E17-4120-A0AC-E0E9675DD6C2}" dt="2024-08-20T18:50:50.352" v="5125" actId="20577"/>
          <ac:spMkLst>
            <pc:docMk/>
            <pc:sldMk cId="729756566" sldId="714"/>
            <ac:spMk id="2" creationId="{DC9D1EC0-FC2C-082C-BA6E-EFD469A997D9}"/>
          </ac:spMkLst>
        </pc:spChg>
        <pc:spChg chg="mod">
          <ac:chgData name="Jiaxin Guan" userId="52ad03621584d8ae" providerId="LiveId" clId="{1A8452BD-4E17-4120-A0AC-E0E9675DD6C2}" dt="2024-08-20T19:00:43.398" v="5261" actId="1076"/>
          <ac:spMkLst>
            <pc:docMk/>
            <pc:sldMk cId="729756566" sldId="714"/>
            <ac:spMk id="4" creationId="{BE63565F-0A1A-E63F-A8D7-02B72DDB6816}"/>
          </ac:spMkLst>
        </pc:spChg>
        <pc:spChg chg="mod">
          <ac:chgData name="Jiaxin Guan" userId="52ad03621584d8ae" providerId="LiveId" clId="{1A8452BD-4E17-4120-A0AC-E0E9675DD6C2}" dt="2024-08-20T18:58:29.009" v="5244" actId="1076"/>
          <ac:spMkLst>
            <pc:docMk/>
            <pc:sldMk cId="729756566" sldId="714"/>
            <ac:spMk id="8" creationId="{470CBF43-0F48-EC29-C98F-00138B7E616E}"/>
          </ac:spMkLst>
        </pc:spChg>
        <pc:spChg chg="del mod">
          <ac:chgData name="Jiaxin Guan" userId="52ad03621584d8ae" providerId="LiveId" clId="{1A8452BD-4E17-4120-A0AC-E0E9675DD6C2}" dt="2024-08-20T18:52:08.479" v="5199" actId="478"/>
          <ac:spMkLst>
            <pc:docMk/>
            <pc:sldMk cId="729756566" sldId="714"/>
            <ac:spMk id="9" creationId="{73D3DEA2-D163-C5C6-AEC4-90A469D80212}"/>
          </ac:spMkLst>
        </pc:spChg>
        <pc:spChg chg="del mod">
          <ac:chgData name="Jiaxin Guan" userId="52ad03621584d8ae" providerId="LiveId" clId="{1A8452BD-4E17-4120-A0AC-E0E9675DD6C2}" dt="2024-08-20T18:52:12.367" v="5201" actId="478"/>
          <ac:spMkLst>
            <pc:docMk/>
            <pc:sldMk cId="729756566" sldId="714"/>
            <ac:spMk id="10" creationId="{8178C569-441A-4CCA-78F9-2E4D5E8A8F93}"/>
          </ac:spMkLst>
        </pc:spChg>
        <pc:spChg chg="mod">
          <ac:chgData name="Jiaxin Guan" userId="52ad03621584d8ae" providerId="LiveId" clId="{1A8452BD-4E17-4120-A0AC-E0E9675DD6C2}" dt="2024-08-20T18:58:29.009" v="5244" actId="1076"/>
          <ac:spMkLst>
            <pc:docMk/>
            <pc:sldMk cId="729756566" sldId="714"/>
            <ac:spMk id="11" creationId="{DECD74C1-3367-835C-8B25-37F9117DBFEB}"/>
          </ac:spMkLst>
        </pc:spChg>
        <pc:spChg chg="del">
          <ac:chgData name="Jiaxin Guan" userId="52ad03621584d8ae" providerId="LiveId" clId="{1A8452BD-4E17-4120-A0AC-E0E9675DD6C2}" dt="2024-08-20T18:54:15.328" v="5204" actId="478"/>
          <ac:spMkLst>
            <pc:docMk/>
            <pc:sldMk cId="729756566" sldId="714"/>
            <ac:spMk id="12" creationId="{587BC6DA-FD7D-556E-6229-02C9B1412070}"/>
          </ac:spMkLst>
        </pc:spChg>
        <pc:spChg chg="add del mod">
          <ac:chgData name="Jiaxin Guan" userId="52ad03621584d8ae" providerId="LiveId" clId="{1A8452BD-4E17-4120-A0AC-E0E9675DD6C2}" dt="2024-08-20T18:58:29.009" v="5244" actId="1076"/>
          <ac:spMkLst>
            <pc:docMk/>
            <pc:sldMk cId="729756566" sldId="714"/>
            <ac:spMk id="14" creationId="{34ADA4A9-0574-975F-2FEE-85E550AA9D34}"/>
          </ac:spMkLst>
        </pc:spChg>
        <pc:spChg chg="del">
          <ac:chgData name="Jiaxin Guan" userId="52ad03621584d8ae" providerId="LiveId" clId="{1A8452BD-4E17-4120-A0AC-E0E9675DD6C2}" dt="2024-08-20T18:54:15.328" v="5204" actId="478"/>
          <ac:spMkLst>
            <pc:docMk/>
            <pc:sldMk cId="729756566" sldId="714"/>
            <ac:spMk id="15" creationId="{889E653D-F12F-FB92-C17E-B69C4EF4F368}"/>
          </ac:spMkLst>
        </pc:spChg>
        <pc:spChg chg="add del mod">
          <ac:chgData name="Jiaxin Guan" userId="52ad03621584d8ae" providerId="LiveId" clId="{1A8452BD-4E17-4120-A0AC-E0E9675DD6C2}" dt="2024-08-20T18:54:58.260" v="5210" actId="478"/>
          <ac:spMkLst>
            <pc:docMk/>
            <pc:sldMk cId="729756566" sldId="714"/>
            <ac:spMk id="16" creationId="{7D402438-B496-F49F-6E02-B9751C3633C2}"/>
          </ac:spMkLst>
        </pc:spChg>
        <pc:spChg chg="add mod">
          <ac:chgData name="Jiaxin Guan" userId="52ad03621584d8ae" providerId="LiveId" clId="{1A8452BD-4E17-4120-A0AC-E0E9675DD6C2}" dt="2024-08-20T18:57:55.471" v="5239"/>
          <ac:spMkLst>
            <pc:docMk/>
            <pc:sldMk cId="729756566" sldId="714"/>
            <ac:spMk id="17" creationId="{72E28269-5DC5-B6B0-4DCA-78D4D5AEAED4}"/>
          </ac:spMkLst>
        </pc:spChg>
        <pc:spChg chg="add del mod">
          <ac:chgData name="Jiaxin Guan" userId="52ad03621584d8ae" providerId="LiveId" clId="{1A8452BD-4E17-4120-A0AC-E0E9675DD6C2}" dt="2024-08-20T18:58:29.009" v="5244" actId="1076"/>
          <ac:spMkLst>
            <pc:docMk/>
            <pc:sldMk cId="729756566" sldId="714"/>
            <ac:spMk id="19" creationId="{57E35DF2-60D4-C700-AF0D-01834AD5B266}"/>
          </ac:spMkLst>
        </pc:spChg>
        <pc:spChg chg="add del mod ord">
          <ac:chgData name="Jiaxin Guan" userId="52ad03621584d8ae" providerId="LiveId" clId="{1A8452BD-4E17-4120-A0AC-E0E9675DD6C2}" dt="2024-08-20T19:06:31.953" v="5293" actId="166"/>
          <ac:spMkLst>
            <pc:docMk/>
            <pc:sldMk cId="729756566" sldId="714"/>
            <ac:spMk id="21" creationId="{C74C794E-69EB-98CC-94BC-0BE57BF6EEF8}"/>
          </ac:spMkLst>
        </pc:spChg>
        <pc:spChg chg="add del mod">
          <ac:chgData name="Jiaxin Guan" userId="52ad03621584d8ae" providerId="LiveId" clId="{1A8452BD-4E17-4120-A0AC-E0E9675DD6C2}" dt="2024-08-20T18:58:29.009" v="5244" actId="1076"/>
          <ac:spMkLst>
            <pc:docMk/>
            <pc:sldMk cId="729756566" sldId="714"/>
            <ac:spMk id="23" creationId="{FFD84D49-4EA9-61C5-1D48-DD063B98980E}"/>
          </ac:spMkLst>
        </pc:spChg>
        <pc:spChg chg="add del mod">
          <ac:chgData name="Jiaxin Guan" userId="52ad03621584d8ae" providerId="LiveId" clId="{1A8452BD-4E17-4120-A0AC-E0E9675DD6C2}" dt="2024-08-20T18:58:29.009" v="5244" actId="1076"/>
          <ac:spMkLst>
            <pc:docMk/>
            <pc:sldMk cId="729756566" sldId="714"/>
            <ac:spMk id="25" creationId="{0372A345-2610-C970-1BDC-29A79425BC80}"/>
          </ac:spMkLst>
        </pc:spChg>
        <pc:spChg chg="mod">
          <ac:chgData name="Jiaxin Guan" userId="52ad03621584d8ae" providerId="LiveId" clId="{1A8452BD-4E17-4120-A0AC-E0E9675DD6C2}" dt="2024-08-20T18:58:29.009" v="5244" actId="1076"/>
          <ac:spMkLst>
            <pc:docMk/>
            <pc:sldMk cId="729756566" sldId="714"/>
            <ac:spMk id="27" creationId="{53516C30-1FC1-1CDC-C151-A4DBC09A7E4E}"/>
          </ac:spMkLst>
        </pc:spChg>
        <pc:spChg chg="add del mod">
          <ac:chgData name="Jiaxin Guan" userId="52ad03621584d8ae" providerId="LiveId" clId="{1A8452BD-4E17-4120-A0AC-E0E9675DD6C2}" dt="2024-08-20T18:54:58.260" v="5210" actId="478"/>
          <ac:spMkLst>
            <pc:docMk/>
            <pc:sldMk cId="729756566" sldId="714"/>
            <ac:spMk id="29" creationId="{69464D93-2A63-C538-632E-35FA0817D7B8}"/>
          </ac:spMkLst>
        </pc:spChg>
        <pc:spChg chg="del">
          <ac:chgData name="Jiaxin Guan" userId="52ad03621584d8ae" providerId="LiveId" clId="{1A8452BD-4E17-4120-A0AC-E0E9675DD6C2}" dt="2024-08-20T18:54:15.328" v="5204" actId="478"/>
          <ac:spMkLst>
            <pc:docMk/>
            <pc:sldMk cId="729756566" sldId="714"/>
            <ac:spMk id="30" creationId="{952DB575-EFF2-ED15-692E-18634F91825A}"/>
          </ac:spMkLst>
        </pc:spChg>
        <pc:spChg chg="add del mod">
          <ac:chgData name="Jiaxin Guan" userId="52ad03621584d8ae" providerId="LiveId" clId="{1A8452BD-4E17-4120-A0AC-E0E9675DD6C2}" dt="2024-08-20T18:54:58.260" v="5210" actId="478"/>
          <ac:spMkLst>
            <pc:docMk/>
            <pc:sldMk cId="729756566" sldId="714"/>
            <ac:spMk id="31" creationId="{A2B79C19-8085-1B1D-FC29-5305EADD4932}"/>
          </ac:spMkLst>
        </pc:spChg>
        <pc:spChg chg="del">
          <ac:chgData name="Jiaxin Guan" userId="52ad03621584d8ae" providerId="LiveId" clId="{1A8452BD-4E17-4120-A0AC-E0E9675DD6C2}" dt="2024-08-20T18:54:15.328" v="5204" actId="478"/>
          <ac:spMkLst>
            <pc:docMk/>
            <pc:sldMk cId="729756566" sldId="714"/>
            <ac:spMk id="32" creationId="{E378BA1E-99ED-94A0-0571-F9F13F36B25B}"/>
          </ac:spMkLst>
        </pc:spChg>
        <pc:spChg chg="del">
          <ac:chgData name="Jiaxin Guan" userId="52ad03621584d8ae" providerId="LiveId" clId="{1A8452BD-4E17-4120-A0AC-E0E9675DD6C2}" dt="2024-08-20T18:54:20.233" v="5205" actId="478"/>
          <ac:spMkLst>
            <pc:docMk/>
            <pc:sldMk cId="729756566" sldId="714"/>
            <ac:spMk id="33" creationId="{4EBDF097-AEA3-8FD8-B7F4-D5B093C4AC02}"/>
          </ac:spMkLst>
        </pc:spChg>
        <pc:spChg chg="add del mod">
          <ac:chgData name="Jiaxin Guan" userId="52ad03621584d8ae" providerId="LiveId" clId="{1A8452BD-4E17-4120-A0AC-E0E9675DD6C2}" dt="2024-08-20T18:54:58.260" v="5210" actId="478"/>
          <ac:spMkLst>
            <pc:docMk/>
            <pc:sldMk cId="729756566" sldId="714"/>
            <ac:spMk id="34" creationId="{4B9FE7EF-7457-AFA9-1A92-CD8BAF6CBFF4}"/>
          </ac:spMkLst>
        </pc:spChg>
        <pc:spChg chg="del">
          <ac:chgData name="Jiaxin Guan" userId="52ad03621584d8ae" providerId="LiveId" clId="{1A8452BD-4E17-4120-A0AC-E0E9675DD6C2}" dt="2024-08-20T18:54:15.328" v="5204" actId="478"/>
          <ac:spMkLst>
            <pc:docMk/>
            <pc:sldMk cId="729756566" sldId="714"/>
            <ac:spMk id="35" creationId="{661B9C80-CDFC-E839-226E-51BA8684C185}"/>
          </ac:spMkLst>
        </pc:spChg>
        <pc:spChg chg="del mod">
          <ac:chgData name="Jiaxin Guan" userId="52ad03621584d8ae" providerId="LiveId" clId="{1A8452BD-4E17-4120-A0AC-E0E9675DD6C2}" dt="2024-08-20T18:57:58.706" v="5240" actId="478"/>
          <ac:spMkLst>
            <pc:docMk/>
            <pc:sldMk cId="729756566" sldId="714"/>
            <ac:spMk id="36" creationId="{D9BDCC3B-99F4-4769-352F-92BA2D978DFE}"/>
          </ac:spMkLst>
        </pc:spChg>
        <pc:spChg chg="del">
          <ac:chgData name="Jiaxin Guan" userId="52ad03621584d8ae" providerId="LiveId" clId="{1A8452BD-4E17-4120-A0AC-E0E9675DD6C2}" dt="2024-08-20T18:50:53.458" v="5126" actId="478"/>
          <ac:spMkLst>
            <pc:docMk/>
            <pc:sldMk cId="729756566" sldId="714"/>
            <ac:spMk id="50" creationId="{4044BEA5-E895-A065-6B82-1620C58A4972}"/>
          </ac:spMkLst>
        </pc:spChg>
        <pc:spChg chg="mod">
          <ac:chgData name="Jiaxin Guan" userId="52ad03621584d8ae" providerId="LiveId" clId="{1A8452BD-4E17-4120-A0AC-E0E9675DD6C2}" dt="2024-08-20T18:58:29.009" v="5244" actId="1076"/>
          <ac:spMkLst>
            <pc:docMk/>
            <pc:sldMk cId="729756566" sldId="714"/>
            <ac:spMk id="51" creationId="{C6C33CC6-80F5-E5F5-AD5D-7583ED8733A0}"/>
          </ac:spMkLst>
        </pc:spChg>
        <pc:picChg chg="add mod">
          <ac:chgData name="Jiaxin Guan" userId="52ad03621584d8ae" providerId="LiveId" clId="{1A8452BD-4E17-4120-A0AC-E0E9675DD6C2}" dt="2024-08-20T18:58:29.009" v="5244" actId="1076"/>
          <ac:picMkLst>
            <pc:docMk/>
            <pc:sldMk cId="729756566" sldId="714"/>
            <ac:picMk id="5" creationId="{31F95A52-0674-C52A-28FF-F16E16075ACC}"/>
          </ac:picMkLst>
        </pc:picChg>
        <pc:picChg chg="add mod">
          <ac:chgData name="Jiaxin Guan" userId="52ad03621584d8ae" providerId="LiveId" clId="{1A8452BD-4E17-4120-A0AC-E0E9675DD6C2}" dt="2024-08-20T18:58:29.009" v="5244" actId="1076"/>
          <ac:picMkLst>
            <pc:docMk/>
            <pc:sldMk cId="729756566" sldId="714"/>
            <ac:picMk id="13" creationId="{6701288D-2E51-E8C4-413D-6A1321C83E08}"/>
          </ac:picMkLst>
        </pc:picChg>
        <pc:picChg chg="add mod">
          <ac:chgData name="Jiaxin Guan" userId="52ad03621584d8ae" providerId="LiveId" clId="{1A8452BD-4E17-4120-A0AC-E0E9675DD6C2}" dt="2024-08-20T19:06:14.509" v="5291" actId="1076"/>
          <ac:picMkLst>
            <pc:docMk/>
            <pc:sldMk cId="729756566" sldId="714"/>
            <ac:picMk id="38" creationId="{995B0D8C-686B-D46F-4002-47B9576C664F}"/>
          </ac:picMkLst>
        </pc:picChg>
        <pc:picChg chg="add mod">
          <ac:chgData name="Jiaxin Guan" userId="52ad03621584d8ae" providerId="LiveId" clId="{1A8452BD-4E17-4120-A0AC-E0E9675DD6C2}" dt="2024-08-20T19:05:07.206" v="5285" actId="1076"/>
          <ac:picMkLst>
            <pc:docMk/>
            <pc:sldMk cId="729756566" sldId="714"/>
            <ac:picMk id="40" creationId="{51D9974B-DFC3-BFC4-FB94-59B16F186494}"/>
          </ac:picMkLst>
        </pc:picChg>
        <pc:cxnChg chg="mod">
          <ac:chgData name="Jiaxin Guan" userId="52ad03621584d8ae" providerId="LiveId" clId="{1A8452BD-4E17-4120-A0AC-E0E9675DD6C2}" dt="2024-08-20T18:58:29.009" v="5244" actId="1076"/>
          <ac:cxnSpMkLst>
            <pc:docMk/>
            <pc:sldMk cId="729756566" sldId="714"/>
            <ac:cxnSpMk id="6" creationId="{152F5495-541B-192A-943A-D7DA2FE9C223}"/>
          </ac:cxnSpMkLst>
        </pc:cxnChg>
        <pc:cxnChg chg="add del mod ord">
          <ac:chgData name="Jiaxin Guan" userId="52ad03621584d8ae" providerId="LiveId" clId="{1A8452BD-4E17-4120-A0AC-E0E9675DD6C2}" dt="2024-08-20T19:03:30.499" v="5275" actId="167"/>
          <ac:cxnSpMkLst>
            <pc:docMk/>
            <pc:sldMk cId="729756566" sldId="714"/>
            <ac:cxnSpMk id="18" creationId="{C3877EBF-8672-BD6D-CD09-9CAF1D8F109A}"/>
          </ac:cxnSpMkLst>
        </pc:cxnChg>
        <pc:cxnChg chg="add del mod">
          <ac:chgData name="Jiaxin Guan" userId="52ad03621584d8ae" providerId="LiveId" clId="{1A8452BD-4E17-4120-A0AC-E0E9675DD6C2}" dt="2024-08-20T18:58:29.009" v="5244" actId="1076"/>
          <ac:cxnSpMkLst>
            <pc:docMk/>
            <pc:sldMk cId="729756566" sldId="714"/>
            <ac:cxnSpMk id="20" creationId="{6D6A790C-E43F-EB9D-2BF2-96A7A65B23DF}"/>
          </ac:cxnSpMkLst>
        </pc:cxnChg>
        <pc:cxnChg chg="add del mod">
          <ac:chgData name="Jiaxin Guan" userId="52ad03621584d8ae" providerId="LiveId" clId="{1A8452BD-4E17-4120-A0AC-E0E9675DD6C2}" dt="2024-08-20T18:58:29.009" v="5244" actId="1076"/>
          <ac:cxnSpMkLst>
            <pc:docMk/>
            <pc:sldMk cId="729756566" sldId="714"/>
            <ac:cxnSpMk id="22" creationId="{01557FF1-834C-57AE-2FC5-73AE8E6FA829}"/>
          </ac:cxnSpMkLst>
        </pc:cxnChg>
        <pc:cxnChg chg="add del mod">
          <ac:chgData name="Jiaxin Guan" userId="52ad03621584d8ae" providerId="LiveId" clId="{1A8452BD-4E17-4120-A0AC-E0E9675DD6C2}" dt="2024-08-20T18:58:29.009" v="5244" actId="1076"/>
          <ac:cxnSpMkLst>
            <pc:docMk/>
            <pc:sldMk cId="729756566" sldId="714"/>
            <ac:cxnSpMk id="24" creationId="{E745B56E-2980-0D4B-2C4E-EA8344AFD4E3}"/>
          </ac:cxnSpMkLst>
        </pc:cxnChg>
        <pc:cxnChg chg="add del mod">
          <ac:chgData name="Jiaxin Guan" userId="52ad03621584d8ae" providerId="LiveId" clId="{1A8452BD-4E17-4120-A0AC-E0E9675DD6C2}" dt="2024-08-20T18:58:29.009" v="5244" actId="1076"/>
          <ac:cxnSpMkLst>
            <pc:docMk/>
            <pc:sldMk cId="729756566" sldId="714"/>
            <ac:cxnSpMk id="26" creationId="{F0AF92E9-C2D6-C13E-1B1B-76F9E51FA861}"/>
          </ac:cxnSpMkLst>
        </pc:cxnChg>
        <pc:cxnChg chg="mod">
          <ac:chgData name="Jiaxin Guan" userId="52ad03621584d8ae" providerId="LiveId" clId="{1A8452BD-4E17-4120-A0AC-E0E9675DD6C2}" dt="2024-08-20T18:58:29.009" v="5244" actId="1076"/>
          <ac:cxnSpMkLst>
            <pc:docMk/>
            <pc:sldMk cId="729756566" sldId="714"/>
            <ac:cxnSpMk id="28" creationId="{C21837A1-6937-A137-B85D-EEAC9E972B65}"/>
          </ac:cxnSpMkLst>
        </pc:cxnChg>
      </pc:sldChg>
      <pc:sldChg chg="modSp add del mod">
        <pc:chgData name="Jiaxin Guan" userId="52ad03621584d8ae" providerId="LiveId" clId="{1A8452BD-4E17-4120-A0AC-E0E9675DD6C2}" dt="2024-08-20T21:47:21.778" v="6188" actId="47"/>
        <pc:sldMkLst>
          <pc:docMk/>
          <pc:sldMk cId="3470585222" sldId="715"/>
        </pc:sldMkLst>
        <pc:spChg chg="mod">
          <ac:chgData name="Jiaxin Guan" userId="52ad03621584d8ae" providerId="LiveId" clId="{1A8452BD-4E17-4120-A0AC-E0E9675DD6C2}" dt="2024-08-20T19:13:03.309" v="5327" actId="1076"/>
          <ac:spMkLst>
            <pc:docMk/>
            <pc:sldMk cId="3470585222" sldId="715"/>
            <ac:spMk id="2" creationId="{3457E1C3-4879-A015-5B6A-4D175C99B4D1}"/>
          </ac:spMkLst>
        </pc:spChg>
        <pc:picChg chg="mod">
          <ac:chgData name="Jiaxin Guan" userId="52ad03621584d8ae" providerId="LiveId" clId="{1A8452BD-4E17-4120-A0AC-E0E9675DD6C2}" dt="2024-08-20T19:13:03.309" v="5327" actId="1076"/>
          <ac:picMkLst>
            <pc:docMk/>
            <pc:sldMk cId="3470585222" sldId="715"/>
            <ac:picMk id="1026" creationId="{EF5ECBFB-40A3-9DE4-9169-ADC4AFFC35AC}"/>
          </ac:picMkLst>
        </pc:picChg>
      </pc:sldChg>
      <pc:sldChg chg="addSp delSp modSp new mod setBg modClrScheme modAnim chgLayout">
        <pc:chgData name="Jiaxin Guan" userId="52ad03621584d8ae" providerId="LiveId" clId="{1A8452BD-4E17-4120-A0AC-E0E9675DD6C2}" dt="2024-08-21T02:10:03.392" v="7658" actId="20577"/>
        <pc:sldMkLst>
          <pc:docMk/>
          <pc:sldMk cId="577255908" sldId="716"/>
        </pc:sldMkLst>
        <pc:spChg chg="add mod">
          <ac:chgData name="Jiaxin Guan" userId="52ad03621584d8ae" providerId="LiveId" clId="{1A8452BD-4E17-4120-A0AC-E0E9675DD6C2}" dt="2024-08-20T19:22:22.984" v="5952" actId="26606"/>
          <ac:spMkLst>
            <pc:docMk/>
            <pc:sldMk cId="577255908" sldId="716"/>
            <ac:spMk id="2" creationId="{2B7746E0-5F5F-39B4-5CD5-5F7D38B52339}"/>
          </ac:spMkLst>
        </pc:spChg>
        <pc:spChg chg="add del mod">
          <ac:chgData name="Jiaxin Guan" userId="52ad03621584d8ae" providerId="LiveId" clId="{1A8452BD-4E17-4120-A0AC-E0E9675DD6C2}" dt="2024-08-20T19:22:22.984" v="5952" actId="26606"/>
          <ac:spMkLst>
            <pc:docMk/>
            <pc:sldMk cId="577255908" sldId="716"/>
            <ac:spMk id="3" creationId="{073684D9-DF68-FABC-E41B-1C79215F4550}"/>
          </ac:spMkLst>
        </pc:spChg>
        <pc:graphicFrameChg chg="add mod modGraphic">
          <ac:chgData name="Jiaxin Guan" userId="52ad03621584d8ae" providerId="LiveId" clId="{1A8452BD-4E17-4120-A0AC-E0E9675DD6C2}" dt="2024-08-21T02:10:03.392" v="7658" actId="20577"/>
          <ac:graphicFrameMkLst>
            <pc:docMk/>
            <pc:sldMk cId="577255908" sldId="716"/>
            <ac:graphicFrameMk id="5" creationId="{3D8FD1A9-0003-3B5F-A20C-A7332FBDC76E}"/>
          </ac:graphicFrameMkLst>
        </pc:graphicFrameChg>
      </pc:sldChg>
      <pc:sldChg chg="addSp delSp modSp add mod delAnim modAnim">
        <pc:chgData name="Jiaxin Guan" userId="52ad03621584d8ae" providerId="LiveId" clId="{1A8452BD-4E17-4120-A0AC-E0E9675DD6C2}" dt="2024-08-21T02:10:17.225" v="7659" actId="20577"/>
        <pc:sldMkLst>
          <pc:docMk/>
          <pc:sldMk cId="4194143971" sldId="717"/>
        </pc:sldMkLst>
        <pc:spChg chg="add mod">
          <ac:chgData name="Jiaxin Guan" userId="52ad03621584d8ae" providerId="LiveId" clId="{1A8452BD-4E17-4120-A0AC-E0E9675DD6C2}" dt="2024-08-20T22:19:45.963" v="6408" actId="14100"/>
          <ac:spMkLst>
            <pc:docMk/>
            <pc:sldMk cId="4194143971" sldId="717"/>
            <ac:spMk id="3" creationId="{A1E6F244-8D94-5534-C8F3-DDE1CBF103BF}"/>
          </ac:spMkLst>
        </pc:spChg>
        <pc:spChg chg="add mod">
          <ac:chgData name="Jiaxin Guan" userId="52ad03621584d8ae" providerId="LiveId" clId="{1A8452BD-4E17-4120-A0AC-E0E9675DD6C2}" dt="2024-08-20T22:28:09.007" v="6489" actId="1038"/>
          <ac:spMkLst>
            <pc:docMk/>
            <pc:sldMk cId="4194143971" sldId="717"/>
            <ac:spMk id="4" creationId="{12D2DDD4-6129-E906-9B08-91BB88E09478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5" creationId="{EE1D583A-DF0A-218B-BBB3-EB5C94EE0386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6" creationId="{0B21E182-AA94-7E62-9BDD-2DEEE0898737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7" creationId="{377D161B-0A15-AB33-CCB0-EEA6494E296D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8" creationId="{0EFAD236-7467-6B52-984F-7D443F29AF53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9" creationId="{A19BF08E-3926-53F6-395E-64B29BB56F2A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10" creationId="{E4E59CDA-D5F8-3758-E3F8-250CFC7C2D33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13" creationId="{748349DC-DEB5-CB26-9BE9-947BC2F3730D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14" creationId="{B41EA323-9E48-5E50-1C0B-28D0ADCD45DC}"/>
          </ac:spMkLst>
        </pc:spChg>
        <pc:spChg chg="del">
          <ac:chgData name="Jiaxin Guan" userId="52ad03621584d8ae" providerId="LiveId" clId="{1A8452BD-4E17-4120-A0AC-E0E9675DD6C2}" dt="2024-08-20T22:17:36.558" v="6387" actId="478"/>
          <ac:spMkLst>
            <pc:docMk/>
            <pc:sldMk cId="4194143971" sldId="717"/>
            <ac:spMk id="15" creationId="{B40E3940-8835-C5EB-9DD3-EDDA546A80F4}"/>
          </ac:spMkLst>
        </pc:spChg>
        <pc:spChg chg="add mod">
          <ac:chgData name="Jiaxin Guan" userId="52ad03621584d8ae" providerId="LiveId" clId="{1A8452BD-4E17-4120-A0AC-E0E9675DD6C2}" dt="2024-08-21T02:10:17.225" v="7659" actId="20577"/>
          <ac:spMkLst>
            <pc:docMk/>
            <pc:sldMk cId="4194143971" sldId="717"/>
            <ac:spMk id="18" creationId="{B53D3D11-3949-8F3F-969A-696FFD038B36}"/>
          </ac:spMkLst>
        </pc:spChg>
        <pc:spChg chg="add mod">
          <ac:chgData name="Jiaxin Guan" userId="52ad03621584d8ae" providerId="LiveId" clId="{1A8452BD-4E17-4120-A0AC-E0E9675DD6C2}" dt="2024-08-20T22:28:09.007" v="6489" actId="1038"/>
          <ac:spMkLst>
            <pc:docMk/>
            <pc:sldMk cId="4194143971" sldId="717"/>
            <ac:spMk id="21" creationId="{C274B867-3D9A-0051-66EE-AB80108E0F72}"/>
          </ac:spMkLst>
        </pc:spChg>
        <pc:picChg chg="add mod">
          <ac:chgData name="Jiaxin Guan" userId="52ad03621584d8ae" providerId="LiveId" clId="{1A8452BD-4E17-4120-A0AC-E0E9675DD6C2}" dt="2024-08-20T22:25:24.173" v="6466" actId="1076"/>
          <ac:picMkLst>
            <pc:docMk/>
            <pc:sldMk cId="4194143971" sldId="717"/>
            <ac:picMk id="12" creationId="{712A14FF-A5C7-047C-980A-651C405DD31A}"/>
          </ac:picMkLst>
        </pc:picChg>
        <pc:picChg chg="add mod">
          <ac:chgData name="Jiaxin Guan" userId="52ad03621584d8ae" providerId="LiveId" clId="{1A8452BD-4E17-4120-A0AC-E0E9675DD6C2}" dt="2024-08-20T22:25:24.173" v="6466" actId="1076"/>
          <ac:picMkLst>
            <pc:docMk/>
            <pc:sldMk cId="4194143971" sldId="717"/>
            <ac:picMk id="17" creationId="{522569A5-6210-E440-E64C-3FD83215B836}"/>
          </ac:picMkLst>
        </pc:picChg>
        <pc:picChg chg="add mod">
          <ac:chgData name="Jiaxin Guan" userId="52ad03621584d8ae" providerId="LiveId" clId="{1A8452BD-4E17-4120-A0AC-E0E9675DD6C2}" dt="2024-08-20T22:28:09.007" v="6489" actId="1038"/>
          <ac:picMkLst>
            <pc:docMk/>
            <pc:sldMk cId="4194143971" sldId="717"/>
            <ac:picMk id="19" creationId="{2709F6C4-80DC-B2B8-A4E7-F18B4D58F978}"/>
          </ac:picMkLst>
        </pc:picChg>
        <pc:picChg chg="add mod">
          <ac:chgData name="Jiaxin Guan" userId="52ad03621584d8ae" providerId="LiveId" clId="{1A8452BD-4E17-4120-A0AC-E0E9675DD6C2}" dt="2024-08-20T22:28:09.007" v="6489" actId="1038"/>
          <ac:picMkLst>
            <pc:docMk/>
            <pc:sldMk cId="4194143971" sldId="717"/>
            <ac:picMk id="20" creationId="{C68100F1-777E-25BD-08DE-7B81CC69C5C6}"/>
          </ac:picMkLst>
        </pc:picChg>
      </pc:sldChg>
      <pc:sldChg chg="addSp delSp modSp add mod delAnim modAnim">
        <pc:chgData name="Jiaxin Guan" userId="52ad03621584d8ae" providerId="LiveId" clId="{1A8452BD-4E17-4120-A0AC-E0E9675DD6C2}" dt="2024-08-21T01:59:10.400" v="7640" actId="1076"/>
        <pc:sldMkLst>
          <pc:docMk/>
          <pc:sldMk cId="2779142917" sldId="718"/>
        </pc:sldMkLst>
        <pc:spChg chg="mod">
          <ac:chgData name="Jiaxin Guan" userId="52ad03621584d8ae" providerId="LiveId" clId="{1A8452BD-4E17-4120-A0AC-E0E9675DD6C2}" dt="2024-08-21T00:31:33.791" v="6692" actId="404"/>
          <ac:spMkLst>
            <pc:docMk/>
            <pc:sldMk cId="2779142917" sldId="718"/>
            <ac:spMk id="2" creationId="{DC9D1EC0-FC2C-082C-BA6E-EFD469A997D9}"/>
          </ac:spMkLst>
        </pc:spChg>
        <pc:spChg chg="add mod">
          <ac:chgData name="Jiaxin Guan" userId="52ad03621584d8ae" providerId="LiveId" clId="{1A8452BD-4E17-4120-A0AC-E0E9675DD6C2}" dt="2024-08-21T00:38:11.524" v="6738" actId="1076"/>
          <ac:spMkLst>
            <pc:docMk/>
            <pc:sldMk cId="2779142917" sldId="718"/>
            <ac:spMk id="3" creationId="{023C3A9F-E65B-A535-7494-79F1111C012C}"/>
          </ac:spMkLst>
        </pc:spChg>
        <pc:spChg chg="del">
          <ac:chgData name="Jiaxin Guan" userId="52ad03621584d8ae" providerId="LiveId" clId="{1A8452BD-4E17-4120-A0AC-E0E9675DD6C2}" dt="2024-08-21T00:31:40.200" v="6693" actId="478"/>
          <ac:spMkLst>
            <pc:docMk/>
            <pc:sldMk cId="2779142917" sldId="718"/>
            <ac:spMk id="4" creationId="{BE63565F-0A1A-E63F-A8D7-02B72DDB6816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8" creationId="{470CBF43-0F48-EC29-C98F-00138B7E616E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9" creationId="{73D3DEA2-D163-C5C6-AEC4-90A469D80212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10" creationId="{8178C569-441A-4CCA-78F9-2E4D5E8A8F93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11" creationId="{DECD74C1-3367-835C-8B25-37F9117DBFEB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12" creationId="{587BC6DA-FD7D-556E-6229-02C9B1412070}"/>
          </ac:spMkLst>
        </pc:spChg>
        <pc:spChg chg="add mod">
          <ac:chgData name="Jiaxin Guan" userId="52ad03621584d8ae" providerId="LiveId" clId="{1A8452BD-4E17-4120-A0AC-E0E9675DD6C2}" dt="2024-08-21T00:38:11.524" v="6738" actId="1076"/>
          <ac:spMkLst>
            <pc:docMk/>
            <pc:sldMk cId="2779142917" sldId="718"/>
            <ac:spMk id="13" creationId="{489B43A2-C58E-5009-A2C1-D2AC189E9B2F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14" creationId="{34ADA4A9-0574-975F-2FEE-85E550AA9D34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15" creationId="{889E653D-F12F-FB92-C17E-B69C4EF4F368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16" creationId="{7D402438-B496-F49F-6E02-B9751C3633C2}"/>
          </ac:spMkLst>
        </pc:spChg>
        <pc:spChg chg="add del mod">
          <ac:chgData name="Jiaxin Guan" userId="52ad03621584d8ae" providerId="LiveId" clId="{1A8452BD-4E17-4120-A0AC-E0E9675DD6C2}" dt="2024-08-21T00:33:58.095" v="6703" actId="478"/>
          <ac:spMkLst>
            <pc:docMk/>
            <pc:sldMk cId="2779142917" sldId="718"/>
            <ac:spMk id="17" creationId="{55936861-B210-DDE4-EDC7-1241C61AF8C3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19" creationId="{57E35DF2-60D4-C700-AF0D-01834AD5B266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21" creationId="{C74C794E-69EB-98CC-94BC-0BE57BF6EEF8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23" creationId="{FFD84D49-4EA9-61C5-1D48-DD063B98980E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25" creationId="{0372A345-2610-C970-1BDC-29A79425BC80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27" creationId="{53516C30-1FC1-1CDC-C151-A4DBC09A7E4E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29" creationId="{69464D93-2A63-C538-632E-35FA0817D7B8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30" creationId="{952DB575-EFF2-ED15-692E-18634F91825A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31" creationId="{A2B79C19-8085-1B1D-FC29-5305EADD4932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32" creationId="{E378BA1E-99ED-94A0-0571-F9F13F36B25B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33" creationId="{4EBDF097-AEA3-8FD8-B7F4-D5B093C4AC02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34" creationId="{4B9FE7EF-7457-AFA9-1A92-CD8BAF6CBFF4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35" creationId="{661B9C80-CDFC-E839-226E-51BA8684C185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36" creationId="{D9BDCC3B-99F4-4769-352F-92BA2D978DFE}"/>
          </ac:spMkLst>
        </pc:spChg>
        <pc:spChg chg="add del mod">
          <ac:chgData name="Jiaxin Guan" userId="52ad03621584d8ae" providerId="LiveId" clId="{1A8452BD-4E17-4120-A0AC-E0E9675DD6C2}" dt="2024-08-21T00:35:15.606" v="6708" actId="478"/>
          <ac:spMkLst>
            <pc:docMk/>
            <pc:sldMk cId="2779142917" sldId="718"/>
            <ac:spMk id="37" creationId="{43078B00-65A2-9591-B22B-6EAFFFBF61DC}"/>
          </ac:spMkLst>
        </pc:spChg>
        <pc:spChg chg="add mod">
          <ac:chgData name="Jiaxin Guan" userId="52ad03621584d8ae" providerId="LiveId" clId="{1A8452BD-4E17-4120-A0AC-E0E9675DD6C2}" dt="2024-08-21T00:38:11.524" v="6738" actId="1076"/>
          <ac:spMkLst>
            <pc:docMk/>
            <pc:sldMk cId="2779142917" sldId="718"/>
            <ac:spMk id="38" creationId="{1E10C626-3D79-7FB6-6C19-2C43F39162A5}"/>
          </ac:spMkLst>
        </pc:spChg>
        <pc:spChg chg="add mod">
          <ac:chgData name="Jiaxin Guan" userId="52ad03621584d8ae" providerId="LiveId" clId="{1A8452BD-4E17-4120-A0AC-E0E9675DD6C2}" dt="2024-08-21T00:40:03.780" v="6749" actId="1037"/>
          <ac:spMkLst>
            <pc:docMk/>
            <pc:sldMk cId="2779142917" sldId="718"/>
            <ac:spMk id="40" creationId="{3B54DE7F-C19D-11D4-115F-1BA2DF7E8C00}"/>
          </ac:spMkLst>
        </pc:spChg>
        <pc:spChg chg="add mod">
          <ac:chgData name="Jiaxin Guan" userId="52ad03621584d8ae" providerId="LiveId" clId="{1A8452BD-4E17-4120-A0AC-E0E9675DD6C2}" dt="2024-08-21T00:38:11.524" v="6738" actId="1076"/>
          <ac:spMkLst>
            <pc:docMk/>
            <pc:sldMk cId="2779142917" sldId="718"/>
            <ac:spMk id="42" creationId="{29B8D570-0023-AE6F-045F-B5EA74034C92}"/>
          </ac:spMkLst>
        </pc:spChg>
        <pc:spChg chg="add mod">
          <ac:chgData name="Jiaxin Guan" userId="52ad03621584d8ae" providerId="LiveId" clId="{1A8452BD-4E17-4120-A0AC-E0E9675DD6C2}" dt="2024-08-21T00:40:11.801" v="6757" actId="1037"/>
          <ac:spMkLst>
            <pc:docMk/>
            <pc:sldMk cId="2779142917" sldId="718"/>
            <ac:spMk id="47" creationId="{FA619A08-DFDC-8A0A-3992-BECF61E8F175}"/>
          </ac:spMkLst>
        </pc:spChg>
        <pc:spChg chg="add mod">
          <ac:chgData name="Jiaxin Guan" userId="52ad03621584d8ae" providerId="LiveId" clId="{1A8452BD-4E17-4120-A0AC-E0E9675DD6C2}" dt="2024-08-21T00:41:42.919" v="6769" actId="1037"/>
          <ac:spMkLst>
            <pc:docMk/>
            <pc:sldMk cId="2779142917" sldId="718"/>
            <ac:spMk id="48" creationId="{36FDA5E7-5515-EE56-7455-D341DAF65478}"/>
          </ac:spMkLst>
        </pc:spChg>
        <pc:spChg chg="add mod">
          <ac:chgData name="Jiaxin Guan" userId="52ad03621584d8ae" providerId="LiveId" clId="{1A8452BD-4E17-4120-A0AC-E0E9675DD6C2}" dt="2024-08-21T00:50:21.467" v="6899" actId="14100"/>
          <ac:spMkLst>
            <pc:docMk/>
            <pc:sldMk cId="2779142917" sldId="718"/>
            <ac:spMk id="49" creationId="{55BDD842-B9A8-2B57-9BC4-0E3FCB585D2D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50" creationId="{4044BEA5-E895-A065-6B82-1620C58A4972}"/>
          </ac:spMkLst>
        </pc:spChg>
        <pc:spChg chg="del">
          <ac:chgData name="Jiaxin Guan" userId="52ad03621584d8ae" providerId="LiveId" clId="{1A8452BD-4E17-4120-A0AC-E0E9675DD6C2}" dt="2024-08-21T00:31:43.576" v="6694" actId="478"/>
          <ac:spMkLst>
            <pc:docMk/>
            <pc:sldMk cId="2779142917" sldId="718"/>
            <ac:spMk id="51" creationId="{C6C33CC6-80F5-E5F5-AD5D-7583ED8733A0}"/>
          </ac:spMkLst>
        </pc:spChg>
        <pc:spChg chg="add mod">
          <ac:chgData name="Jiaxin Guan" userId="52ad03621584d8ae" providerId="LiveId" clId="{1A8452BD-4E17-4120-A0AC-E0E9675DD6C2}" dt="2024-08-21T00:46:54.996" v="6864" actId="207"/>
          <ac:spMkLst>
            <pc:docMk/>
            <pc:sldMk cId="2779142917" sldId="718"/>
            <ac:spMk id="52" creationId="{64720528-5F91-A9C4-63B1-E9377C97A55F}"/>
          </ac:spMkLst>
        </pc:spChg>
        <pc:spChg chg="add mod">
          <ac:chgData name="Jiaxin Guan" userId="52ad03621584d8ae" providerId="LiveId" clId="{1A8452BD-4E17-4120-A0AC-E0E9675DD6C2}" dt="2024-08-21T00:48:23.826" v="6885" actId="207"/>
          <ac:spMkLst>
            <pc:docMk/>
            <pc:sldMk cId="2779142917" sldId="718"/>
            <ac:spMk id="53" creationId="{1AF894D7-E6A5-4835-F3AB-A89C95A3A433}"/>
          </ac:spMkLst>
        </pc:spChg>
        <pc:spChg chg="add mod">
          <ac:chgData name="Jiaxin Guan" userId="52ad03621584d8ae" providerId="LiveId" clId="{1A8452BD-4E17-4120-A0AC-E0E9675DD6C2}" dt="2024-08-21T00:50:53.778" v="6905" actId="1076"/>
          <ac:spMkLst>
            <pc:docMk/>
            <pc:sldMk cId="2779142917" sldId="718"/>
            <ac:spMk id="54" creationId="{6E358BE2-A79E-16DB-944E-D2FC8998878B}"/>
          </ac:spMkLst>
        </pc:spChg>
        <pc:spChg chg="add mod">
          <ac:chgData name="Jiaxin Guan" userId="52ad03621584d8ae" providerId="LiveId" clId="{1A8452BD-4E17-4120-A0AC-E0E9675DD6C2}" dt="2024-08-21T00:50:48.830" v="6904" actId="1076"/>
          <ac:spMkLst>
            <pc:docMk/>
            <pc:sldMk cId="2779142917" sldId="718"/>
            <ac:spMk id="60" creationId="{36D05879-4A59-5D6F-A6FD-0B72BFF1239F}"/>
          </ac:spMkLst>
        </pc:spChg>
        <pc:spChg chg="add mod">
          <ac:chgData name="Jiaxin Guan" userId="52ad03621584d8ae" providerId="LiveId" clId="{1A8452BD-4E17-4120-A0AC-E0E9675DD6C2}" dt="2024-08-21T01:14:46.871" v="7011" actId="164"/>
          <ac:spMkLst>
            <pc:docMk/>
            <pc:sldMk cId="2779142917" sldId="718"/>
            <ac:spMk id="72" creationId="{FB12F531-80B4-9270-5242-C9252AD3A4A3}"/>
          </ac:spMkLst>
        </pc:spChg>
        <pc:spChg chg="add mod">
          <ac:chgData name="Jiaxin Guan" userId="52ad03621584d8ae" providerId="LiveId" clId="{1A8452BD-4E17-4120-A0AC-E0E9675DD6C2}" dt="2024-08-21T01:14:17.815" v="7010" actId="20577"/>
          <ac:spMkLst>
            <pc:docMk/>
            <pc:sldMk cId="2779142917" sldId="718"/>
            <ac:spMk id="74" creationId="{D6C87507-09F1-8BA4-6C4C-6D405E2A7E04}"/>
          </ac:spMkLst>
        </pc:spChg>
        <pc:spChg chg="add mod ord">
          <ac:chgData name="Jiaxin Guan" userId="52ad03621584d8ae" providerId="LiveId" clId="{1A8452BD-4E17-4120-A0AC-E0E9675DD6C2}" dt="2024-08-21T01:14:46.871" v="7011" actId="164"/>
          <ac:spMkLst>
            <pc:docMk/>
            <pc:sldMk cId="2779142917" sldId="718"/>
            <ac:spMk id="77" creationId="{E54FE652-7EC0-E763-EE80-BEAC297D3E8A}"/>
          </ac:spMkLst>
        </pc:spChg>
        <pc:spChg chg="add mod">
          <ac:chgData name="Jiaxin Guan" userId="52ad03621584d8ae" providerId="LiveId" clId="{1A8452BD-4E17-4120-A0AC-E0E9675DD6C2}" dt="2024-08-21T01:56:58.807" v="7622"/>
          <ac:spMkLst>
            <pc:docMk/>
            <pc:sldMk cId="2779142917" sldId="718"/>
            <ac:spMk id="79" creationId="{333CAD93-7A24-B6C3-DDA2-E8212F215E55}"/>
          </ac:spMkLst>
        </pc:spChg>
        <pc:spChg chg="add mod">
          <ac:chgData name="Jiaxin Guan" userId="52ad03621584d8ae" providerId="LiveId" clId="{1A8452BD-4E17-4120-A0AC-E0E9675DD6C2}" dt="2024-08-21T01:56:58.807" v="7622"/>
          <ac:spMkLst>
            <pc:docMk/>
            <pc:sldMk cId="2779142917" sldId="718"/>
            <ac:spMk id="80" creationId="{51A2F8D0-7985-42B2-BD3A-86932CECD02E}"/>
          </ac:spMkLst>
        </pc:spChg>
        <pc:spChg chg="add mod">
          <ac:chgData name="Jiaxin Guan" userId="52ad03621584d8ae" providerId="LiveId" clId="{1A8452BD-4E17-4120-A0AC-E0E9675DD6C2}" dt="2024-08-21T01:59:10.400" v="7640" actId="1076"/>
          <ac:spMkLst>
            <pc:docMk/>
            <pc:sldMk cId="2779142917" sldId="718"/>
            <ac:spMk id="81" creationId="{5138F0F2-D02C-3CB2-4292-49FAEE1082AC}"/>
          </ac:spMkLst>
        </pc:spChg>
        <pc:spChg chg="add mod">
          <ac:chgData name="Jiaxin Guan" userId="52ad03621584d8ae" providerId="LiveId" clId="{1A8452BD-4E17-4120-A0AC-E0E9675DD6C2}" dt="2024-08-21T01:59:10.400" v="7640" actId="1076"/>
          <ac:spMkLst>
            <pc:docMk/>
            <pc:sldMk cId="2779142917" sldId="718"/>
            <ac:spMk id="82" creationId="{1DB6BCF7-02C7-624F-18FF-A60E35556FE7}"/>
          </ac:spMkLst>
        </pc:spChg>
        <pc:grpChg chg="add mod">
          <ac:chgData name="Jiaxin Guan" userId="52ad03621584d8ae" providerId="LiveId" clId="{1A8452BD-4E17-4120-A0AC-E0E9675DD6C2}" dt="2024-08-21T01:14:53.500" v="7012" actId="1076"/>
          <ac:grpSpMkLst>
            <pc:docMk/>
            <pc:sldMk cId="2779142917" sldId="718"/>
            <ac:grpSpMk id="78" creationId="{A3A47452-3DBC-ED8D-44CA-498FC72207F6}"/>
          </ac:grpSpMkLst>
        </pc:grpChg>
        <pc:cxnChg chg="add mod">
          <ac:chgData name="Jiaxin Guan" userId="52ad03621584d8ae" providerId="LiveId" clId="{1A8452BD-4E17-4120-A0AC-E0E9675DD6C2}" dt="2024-08-21T00:38:11.524" v="6738" actId="1076"/>
          <ac:cxnSpMkLst>
            <pc:docMk/>
            <pc:sldMk cId="2779142917" sldId="718"/>
            <ac:cxnSpMk id="5" creationId="{C1E31B30-707B-6851-D2CC-D55B1E17393D}"/>
          </ac:cxnSpMkLst>
        </pc:cxnChg>
        <pc:cxnChg chg="del">
          <ac:chgData name="Jiaxin Guan" userId="52ad03621584d8ae" providerId="LiveId" clId="{1A8452BD-4E17-4120-A0AC-E0E9675DD6C2}" dt="2024-08-21T00:31:43.576" v="6694" actId="478"/>
          <ac:cxnSpMkLst>
            <pc:docMk/>
            <pc:sldMk cId="2779142917" sldId="718"/>
            <ac:cxnSpMk id="6" creationId="{152F5495-541B-192A-943A-D7DA2FE9C223}"/>
          </ac:cxnSpMkLst>
        </pc:cxnChg>
        <pc:cxnChg chg="add mod">
          <ac:chgData name="Jiaxin Guan" userId="52ad03621584d8ae" providerId="LiveId" clId="{1A8452BD-4E17-4120-A0AC-E0E9675DD6C2}" dt="2024-08-21T00:38:11.524" v="6738" actId="1076"/>
          <ac:cxnSpMkLst>
            <pc:docMk/>
            <pc:sldMk cId="2779142917" sldId="718"/>
            <ac:cxnSpMk id="7" creationId="{D1257ECC-F1D5-0EFA-B220-C9900B1F3B52}"/>
          </ac:cxnSpMkLst>
        </pc:cxnChg>
        <pc:cxnChg chg="del">
          <ac:chgData name="Jiaxin Guan" userId="52ad03621584d8ae" providerId="LiveId" clId="{1A8452BD-4E17-4120-A0AC-E0E9675DD6C2}" dt="2024-08-21T00:31:43.576" v="6694" actId="478"/>
          <ac:cxnSpMkLst>
            <pc:docMk/>
            <pc:sldMk cId="2779142917" sldId="718"/>
            <ac:cxnSpMk id="18" creationId="{C3877EBF-8672-BD6D-CD09-9CAF1D8F109A}"/>
          </ac:cxnSpMkLst>
        </pc:cxnChg>
        <pc:cxnChg chg="del">
          <ac:chgData name="Jiaxin Guan" userId="52ad03621584d8ae" providerId="LiveId" clId="{1A8452BD-4E17-4120-A0AC-E0E9675DD6C2}" dt="2024-08-21T00:31:43.576" v="6694" actId="478"/>
          <ac:cxnSpMkLst>
            <pc:docMk/>
            <pc:sldMk cId="2779142917" sldId="718"/>
            <ac:cxnSpMk id="20" creationId="{6D6A790C-E43F-EB9D-2BF2-96A7A65B23DF}"/>
          </ac:cxnSpMkLst>
        </pc:cxnChg>
        <pc:cxnChg chg="del">
          <ac:chgData name="Jiaxin Guan" userId="52ad03621584d8ae" providerId="LiveId" clId="{1A8452BD-4E17-4120-A0AC-E0E9675DD6C2}" dt="2024-08-21T00:31:43.576" v="6694" actId="478"/>
          <ac:cxnSpMkLst>
            <pc:docMk/>
            <pc:sldMk cId="2779142917" sldId="718"/>
            <ac:cxnSpMk id="22" creationId="{01557FF1-834C-57AE-2FC5-73AE8E6FA829}"/>
          </ac:cxnSpMkLst>
        </pc:cxnChg>
        <pc:cxnChg chg="del">
          <ac:chgData name="Jiaxin Guan" userId="52ad03621584d8ae" providerId="LiveId" clId="{1A8452BD-4E17-4120-A0AC-E0E9675DD6C2}" dt="2024-08-21T00:31:43.576" v="6694" actId="478"/>
          <ac:cxnSpMkLst>
            <pc:docMk/>
            <pc:sldMk cId="2779142917" sldId="718"/>
            <ac:cxnSpMk id="24" creationId="{E745B56E-2980-0D4B-2C4E-EA8344AFD4E3}"/>
          </ac:cxnSpMkLst>
        </pc:cxnChg>
        <pc:cxnChg chg="del">
          <ac:chgData name="Jiaxin Guan" userId="52ad03621584d8ae" providerId="LiveId" clId="{1A8452BD-4E17-4120-A0AC-E0E9675DD6C2}" dt="2024-08-21T00:31:43.576" v="6694" actId="478"/>
          <ac:cxnSpMkLst>
            <pc:docMk/>
            <pc:sldMk cId="2779142917" sldId="718"/>
            <ac:cxnSpMk id="26" creationId="{F0AF92E9-C2D6-C13E-1B1B-76F9E51FA861}"/>
          </ac:cxnSpMkLst>
        </pc:cxnChg>
        <pc:cxnChg chg="del">
          <ac:chgData name="Jiaxin Guan" userId="52ad03621584d8ae" providerId="LiveId" clId="{1A8452BD-4E17-4120-A0AC-E0E9675DD6C2}" dt="2024-08-21T00:31:43.576" v="6694" actId="478"/>
          <ac:cxnSpMkLst>
            <pc:docMk/>
            <pc:sldMk cId="2779142917" sldId="718"/>
            <ac:cxnSpMk id="28" creationId="{C21837A1-6937-A137-B85D-EEAC9E972B65}"/>
          </ac:cxnSpMkLst>
        </pc:cxnChg>
        <pc:cxnChg chg="add mod">
          <ac:chgData name="Jiaxin Guan" userId="52ad03621584d8ae" providerId="LiveId" clId="{1A8452BD-4E17-4120-A0AC-E0E9675DD6C2}" dt="2024-08-21T00:38:11.524" v="6738" actId="1076"/>
          <ac:cxnSpMkLst>
            <pc:docMk/>
            <pc:sldMk cId="2779142917" sldId="718"/>
            <ac:cxnSpMk id="39" creationId="{887C7DDE-2F6C-3EED-CFEC-6D25CF0B031A}"/>
          </ac:cxnSpMkLst>
        </pc:cxnChg>
        <pc:cxnChg chg="add mod">
          <ac:chgData name="Jiaxin Guan" userId="52ad03621584d8ae" providerId="LiveId" clId="{1A8452BD-4E17-4120-A0AC-E0E9675DD6C2}" dt="2024-08-21T00:38:11.524" v="6738" actId="1076"/>
          <ac:cxnSpMkLst>
            <pc:docMk/>
            <pc:sldMk cId="2779142917" sldId="718"/>
            <ac:cxnSpMk id="41" creationId="{16707444-2B92-34B0-AB83-10F1B624BD40}"/>
          </ac:cxnSpMkLst>
        </pc:cxnChg>
        <pc:cxnChg chg="add mod">
          <ac:chgData name="Jiaxin Guan" userId="52ad03621584d8ae" providerId="LiveId" clId="{1A8452BD-4E17-4120-A0AC-E0E9675DD6C2}" dt="2024-08-21T00:38:11.524" v="6738" actId="1076"/>
          <ac:cxnSpMkLst>
            <pc:docMk/>
            <pc:sldMk cId="2779142917" sldId="718"/>
            <ac:cxnSpMk id="43" creationId="{200ADDD0-E2DE-3F37-DB5E-03DAE6FC3C6B}"/>
          </ac:cxnSpMkLst>
        </pc:cxnChg>
        <pc:cxnChg chg="add mod">
          <ac:chgData name="Jiaxin Guan" userId="52ad03621584d8ae" providerId="LiveId" clId="{1A8452BD-4E17-4120-A0AC-E0E9675DD6C2}" dt="2024-08-21T00:38:11.524" v="6738" actId="1076"/>
          <ac:cxnSpMkLst>
            <pc:docMk/>
            <pc:sldMk cId="2779142917" sldId="718"/>
            <ac:cxnSpMk id="44" creationId="{6D549489-ABB4-073E-0073-C657CE4FF319}"/>
          </ac:cxnSpMkLst>
        </pc:cxnChg>
        <pc:cxnChg chg="add mod">
          <ac:chgData name="Jiaxin Guan" userId="52ad03621584d8ae" providerId="LiveId" clId="{1A8452BD-4E17-4120-A0AC-E0E9675DD6C2}" dt="2024-08-21T00:38:11.524" v="6738" actId="1076"/>
          <ac:cxnSpMkLst>
            <pc:docMk/>
            <pc:sldMk cId="2779142917" sldId="718"/>
            <ac:cxnSpMk id="45" creationId="{A26FCE96-3D91-AC4C-5CA9-EAB72C60074B}"/>
          </ac:cxnSpMkLst>
        </pc:cxnChg>
        <pc:cxnChg chg="add mod">
          <ac:chgData name="Jiaxin Guan" userId="52ad03621584d8ae" providerId="LiveId" clId="{1A8452BD-4E17-4120-A0AC-E0E9675DD6C2}" dt="2024-08-21T00:50:53.778" v="6905" actId="1076"/>
          <ac:cxnSpMkLst>
            <pc:docMk/>
            <pc:sldMk cId="2779142917" sldId="718"/>
            <ac:cxnSpMk id="55" creationId="{AF15CC09-D95D-E7E9-FAB2-7B8BFC0C43F1}"/>
          </ac:cxnSpMkLst>
        </pc:cxnChg>
        <pc:cxnChg chg="add mod">
          <ac:chgData name="Jiaxin Guan" userId="52ad03621584d8ae" providerId="LiveId" clId="{1A8452BD-4E17-4120-A0AC-E0E9675DD6C2}" dt="2024-08-21T00:50:53.778" v="6905" actId="1076"/>
          <ac:cxnSpMkLst>
            <pc:docMk/>
            <pc:sldMk cId="2779142917" sldId="718"/>
            <ac:cxnSpMk id="61" creationId="{41BE6221-B617-44E3-809C-6B4B0EA6A6A1}"/>
          </ac:cxnSpMkLst>
        </pc:cxnChg>
        <pc:cxnChg chg="add mod">
          <ac:chgData name="Jiaxin Guan" userId="52ad03621584d8ae" providerId="LiveId" clId="{1A8452BD-4E17-4120-A0AC-E0E9675DD6C2}" dt="2024-08-21T00:53:22.729" v="6924" actId="14100"/>
          <ac:cxnSpMkLst>
            <pc:docMk/>
            <pc:sldMk cId="2779142917" sldId="718"/>
            <ac:cxnSpMk id="71" creationId="{8AA87491-97FC-6A0B-93E4-E66F2B6844CE}"/>
          </ac:cxnSpMkLst>
        </pc:cxnChg>
        <pc:cxnChg chg="add del mod">
          <ac:chgData name="Jiaxin Guan" userId="52ad03621584d8ae" providerId="LiveId" clId="{1A8452BD-4E17-4120-A0AC-E0E9675DD6C2}" dt="2024-08-21T00:52:09.066" v="6916" actId="478"/>
          <ac:cxnSpMkLst>
            <pc:docMk/>
            <pc:sldMk cId="2779142917" sldId="718"/>
            <ac:cxnSpMk id="73" creationId="{828D28EA-D577-7021-E635-93B152EE0B05}"/>
          </ac:cxnSpMkLst>
        </pc:cxnChg>
      </pc:sldChg>
      <pc:sldChg chg="delSp modSp add mod delAnim modAnim">
        <pc:chgData name="Jiaxin Guan" userId="52ad03621584d8ae" providerId="LiveId" clId="{1A8452BD-4E17-4120-A0AC-E0E9675DD6C2}" dt="2024-08-21T01:24:28.979" v="7051" actId="1076"/>
        <pc:sldMkLst>
          <pc:docMk/>
          <pc:sldMk cId="1045481543" sldId="719"/>
        </pc:sldMkLst>
        <pc:spChg chg="mod">
          <ac:chgData name="Jiaxin Guan" userId="52ad03621584d8ae" providerId="LiveId" clId="{1A8452BD-4E17-4120-A0AC-E0E9675DD6C2}" dt="2024-08-21T01:22:14.628" v="7036" actId="404"/>
          <ac:spMkLst>
            <pc:docMk/>
            <pc:sldMk cId="1045481543" sldId="719"/>
            <ac:spMk id="2" creationId="{DC9D1EC0-FC2C-082C-BA6E-EFD469A997D9}"/>
          </ac:spMkLst>
        </pc:spChg>
        <pc:spChg chg="del">
          <ac:chgData name="Jiaxin Guan" userId="52ad03621584d8ae" providerId="LiveId" clId="{1A8452BD-4E17-4120-A0AC-E0E9675DD6C2}" dt="2024-08-21T01:22:24.914" v="7037" actId="478"/>
          <ac:spMkLst>
            <pc:docMk/>
            <pc:sldMk cId="1045481543" sldId="719"/>
            <ac:spMk id="4" creationId="{BE63565F-0A1A-E63F-A8D7-02B72DDB6816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8" creationId="{470CBF43-0F48-EC29-C98F-00138B7E616E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9" creationId="{73D3DEA2-D163-C5C6-AEC4-90A469D80212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10" creationId="{8178C569-441A-4CCA-78F9-2E4D5E8A8F93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11" creationId="{DECD74C1-3367-835C-8B25-37F9117DBFEB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12" creationId="{587BC6DA-FD7D-556E-6229-02C9B1412070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14" creationId="{34ADA4A9-0574-975F-2FEE-85E550AA9D34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15" creationId="{889E653D-F12F-FB92-C17E-B69C4EF4F368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16" creationId="{7D402438-B496-F49F-6E02-B9751C3633C2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19" creationId="{57E35DF2-60D4-C700-AF0D-01834AD5B266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21" creationId="{C74C794E-69EB-98CC-94BC-0BE57BF6EEF8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23" creationId="{FFD84D49-4EA9-61C5-1D48-DD063B98980E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25" creationId="{0372A345-2610-C970-1BDC-29A79425BC80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27" creationId="{53516C30-1FC1-1CDC-C151-A4DBC09A7E4E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29" creationId="{69464D93-2A63-C538-632E-35FA0817D7B8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30" creationId="{952DB575-EFF2-ED15-692E-18634F91825A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31" creationId="{A2B79C19-8085-1B1D-FC29-5305EADD4932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32" creationId="{E378BA1E-99ED-94A0-0571-F9F13F36B25B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33" creationId="{4EBDF097-AEA3-8FD8-B7F4-D5B093C4AC02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34" creationId="{4B9FE7EF-7457-AFA9-1A92-CD8BAF6CBFF4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35" creationId="{661B9C80-CDFC-E839-226E-51BA8684C185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36" creationId="{D9BDCC3B-99F4-4769-352F-92BA2D978DFE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50" creationId="{4044BEA5-E895-A065-6B82-1620C58A4972}"/>
          </ac:spMkLst>
        </pc:spChg>
        <pc:spChg chg="mod">
          <ac:chgData name="Jiaxin Guan" userId="52ad03621584d8ae" providerId="LiveId" clId="{1A8452BD-4E17-4120-A0AC-E0E9675DD6C2}" dt="2024-08-21T01:24:28.979" v="7051" actId="1076"/>
          <ac:spMkLst>
            <pc:docMk/>
            <pc:sldMk cId="1045481543" sldId="719"/>
            <ac:spMk id="51" creationId="{C6C33CC6-80F5-E5F5-AD5D-7583ED8733A0}"/>
          </ac:spMkLst>
        </pc:spChg>
        <pc:cxnChg chg="mod">
          <ac:chgData name="Jiaxin Guan" userId="52ad03621584d8ae" providerId="LiveId" clId="{1A8452BD-4E17-4120-A0AC-E0E9675DD6C2}" dt="2024-08-21T01:24:28.979" v="7051" actId="1076"/>
          <ac:cxnSpMkLst>
            <pc:docMk/>
            <pc:sldMk cId="1045481543" sldId="719"/>
            <ac:cxnSpMk id="6" creationId="{152F5495-541B-192A-943A-D7DA2FE9C223}"/>
          </ac:cxnSpMkLst>
        </pc:cxnChg>
        <pc:cxnChg chg="mod">
          <ac:chgData name="Jiaxin Guan" userId="52ad03621584d8ae" providerId="LiveId" clId="{1A8452BD-4E17-4120-A0AC-E0E9675DD6C2}" dt="2024-08-21T01:24:28.979" v="7051" actId="1076"/>
          <ac:cxnSpMkLst>
            <pc:docMk/>
            <pc:sldMk cId="1045481543" sldId="719"/>
            <ac:cxnSpMk id="18" creationId="{C3877EBF-8672-BD6D-CD09-9CAF1D8F109A}"/>
          </ac:cxnSpMkLst>
        </pc:cxnChg>
        <pc:cxnChg chg="mod">
          <ac:chgData name="Jiaxin Guan" userId="52ad03621584d8ae" providerId="LiveId" clId="{1A8452BD-4E17-4120-A0AC-E0E9675DD6C2}" dt="2024-08-21T01:24:28.979" v="7051" actId="1076"/>
          <ac:cxnSpMkLst>
            <pc:docMk/>
            <pc:sldMk cId="1045481543" sldId="719"/>
            <ac:cxnSpMk id="20" creationId="{6D6A790C-E43F-EB9D-2BF2-96A7A65B23DF}"/>
          </ac:cxnSpMkLst>
        </pc:cxnChg>
        <pc:cxnChg chg="mod">
          <ac:chgData name="Jiaxin Guan" userId="52ad03621584d8ae" providerId="LiveId" clId="{1A8452BD-4E17-4120-A0AC-E0E9675DD6C2}" dt="2024-08-21T01:24:28.979" v="7051" actId="1076"/>
          <ac:cxnSpMkLst>
            <pc:docMk/>
            <pc:sldMk cId="1045481543" sldId="719"/>
            <ac:cxnSpMk id="22" creationId="{01557FF1-834C-57AE-2FC5-73AE8E6FA829}"/>
          </ac:cxnSpMkLst>
        </pc:cxnChg>
        <pc:cxnChg chg="mod">
          <ac:chgData name="Jiaxin Guan" userId="52ad03621584d8ae" providerId="LiveId" clId="{1A8452BD-4E17-4120-A0AC-E0E9675DD6C2}" dt="2024-08-21T01:24:28.979" v="7051" actId="1076"/>
          <ac:cxnSpMkLst>
            <pc:docMk/>
            <pc:sldMk cId="1045481543" sldId="719"/>
            <ac:cxnSpMk id="24" creationId="{E745B56E-2980-0D4B-2C4E-EA8344AFD4E3}"/>
          </ac:cxnSpMkLst>
        </pc:cxnChg>
        <pc:cxnChg chg="mod">
          <ac:chgData name="Jiaxin Guan" userId="52ad03621584d8ae" providerId="LiveId" clId="{1A8452BD-4E17-4120-A0AC-E0E9675DD6C2}" dt="2024-08-21T01:24:28.979" v="7051" actId="1076"/>
          <ac:cxnSpMkLst>
            <pc:docMk/>
            <pc:sldMk cId="1045481543" sldId="719"/>
            <ac:cxnSpMk id="26" creationId="{F0AF92E9-C2D6-C13E-1B1B-76F9E51FA861}"/>
          </ac:cxnSpMkLst>
        </pc:cxnChg>
        <pc:cxnChg chg="mod">
          <ac:chgData name="Jiaxin Guan" userId="52ad03621584d8ae" providerId="LiveId" clId="{1A8452BD-4E17-4120-A0AC-E0E9675DD6C2}" dt="2024-08-21T01:24:28.979" v="7051" actId="1076"/>
          <ac:cxnSpMkLst>
            <pc:docMk/>
            <pc:sldMk cId="1045481543" sldId="719"/>
            <ac:cxnSpMk id="28" creationId="{C21837A1-6937-A137-B85D-EEAC9E972B65}"/>
          </ac:cxnSpMkLst>
        </pc:cxnChg>
      </pc:sldChg>
      <pc:sldChg chg="addSp delSp modSp add mod delAnim modAnim">
        <pc:chgData name="Jiaxin Guan" userId="52ad03621584d8ae" providerId="LiveId" clId="{1A8452BD-4E17-4120-A0AC-E0E9675DD6C2}" dt="2024-08-21T02:07:56.180" v="7657" actId="20577"/>
        <pc:sldMkLst>
          <pc:docMk/>
          <pc:sldMk cId="1862958743" sldId="720"/>
        </pc:sldMkLst>
        <pc:spChg chg="mod">
          <ac:chgData name="Jiaxin Guan" userId="52ad03621584d8ae" providerId="LiveId" clId="{1A8452BD-4E17-4120-A0AC-E0E9675DD6C2}" dt="2024-08-21T01:29:01.608" v="7067" actId="6549"/>
          <ac:spMkLst>
            <pc:docMk/>
            <pc:sldMk cId="1862958743" sldId="720"/>
            <ac:spMk id="2" creationId="{DC9D1EC0-FC2C-082C-BA6E-EFD469A997D9}"/>
          </ac:spMkLst>
        </pc:spChg>
        <pc:spChg chg="add mod">
          <ac:chgData name="Jiaxin Guan" userId="52ad03621584d8ae" providerId="LiveId" clId="{1A8452BD-4E17-4120-A0AC-E0E9675DD6C2}" dt="2024-08-21T01:32:57.422" v="7075" actId="1076"/>
          <ac:spMkLst>
            <pc:docMk/>
            <pc:sldMk cId="1862958743" sldId="720"/>
            <ac:spMk id="3" creationId="{1D2980DE-6594-E14E-31FF-3FF8F24386BE}"/>
          </ac:spMkLst>
        </pc:spChg>
        <pc:spChg chg="add mod">
          <ac:chgData name="Jiaxin Guan" userId="52ad03621584d8ae" providerId="LiveId" clId="{1A8452BD-4E17-4120-A0AC-E0E9675DD6C2}" dt="2024-08-21T01:32:57.422" v="7075" actId="1076"/>
          <ac:spMkLst>
            <pc:docMk/>
            <pc:sldMk cId="1862958743" sldId="720"/>
            <ac:spMk id="7" creationId="{7A62A94A-23A9-DD03-2A4D-DC238981AF74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8" creationId="{470CBF43-0F48-EC29-C98F-00138B7E616E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9" creationId="{73D3DEA2-D163-C5C6-AEC4-90A469D80212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10" creationId="{8178C569-441A-4CCA-78F9-2E4D5E8A8F93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11" creationId="{DECD74C1-3367-835C-8B25-37F9117DBFEB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12" creationId="{587BC6DA-FD7D-556E-6229-02C9B1412070}"/>
          </ac:spMkLst>
        </pc:spChg>
        <pc:spChg chg="add mod">
          <ac:chgData name="Jiaxin Guan" userId="52ad03621584d8ae" providerId="LiveId" clId="{1A8452BD-4E17-4120-A0AC-E0E9675DD6C2}" dt="2024-08-21T01:32:57.422" v="7075" actId="1076"/>
          <ac:spMkLst>
            <pc:docMk/>
            <pc:sldMk cId="1862958743" sldId="720"/>
            <ac:spMk id="13" creationId="{CC0E8ED0-31A1-013C-08FF-59AD15F4DC9D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14" creationId="{34ADA4A9-0574-975F-2FEE-85E550AA9D34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15" creationId="{889E653D-F12F-FB92-C17E-B69C4EF4F368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16" creationId="{7D402438-B496-F49F-6E02-B9751C3633C2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19" creationId="{57E35DF2-60D4-C700-AF0D-01834AD5B266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21" creationId="{C74C794E-69EB-98CC-94BC-0BE57BF6EEF8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23" creationId="{FFD84D49-4EA9-61C5-1D48-DD063B98980E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25" creationId="{0372A345-2610-C970-1BDC-29A79425BC80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27" creationId="{53516C30-1FC1-1CDC-C151-A4DBC09A7E4E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29" creationId="{69464D93-2A63-C538-632E-35FA0817D7B8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30" creationId="{952DB575-EFF2-ED15-692E-18634F91825A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31" creationId="{A2B79C19-8085-1B1D-FC29-5305EADD4932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32" creationId="{E378BA1E-99ED-94A0-0571-F9F13F36B25B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33" creationId="{4EBDF097-AEA3-8FD8-B7F4-D5B093C4AC02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34" creationId="{4B9FE7EF-7457-AFA9-1A92-CD8BAF6CBFF4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35" creationId="{661B9C80-CDFC-E839-226E-51BA8684C185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36" creationId="{D9BDCC3B-99F4-4769-352F-92BA2D978DFE}"/>
          </ac:spMkLst>
        </pc:spChg>
        <pc:spChg chg="add mod">
          <ac:chgData name="Jiaxin Guan" userId="52ad03621584d8ae" providerId="LiveId" clId="{1A8452BD-4E17-4120-A0AC-E0E9675DD6C2}" dt="2024-08-21T01:32:57.422" v="7075" actId="1076"/>
          <ac:spMkLst>
            <pc:docMk/>
            <pc:sldMk cId="1862958743" sldId="720"/>
            <ac:spMk id="37" creationId="{CF7B3B59-D16D-2E6B-EEF7-F3964EBC2793}"/>
          </ac:spMkLst>
        </pc:spChg>
        <pc:spChg chg="add mod">
          <ac:chgData name="Jiaxin Guan" userId="52ad03621584d8ae" providerId="LiveId" clId="{1A8452BD-4E17-4120-A0AC-E0E9675DD6C2}" dt="2024-08-21T01:32:57.422" v="7075" actId="1076"/>
          <ac:spMkLst>
            <pc:docMk/>
            <pc:sldMk cId="1862958743" sldId="720"/>
            <ac:spMk id="39" creationId="{D864EE7B-0246-7C95-A519-BE39B55066C7}"/>
          </ac:spMkLst>
        </pc:spChg>
        <pc:spChg chg="add mod">
          <ac:chgData name="Jiaxin Guan" userId="52ad03621584d8ae" providerId="LiveId" clId="{1A8452BD-4E17-4120-A0AC-E0E9675DD6C2}" dt="2024-08-21T01:32:57.422" v="7075" actId="1076"/>
          <ac:spMkLst>
            <pc:docMk/>
            <pc:sldMk cId="1862958743" sldId="720"/>
            <ac:spMk id="43" creationId="{864A8BBE-8EF2-969A-CDFA-15C54DDF6A14}"/>
          </ac:spMkLst>
        </pc:spChg>
        <pc:spChg chg="add mod">
          <ac:chgData name="Jiaxin Guan" userId="52ad03621584d8ae" providerId="LiveId" clId="{1A8452BD-4E17-4120-A0AC-E0E9675DD6C2}" dt="2024-08-21T01:33:06.080" v="7089" actId="6549"/>
          <ac:spMkLst>
            <pc:docMk/>
            <pc:sldMk cId="1862958743" sldId="720"/>
            <ac:spMk id="44" creationId="{D35637F7-2D9C-02D5-D913-2C6C32C37314}"/>
          </ac:spMkLst>
        </pc:spChg>
        <pc:spChg chg="add del mod">
          <ac:chgData name="Jiaxin Guan" userId="52ad03621584d8ae" providerId="LiveId" clId="{1A8452BD-4E17-4120-A0AC-E0E9675DD6C2}" dt="2024-08-21T01:32:03.170" v="7072" actId="478"/>
          <ac:spMkLst>
            <pc:docMk/>
            <pc:sldMk cId="1862958743" sldId="720"/>
            <ac:spMk id="45" creationId="{B5C9AD16-FF36-54E4-F3EE-DC413164CE32}"/>
          </ac:spMkLst>
        </pc:spChg>
        <pc:spChg chg="add del mod">
          <ac:chgData name="Jiaxin Guan" userId="52ad03621584d8ae" providerId="LiveId" clId="{1A8452BD-4E17-4120-A0AC-E0E9675DD6C2}" dt="2024-08-21T01:32:34.770" v="7073" actId="478"/>
          <ac:spMkLst>
            <pc:docMk/>
            <pc:sldMk cId="1862958743" sldId="720"/>
            <ac:spMk id="46" creationId="{53AB2EF1-4812-D9ED-2594-415053FC430D}"/>
          </ac:spMkLst>
        </pc:spChg>
        <pc:spChg chg="add mod">
          <ac:chgData name="Jiaxin Guan" userId="52ad03621584d8ae" providerId="LiveId" clId="{1A8452BD-4E17-4120-A0AC-E0E9675DD6C2}" dt="2024-08-21T01:35:53.921" v="7177" actId="14100"/>
          <ac:spMkLst>
            <pc:docMk/>
            <pc:sldMk cId="1862958743" sldId="720"/>
            <ac:spMk id="47" creationId="{6B4A63DB-7361-3330-091E-1CE3836A1B0B}"/>
          </ac:spMkLst>
        </pc:spChg>
        <pc:spChg chg="add mod">
          <ac:chgData name="Jiaxin Guan" userId="52ad03621584d8ae" providerId="LiveId" clId="{1A8452BD-4E17-4120-A0AC-E0E9675DD6C2}" dt="2024-08-21T01:37:02.858" v="7185" actId="208"/>
          <ac:spMkLst>
            <pc:docMk/>
            <pc:sldMk cId="1862958743" sldId="720"/>
            <ac:spMk id="48" creationId="{1956BEFC-8F4D-497B-119F-DC8E4F1EC874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50" creationId="{4044BEA5-E895-A065-6B82-1620C58A4972}"/>
          </ac:spMkLst>
        </pc:spChg>
        <pc:spChg chg="del">
          <ac:chgData name="Jiaxin Guan" userId="52ad03621584d8ae" providerId="LiveId" clId="{1A8452BD-4E17-4120-A0AC-E0E9675DD6C2}" dt="2024-08-21T01:29:50.446" v="7068" actId="478"/>
          <ac:spMkLst>
            <pc:docMk/>
            <pc:sldMk cId="1862958743" sldId="720"/>
            <ac:spMk id="51" creationId="{C6C33CC6-80F5-E5F5-AD5D-7583ED8733A0}"/>
          </ac:spMkLst>
        </pc:spChg>
        <pc:spChg chg="add mod">
          <ac:chgData name="Jiaxin Guan" userId="52ad03621584d8ae" providerId="LiveId" clId="{1A8452BD-4E17-4120-A0AC-E0E9675DD6C2}" dt="2024-08-21T01:39:02.236" v="7299" actId="113"/>
          <ac:spMkLst>
            <pc:docMk/>
            <pc:sldMk cId="1862958743" sldId="720"/>
            <ac:spMk id="54" creationId="{BE3F4DF2-FCCF-75DC-49D5-0994EAD6FE9A}"/>
          </ac:spMkLst>
        </pc:spChg>
        <pc:spChg chg="add mod">
          <ac:chgData name="Jiaxin Guan" userId="52ad03621584d8ae" providerId="LiveId" clId="{1A8452BD-4E17-4120-A0AC-E0E9675DD6C2}" dt="2024-08-21T02:07:56.180" v="7657" actId="20577"/>
          <ac:spMkLst>
            <pc:docMk/>
            <pc:sldMk cId="1862958743" sldId="720"/>
            <ac:spMk id="56" creationId="{431B6587-2269-4A4A-0E9D-61CA94794540}"/>
          </ac:spMkLst>
        </pc:spChg>
        <pc:spChg chg="add mod">
          <ac:chgData name="Jiaxin Guan" userId="52ad03621584d8ae" providerId="LiveId" clId="{1A8452BD-4E17-4120-A0AC-E0E9675DD6C2}" dt="2024-08-21T01:50:02.555" v="7524" actId="20577"/>
          <ac:spMkLst>
            <pc:docMk/>
            <pc:sldMk cId="1862958743" sldId="720"/>
            <ac:spMk id="57" creationId="{D75DC105-1049-FE74-968C-CD96EEF29687}"/>
          </ac:spMkLst>
        </pc:spChg>
        <pc:spChg chg="add mod">
          <ac:chgData name="Jiaxin Guan" userId="52ad03621584d8ae" providerId="LiveId" clId="{1A8452BD-4E17-4120-A0AC-E0E9675DD6C2}" dt="2024-08-21T01:51:54.078" v="7615" actId="20577"/>
          <ac:spMkLst>
            <pc:docMk/>
            <pc:sldMk cId="1862958743" sldId="720"/>
            <ac:spMk id="59" creationId="{7614E1A2-D18A-13B3-5119-35D6A5940413}"/>
          </ac:spMkLst>
        </pc:spChg>
        <pc:spChg chg="add mod">
          <ac:chgData name="Jiaxin Guan" userId="52ad03621584d8ae" providerId="LiveId" clId="{1A8452BD-4E17-4120-A0AC-E0E9675DD6C2}" dt="2024-08-21T01:52:21.819" v="7617" actId="1076"/>
          <ac:spMkLst>
            <pc:docMk/>
            <pc:sldMk cId="1862958743" sldId="720"/>
            <ac:spMk id="64" creationId="{5D131F8F-D584-65AB-1057-BF3AA4ED4F82}"/>
          </ac:spMkLst>
        </pc:spChg>
        <pc:cxnChg chg="add mod">
          <ac:chgData name="Jiaxin Guan" userId="52ad03621584d8ae" providerId="LiveId" clId="{1A8452BD-4E17-4120-A0AC-E0E9675DD6C2}" dt="2024-08-21T01:32:57.422" v="7075" actId="1076"/>
          <ac:cxnSpMkLst>
            <pc:docMk/>
            <pc:sldMk cId="1862958743" sldId="720"/>
            <ac:cxnSpMk id="4" creationId="{5D6492A0-CC8A-EACF-4A50-8CCE02369A7B}"/>
          </ac:cxnSpMkLst>
        </pc:cxnChg>
        <pc:cxnChg chg="add mod">
          <ac:chgData name="Jiaxin Guan" userId="52ad03621584d8ae" providerId="LiveId" clId="{1A8452BD-4E17-4120-A0AC-E0E9675DD6C2}" dt="2024-08-21T01:32:57.422" v="7075" actId="1076"/>
          <ac:cxnSpMkLst>
            <pc:docMk/>
            <pc:sldMk cId="1862958743" sldId="720"/>
            <ac:cxnSpMk id="5" creationId="{EADA13C4-7F0D-1153-AB31-CC0FF1DDA7FA}"/>
          </ac:cxnSpMkLst>
        </pc:cxnChg>
        <pc:cxnChg chg="del">
          <ac:chgData name="Jiaxin Guan" userId="52ad03621584d8ae" providerId="LiveId" clId="{1A8452BD-4E17-4120-A0AC-E0E9675DD6C2}" dt="2024-08-21T01:29:50.446" v="7068" actId="478"/>
          <ac:cxnSpMkLst>
            <pc:docMk/>
            <pc:sldMk cId="1862958743" sldId="720"/>
            <ac:cxnSpMk id="6" creationId="{152F5495-541B-192A-943A-D7DA2FE9C223}"/>
          </ac:cxnSpMkLst>
        </pc:cxnChg>
        <pc:cxnChg chg="add mod">
          <ac:chgData name="Jiaxin Guan" userId="52ad03621584d8ae" providerId="LiveId" clId="{1A8452BD-4E17-4120-A0AC-E0E9675DD6C2}" dt="2024-08-21T01:32:57.422" v="7075" actId="1076"/>
          <ac:cxnSpMkLst>
            <pc:docMk/>
            <pc:sldMk cId="1862958743" sldId="720"/>
            <ac:cxnSpMk id="17" creationId="{D893A43F-F556-173D-5ED1-EC9A2166BA82}"/>
          </ac:cxnSpMkLst>
        </pc:cxnChg>
        <pc:cxnChg chg="del">
          <ac:chgData name="Jiaxin Guan" userId="52ad03621584d8ae" providerId="LiveId" clId="{1A8452BD-4E17-4120-A0AC-E0E9675DD6C2}" dt="2024-08-21T01:29:50.446" v="7068" actId="478"/>
          <ac:cxnSpMkLst>
            <pc:docMk/>
            <pc:sldMk cId="1862958743" sldId="720"/>
            <ac:cxnSpMk id="18" creationId="{C3877EBF-8672-BD6D-CD09-9CAF1D8F109A}"/>
          </ac:cxnSpMkLst>
        </pc:cxnChg>
        <pc:cxnChg chg="del">
          <ac:chgData name="Jiaxin Guan" userId="52ad03621584d8ae" providerId="LiveId" clId="{1A8452BD-4E17-4120-A0AC-E0E9675DD6C2}" dt="2024-08-21T01:29:50.446" v="7068" actId="478"/>
          <ac:cxnSpMkLst>
            <pc:docMk/>
            <pc:sldMk cId="1862958743" sldId="720"/>
            <ac:cxnSpMk id="20" creationId="{6D6A790C-E43F-EB9D-2BF2-96A7A65B23DF}"/>
          </ac:cxnSpMkLst>
        </pc:cxnChg>
        <pc:cxnChg chg="del">
          <ac:chgData name="Jiaxin Guan" userId="52ad03621584d8ae" providerId="LiveId" clId="{1A8452BD-4E17-4120-A0AC-E0E9675DD6C2}" dt="2024-08-21T01:29:50.446" v="7068" actId="478"/>
          <ac:cxnSpMkLst>
            <pc:docMk/>
            <pc:sldMk cId="1862958743" sldId="720"/>
            <ac:cxnSpMk id="22" creationId="{01557FF1-834C-57AE-2FC5-73AE8E6FA829}"/>
          </ac:cxnSpMkLst>
        </pc:cxnChg>
        <pc:cxnChg chg="del">
          <ac:chgData name="Jiaxin Guan" userId="52ad03621584d8ae" providerId="LiveId" clId="{1A8452BD-4E17-4120-A0AC-E0E9675DD6C2}" dt="2024-08-21T01:29:50.446" v="7068" actId="478"/>
          <ac:cxnSpMkLst>
            <pc:docMk/>
            <pc:sldMk cId="1862958743" sldId="720"/>
            <ac:cxnSpMk id="24" creationId="{E745B56E-2980-0D4B-2C4E-EA8344AFD4E3}"/>
          </ac:cxnSpMkLst>
        </pc:cxnChg>
        <pc:cxnChg chg="del">
          <ac:chgData name="Jiaxin Guan" userId="52ad03621584d8ae" providerId="LiveId" clId="{1A8452BD-4E17-4120-A0AC-E0E9675DD6C2}" dt="2024-08-21T01:29:50.446" v="7068" actId="478"/>
          <ac:cxnSpMkLst>
            <pc:docMk/>
            <pc:sldMk cId="1862958743" sldId="720"/>
            <ac:cxnSpMk id="26" creationId="{F0AF92E9-C2D6-C13E-1B1B-76F9E51FA861}"/>
          </ac:cxnSpMkLst>
        </pc:cxnChg>
        <pc:cxnChg chg="del">
          <ac:chgData name="Jiaxin Guan" userId="52ad03621584d8ae" providerId="LiveId" clId="{1A8452BD-4E17-4120-A0AC-E0E9675DD6C2}" dt="2024-08-21T01:29:50.446" v="7068" actId="478"/>
          <ac:cxnSpMkLst>
            <pc:docMk/>
            <pc:sldMk cId="1862958743" sldId="720"/>
            <ac:cxnSpMk id="28" creationId="{C21837A1-6937-A137-B85D-EEAC9E972B65}"/>
          </ac:cxnSpMkLst>
        </pc:cxnChg>
        <pc:cxnChg chg="add del mod">
          <ac:chgData name="Jiaxin Guan" userId="52ad03621584d8ae" providerId="LiveId" clId="{1A8452BD-4E17-4120-A0AC-E0E9675DD6C2}" dt="2024-08-21T01:37:08.899" v="7186" actId="21"/>
          <ac:cxnSpMkLst>
            <pc:docMk/>
            <pc:sldMk cId="1862958743" sldId="720"/>
            <ac:cxnSpMk id="38" creationId="{DE39B4DD-5CCA-A390-4940-E0659F5F46E8}"/>
          </ac:cxnSpMkLst>
        </pc:cxnChg>
        <pc:cxnChg chg="add mod">
          <ac:chgData name="Jiaxin Guan" userId="52ad03621584d8ae" providerId="LiveId" clId="{1A8452BD-4E17-4120-A0AC-E0E9675DD6C2}" dt="2024-08-21T01:32:57.422" v="7075" actId="1076"/>
          <ac:cxnSpMkLst>
            <pc:docMk/>
            <pc:sldMk cId="1862958743" sldId="720"/>
            <ac:cxnSpMk id="40" creationId="{68822E4A-B7CC-C520-7AC8-16FBC6EC797E}"/>
          </ac:cxnSpMkLst>
        </pc:cxnChg>
        <pc:cxnChg chg="add mod">
          <ac:chgData name="Jiaxin Guan" userId="52ad03621584d8ae" providerId="LiveId" clId="{1A8452BD-4E17-4120-A0AC-E0E9675DD6C2}" dt="2024-08-21T01:32:57.422" v="7075" actId="1076"/>
          <ac:cxnSpMkLst>
            <pc:docMk/>
            <pc:sldMk cId="1862958743" sldId="720"/>
            <ac:cxnSpMk id="41" creationId="{DBC0E764-F28B-52E3-137D-3DC83EF76B06}"/>
          </ac:cxnSpMkLst>
        </pc:cxnChg>
        <pc:cxnChg chg="add mod">
          <ac:chgData name="Jiaxin Guan" userId="52ad03621584d8ae" providerId="LiveId" clId="{1A8452BD-4E17-4120-A0AC-E0E9675DD6C2}" dt="2024-08-21T01:32:57.422" v="7075" actId="1076"/>
          <ac:cxnSpMkLst>
            <pc:docMk/>
            <pc:sldMk cId="1862958743" sldId="720"/>
            <ac:cxnSpMk id="42" creationId="{B3587680-1039-FA9A-CA0A-097728A4C4D4}"/>
          </ac:cxnSpMkLst>
        </pc:cxnChg>
        <pc:cxnChg chg="add mod">
          <ac:chgData name="Jiaxin Guan" userId="52ad03621584d8ae" providerId="LiveId" clId="{1A8452BD-4E17-4120-A0AC-E0E9675DD6C2}" dt="2024-08-21T01:37:10.971" v="7187"/>
          <ac:cxnSpMkLst>
            <pc:docMk/>
            <pc:sldMk cId="1862958743" sldId="720"/>
            <ac:cxnSpMk id="49" creationId="{DE39B4DD-5CCA-A390-4940-E0659F5F46E8}"/>
          </ac:cxnSpMkLst>
        </pc:cxnChg>
        <pc:cxnChg chg="add mod">
          <ac:chgData name="Jiaxin Guan" userId="52ad03621584d8ae" providerId="LiveId" clId="{1A8452BD-4E17-4120-A0AC-E0E9675DD6C2}" dt="2024-08-21T01:39:28.406" v="7301" actId="14100"/>
          <ac:cxnSpMkLst>
            <pc:docMk/>
            <pc:sldMk cId="1862958743" sldId="720"/>
            <ac:cxnSpMk id="52" creationId="{370A0610-AB59-138C-48B1-6F4E1E9B96BD}"/>
          </ac:cxnSpMkLst>
        </pc:cxnChg>
        <pc:cxnChg chg="add mod">
          <ac:chgData name="Jiaxin Guan" userId="52ad03621584d8ae" providerId="LiveId" clId="{1A8452BD-4E17-4120-A0AC-E0E9675DD6C2}" dt="2024-08-21T01:50:36.062" v="7529" actId="14100"/>
          <ac:cxnSpMkLst>
            <pc:docMk/>
            <pc:sldMk cId="1862958743" sldId="720"/>
            <ac:cxnSpMk id="58" creationId="{171B8F3F-08A8-241D-1B5B-CBCD132E8D5C}"/>
          </ac:cxnSpMkLst>
        </pc:cxnChg>
        <pc:cxnChg chg="add mod">
          <ac:chgData name="Jiaxin Guan" userId="52ad03621584d8ae" providerId="LiveId" clId="{1A8452BD-4E17-4120-A0AC-E0E9675DD6C2}" dt="2024-08-21T01:50:25.232" v="7528" actId="1076"/>
          <ac:cxnSpMkLst>
            <pc:docMk/>
            <pc:sldMk cId="1862958743" sldId="720"/>
            <ac:cxnSpMk id="60" creationId="{0BA50FC5-06D2-5889-87DA-F68FCA077B12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360A8-A0E8-4266-8353-E4C0E0A0A6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305CD7E-9246-47F7-8C78-FACB897E2627}">
      <dgm:prSet/>
      <dgm:spPr/>
      <dgm:t>
        <a:bodyPr/>
        <a:lstStyle/>
        <a:p>
          <a:r>
            <a:rPr lang="en-US" dirty="0"/>
            <a:t>Our inversion oracle takes time proportional to the circuit </a:t>
          </a:r>
          <a:r>
            <a:rPr lang="en-US" i="1" dirty="0"/>
            <a:t>size</a:t>
          </a:r>
          <a:r>
            <a:rPr lang="en-US" dirty="0"/>
            <a:t>, as opposed to </a:t>
          </a:r>
          <a:r>
            <a:rPr lang="en-US" i="1" dirty="0"/>
            <a:t>depth</a:t>
          </a:r>
          <a:r>
            <a:rPr lang="en-US" dirty="0"/>
            <a:t>. So we rule out OWFs that require super-polynomial time to invert, but not more fine-grained ones.</a:t>
          </a:r>
        </a:p>
      </dgm:t>
    </dgm:pt>
    <dgm:pt modelId="{5F6EA0D6-366A-4ED3-A6C5-F5704661131F}" type="parTrans" cxnId="{B5E3E312-1F02-433A-98D4-B4A782915ACD}">
      <dgm:prSet/>
      <dgm:spPr/>
      <dgm:t>
        <a:bodyPr/>
        <a:lstStyle/>
        <a:p>
          <a:endParaRPr lang="en-US"/>
        </a:p>
      </dgm:t>
    </dgm:pt>
    <dgm:pt modelId="{539DFB5F-4BBD-40E3-8C63-371C07F62C09}" type="sibTrans" cxnId="{B5E3E312-1F02-433A-98D4-B4A782915ACD}">
      <dgm:prSet/>
      <dgm:spPr/>
      <dgm:t>
        <a:bodyPr/>
        <a:lstStyle/>
        <a:p>
          <a:endParaRPr lang="en-US"/>
        </a:p>
      </dgm:t>
    </dgm:pt>
    <dgm:pt modelId="{808497BA-F5FC-455C-A295-987A37EB183E}">
      <dgm:prSet custT="1"/>
      <dgm:spPr/>
      <dgm:t>
        <a:bodyPr/>
        <a:lstStyle/>
        <a:p>
          <a:r>
            <a:rPr lang="en-US" sz="2400" dirty="0"/>
            <a:t>Can we get a tighter separation?</a:t>
          </a:r>
        </a:p>
      </dgm:t>
    </dgm:pt>
    <dgm:pt modelId="{C8EB7DC6-D24B-421B-85B6-B1AFD604D141}" type="parTrans" cxnId="{691F7305-3928-4F0E-BC75-198A037F9F68}">
      <dgm:prSet/>
      <dgm:spPr/>
      <dgm:t>
        <a:bodyPr/>
        <a:lstStyle/>
        <a:p>
          <a:endParaRPr lang="en-US"/>
        </a:p>
      </dgm:t>
    </dgm:pt>
    <dgm:pt modelId="{07D2B967-6577-42D4-8A05-FCDF6CD2B36B}" type="sibTrans" cxnId="{691F7305-3928-4F0E-BC75-198A037F9F68}">
      <dgm:prSet/>
      <dgm:spPr/>
      <dgm:t>
        <a:bodyPr/>
        <a:lstStyle/>
        <a:p>
          <a:endParaRPr lang="en-US"/>
        </a:p>
      </dgm:t>
    </dgm:pt>
    <dgm:pt modelId="{6C1DED3A-5DC2-4B67-AE50-0DCE26E1926D}">
      <dgm:prSet/>
      <dgm:spPr/>
      <dgm:t>
        <a:bodyPr/>
        <a:lstStyle/>
        <a:p>
          <a:r>
            <a:rPr lang="en-US"/>
            <a:t>Our PKE construction from VDF + null iO requires certain properties of the VDF.</a:t>
          </a:r>
        </a:p>
      </dgm:t>
    </dgm:pt>
    <dgm:pt modelId="{472B73C3-4565-4BB8-B605-C6568943E934}" type="parTrans" cxnId="{95385442-ADA2-4171-B96F-4DB943800613}">
      <dgm:prSet/>
      <dgm:spPr/>
      <dgm:t>
        <a:bodyPr/>
        <a:lstStyle/>
        <a:p>
          <a:endParaRPr lang="en-US"/>
        </a:p>
      </dgm:t>
    </dgm:pt>
    <dgm:pt modelId="{BA3A320F-8D4D-4C02-981D-CF827B9B1E25}" type="sibTrans" cxnId="{95385442-ADA2-4171-B96F-4DB943800613}">
      <dgm:prSet/>
      <dgm:spPr/>
      <dgm:t>
        <a:bodyPr/>
        <a:lstStyle/>
        <a:p>
          <a:endParaRPr lang="en-US"/>
        </a:p>
      </dgm:t>
    </dgm:pt>
    <dgm:pt modelId="{A504CAF0-E8E9-44F6-A4BE-1BE8038B0487}">
      <dgm:prSet custT="1"/>
      <dgm:spPr/>
      <dgm:t>
        <a:bodyPr/>
        <a:lstStyle/>
        <a:p>
          <a:r>
            <a:rPr lang="en-US" sz="2400" dirty="0"/>
            <a:t>Can we build from plain VDF?</a:t>
          </a:r>
        </a:p>
      </dgm:t>
    </dgm:pt>
    <dgm:pt modelId="{8D79D348-C2CF-4276-A677-8D546B74696A}" type="parTrans" cxnId="{BA9D4D7E-301B-4B63-AEAA-FF16AC8CE88B}">
      <dgm:prSet/>
      <dgm:spPr/>
      <dgm:t>
        <a:bodyPr/>
        <a:lstStyle/>
        <a:p>
          <a:endParaRPr lang="en-US"/>
        </a:p>
      </dgm:t>
    </dgm:pt>
    <dgm:pt modelId="{A2428FEA-A110-4F48-B73A-981C0A745DC1}" type="sibTrans" cxnId="{BA9D4D7E-301B-4B63-AEAA-FF16AC8CE88B}">
      <dgm:prSet/>
      <dgm:spPr/>
      <dgm:t>
        <a:bodyPr/>
        <a:lstStyle/>
        <a:p>
          <a:endParaRPr lang="en-US"/>
        </a:p>
      </dgm:t>
    </dgm:pt>
    <dgm:pt modelId="{3985CD5E-DA94-43B7-B970-493762029249}">
      <dgm:prSet custT="1"/>
      <dgm:spPr/>
      <dgm:t>
        <a:bodyPr/>
        <a:lstStyle/>
        <a:p>
          <a:r>
            <a:rPr lang="en-US" sz="2000" dirty="0"/>
            <a:t>Can we build </a:t>
          </a:r>
          <a:r>
            <a:rPr lang="en-US" altLang="zh-CN" sz="2000" dirty="0"/>
            <a:t>less fine-grained</a:t>
          </a:r>
          <a:r>
            <a:rPr lang="en-US" sz="2000" dirty="0"/>
            <a:t> cryptographic primitives from Sequential Functions?</a:t>
          </a:r>
        </a:p>
        <a:p>
          <a:r>
            <a:rPr lang="en-US" altLang="zh-CN" sz="2000" dirty="0"/>
            <a:t>Can we build Sequential Functions from standard assumptions?</a:t>
          </a:r>
          <a:endParaRPr lang="en-US" sz="2000" dirty="0"/>
        </a:p>
      </dgm:t>
    </dgm:pt>
    <dgm:pt modelId="{E7896B60-32F6-4535-A8E4-CBECA5B17BFA}" type="parTrans" cxnId="{3626FDEB-0A80-4E28-8545-2207EF0C5A3F}">
      <dgm:prSet/>
      <dgm:spPr/>
      <dgm:t>
        <a:bodyPr/>
        <a:lstStyle/>
        <a:p>
          <a:endParaRPr lang="en-US"/>
        </a:p>
      </dgm:t>
    </dgm:pt>
    <dgm:pt modelId="{9207B490-6385-4AF8-8FFE-CE4A1DB6771A}" type="sibTrans" cxnId="{3626FDEB-0A80-4E28-8545-2207EF0C5A3F}">
      <dgm:prSet/>
      <dgm:spPr/>
      <dgm:t>
        <a:bodyPr/>
        <a:lstStyle/>
        <a:p>
          <a:endParaRPr lang="en-US"/>
        </a:p>
      </dgm:t>
    </dgm:pt>
    <dgm:pt modelId="{55AE42B7-9E06-45A3-97D4-8F46452A20C2}" type="pres">
      <dgm:prSet presAssocID="{F66360A8-A0E8-4266-8353-E4C0E0A0A6A5}" presName="root" presStyleCnt="0">
        <dgm:presLayoutVars>
          <dgm:dir/>
          <dgm:resizeHandles val="exact"/>
        </dgm:presLayoutVars>
      </dgm:prSet>
      <dgm:spPr/>
    </dgm:pt>
    <dgm:pt modelId="{4E1D83B2-D824-4898-A617-FBAAC5180521}" type="pres">
      <dgm:prSet presAssocID="{4305CD7E-9246-47F7-8C78-FACB897E2627}" presName="compNode" presStyleCnt="0"/>
      <dgm:spPr/>
    </dgm:pt>
    <dgm:pt modelId="{4EC32F5B-0717-4523-B031-CB8D64D83BBC}" type="pres">
      <dgm:prSet presAssocID="{4305CD7E-9246-47F7-8C78-FACB897E2627}" presName="bgRect" presStyleLbl="bgShp" presStyleIdx="0" presStyleCnt="3"/>
      <dgm:spPr/>
    </dgm:pt>
    <dgm:pt modelId="{DA402DAF-56C9-4DDA-BA5D-94867B73D7FF}" type="pres">
      <dgm:prSet presAssocID="{4305CD7E-9246-47F7-8C78-FACB897E26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 with solid fill"/>
        </a:ext>
      </dgm:extLst>
    </dgm:pt>
    <dgm:pt modelId="{1ED4C2F1-760E-46F7-B5BC-8116320783BC}" type="pres">
      <dgm:prSet presAssocID="{4305CD7E-9246-47F7-8C78-FACB897E2627}" presName="spaceRect" presStyleCnt="0"/>
      <dgm:spPr/>
    </dgm:pt>
    <dgm:pt modelId="{B0DAABAD-7177-4B19-85E9-A48E335F0C2F}" type="pres">
      <dgm:prSet presAssocID="{4305CD7E-9246-47F7-8C78-FACB897E2627}" presName="parTx" presStyleLbl="revTx" presStyleIdx="0" presStyleCnt="5">
        <dgm:presLayoutVars>
          <dgm:chMax val="0"/>
          <dgm:chPref val="0"/>
        </dgm:presLayoutVars>
      </dgm:prSet>
      <dgm:spPr/>
    </dgm:pt>
    <dgm:pt modelId="{32182BFE-B2E9-4E05-89D0-F5A4F8D7CE84}" type="pres">
      <dgm:prSet presAssocID="{4305CD7E-9246-47F7-8C78-FACB897E2627}" presName="desTx" presStyleLbl="revTx" presStyleIdx="1" presStyleCnt="5">
        <dgm:presLayoutVars/>
      </dgm:prSet>
      <dgm:spPr/>
    </dgm:pt>
    <dgm:pt modelId="{E81F3B8A-024E-4A05-A241-DA703AD1731A}" type="pres">
      <dgm:prSet presAssocID="{539DFB5F-4BBD-40E3-8C63-371C07F62C09}" presName="sibTrans" presStyleCnt="0"/>
      <dgm:spPr/>
    </dgm:pt>
    <dgm:pt modelId="{CFD694D4-D9FE-415B-8CD9-69423F00A5F9}" type="pres">
      <dgm:prSet presAssocID="{6C1DED3A-5DC2-4B67-AE50-0DCE26E1926D}" presName="compNode" presStyleCnt="0"/>
      <dgm:spPr/>
    </dgm:pt>
    <dgm:pt modelId="{722384B4-B9CD-49F5-864A-79ACA7A25476}" type="pres">
      <dgm:prSet presAssocID="{6C1DED3A-5DC2-4B67-AE50-0DCE26E1926D}" presName="bgRect" presStyleLbl="bgShp" presStyleIdx="1" presStyleCnt="3"/>
      <dgm:spPr/>
    </dgm:pt>
    <dgm:pt modelId="{3F9190D1-2E73-43AE-975D-0B086B990CEF}" type="pres">
      <dgm:prSet presAssocID="{6C1DED3A-5DC2-4B67-AE50-0DCE26E192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 66% with solid fill"/>
        </a:ext>
      </dgm:extLst>
    </dgm:pt>
    <dgm:pt modelId="{B3C4315B-3B58-45C5-858A-6D74FBD535E6}" type="pres">
      <dgm:prSet presAssocID="{6C1DED3A-5DC2-4B67-AE50-0DCE26E1926D}" presName="spaceRect" presStyleCnt="0"/>
      <dgm:spPr/>
    </dgm:pt>
    <dgm:pt modelId="{A3D71484-B52F-43A5-843E-600B0EE53263}" type="pres">
      <dgm:prSet presAssocID="{6C1DED3A-5DC2-4B67-AE50-0DCE26E1926D}" presName="parTx" presStyleLbl="revTx" presStyleIdx="2" presStyleCnt="5">
        <dgm:presLayoutVars>
          <dgm:chMax val="0"/>
          <dgm:chPref val="0"/>
        </dgm:presLayoutVars>
      </dgm:prSet>
      <dgm:spPr/>
    </dgm:pt>
    <dgm:pt modelId="{42F4D71F-5DCD-4DE4-8739-542CCE63B801}" type="pres">
      <dgm:prSet presAssocID="{6C1DED3A-5DC2-4B67-AE50-0DCE26E1926D}" presName="desTx" presStyleLbl="revTx" presStyleIdx="3" presStyleCnt="5">
        <dgm:presLayoutVars/>
      </dgm:prSet>
      <dgm:spPr/>
    </dgm:pt>
    <dgm:pt modelId="{63A603D0-2272-48FF-BC3F-682F2E5F7AEF}" type="pres">
      <dgm:prSet presAssocID="{BA3A320F-8D4D-4C02-981D-CF827B9B1E25}" presName="sibTrans" presStyleCnt="0"/>
      <dgm:spPr/>
    </dgm:pt>
    <dgm:pt modelId="{7D11A98D-48DF-4189-8DCD-F34BD67FAFD7}" type="pres">
      <dgm:prSet presAssocID="{3985CD5E-DA94-43B7-B970-493762029249}" presName="compNode" presStyleCnt="0"/>
      <dgm:spPr/>
    </dgm:pt>
    <dgm:pt modelId="{0CA25C6E-88C8-458E-924F-DD8B1F077C88}" type="pres">
      <dgm:prSet presAssocID="{3985CD5E-DA94-43B7-B970-493762029249}" presName="bgRect" presStyleLbl="bgShp" presStyleIdx="2" presStyleCnt="3" custLinFactNeighborX="955" custLinFactNeighborY="-1470"/>
      <dgm:spPr/>
    </dgm:pt>
    <dgm:pt modelId="{703E7F2A-D4F6-4868-A9A4-4991F93DDA82}" type="pres">
      <dgm:prSet presAssocID="{3985CD5E-DA94-43B7-B970-4937620292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F971625-5BE8-4671-970D-A01320D482A3}" type="pres">
      <dgm:prSet presAssocID="{3985CD5E-DA94-43B7-B970-493762029249}" presName="spaceRect" presStyleCnt="0"/>
      <dgm:spPr/>
    </dgm:pt>
    <dgm:pt modelId="{76EAE2FF-4585-460C-9EF7-C5C9475ACC7D}" type="pres">
      <dgm:prSet presAssocID="{3985CD5E-DA94-43B7-B970-493762029249}" presName="parTx" presStyleLbl="revTx" presStyleIdx="4" presStyleCnt="5" custScaleX="102628" custLinFactNeighborX="91">
        <dgm:presLayoutVars>
          <dgm:chMax val="0"/>
          <dgm:chPref val="0"/>
        </dgm:presLayoutVars>
      </dgm:prSet>
      <dgm:spPr/>
    </dgm:pt>
  </dgm:ptLst>
  <dgm:cxnLst>
    <dgm:cxn modelId="{691F7305-3928-4F0E-BC75-198A037F9F68}" srcId="{4305CD7E-9246-47F7-8C78-FACB897E2627}" destId="{808497BA-F5FC-455C-A295-987A37EB183E}" srcOrd="0" destOrd="0" parTransId="{C8EB7DC6-D24B-421B-85B6-B1AFD604D141}" sibTransId="{07D2B967-6577-42D4-8A05-FCDF6CD2B36B}"/>
    <dgm:cxn modelId="{B5E3E312-1F02-433A-98D4-B4A782915ACD}" srcId="{F66360A8-A0E8-4266-8353-E4C0E0A0A6A5}" destId="{4305CD7E-9246-47F7-8C78-FACB897E2627}" srcOrd="0" destOrd="0" parTransId="{5F6EA0D6-366A-4ED3-A6C5-F5704661131F}" sibTransId="{539DFB5F-4BBD-40E3-8C63-371C07F62C09}"/>
    <dgm:cxn modelId="{CF24351D-3E7B-4D8B-ADBD-5AF2D30E42E7}" type="presOf" srcId="{4305CD7E-9246-47F7-8C78-FACB897E2627}" destId="{B0DAABAD-7177-4B19-85E9-A48E335F0C2F}" srcOrd="0" destOrd="0" presId="urn:microsoft.com/office/officeart/2018/2/layout/IconVerticalSolidList"/>
    <dgm:cxn modelId="{37990842-D580-47E2-8356-6596D955E042}" type="presOf" srcId="{F66360A8-A0E8-4266-8353-E4C0E0A0A6A5}" destId="{55AE42B7-9E06-45A3-97D4-8F46452A20C2}" srcOrd="0" destOrd="0" presId="urn:microsoft.com/office/officeart/2018/2/layout/IconVerticalSolidList"/>
    <dgm:cxn modelId="{95385442-ADA2-4171-B96F-4DB943800613}" srcId="{F66360A8-A0E8-4266-8353-E4C0E0A0A6A5}" destId="{6C1DED3A-5DC2-4B67-AE50-0DCE26E1926D}" srcOrd="1" destOrd="0" parTransId="{472B73C3-4565-4BB8-B605-C6568943E934}" sibTransId="{BA3A320F-8D4D-4C02-981D-CF827B9B1E25}"/>
    <dgm:cxn modelId="{ED26B642-2C4B-4253-A71B-0FFF2F6C7857}" type="presOf" srcId="{808497BA-F5FC-455C-A295-987A37EB183E}" destId="{32182BFE-B2E9-4E05-89D0-F5A4F8D7CE84}" srcOrd="0" destOrd="0" presId="urn:microsoft.com/office/officeart/2018/2/layout/IconVerticalSolidList"/>
    <dgm:cxn modelId="{BA9D4D7E-301B-4B63-AEAA-FF16AC8CE88B}" srcId="{6C1DED3A-5DC2-4B67-AE50-0DCE26E1926D}" destId="{A504CAF0-E8E9-44F6-A4BE-1BE8038B0487}" srcOrd="0" destOrd="0" parTransId="{8D79D348-C2CF-4276-A677-8D546B74696A}" sibTransId="{A2428FEA-A110-4F48-B73A-981C0A745DC1}"/>
    <dgm:cxn modelId="{68960A7F-D76A-406D-A0B8-FA5BA4851323}" type="presOf" srcId="{A504CAF0-E8E9-44F6-A4BE-1BE8038B0487}" destId="{42F4D71F-5DCD-4DE4-8739-542CCE63B801}" srcOrd="0" destOrd="0" presId="urn:microsoft.com/office/officeart/2018/2/layout/IconVerticalSolidList"/>
    <dgm:cxn modelId="{2B0A2198-BF92-4E96-9309-FA84E753CF94}" type="presOf" srcId="{3985CD5E-DA94-43B7-B970-493762029249}" destId="{76EAE2FF-4585-460C-9EF7-C5C9475ACC7D}" srcOrd="0" destOrd="0" presId="urn:microsoft.com/office/officeart/2018/2/layout/IconVerticalSolidList"/>
    <dgm:cxn modelId="{57102AA1-542E-40DF-AA19-1C791F1F8AAC}" type="presOf" srcId="{6C1DED3A-5DC2-4B67-AE50-0DCE26E1926D}" destId="{A3D71484-B52F-43A5-843E-600B0EE53263}" srcOrd="0" destOrd="0" presId="urn:microsoft.com/office/officeart/2018/2/layout/IconVerticalSolidList"/>
    <dgm:cxn modelId="{3626FDEB-0A80-4E28-8545-2207EF0C5A3F}" srcId="{F66360A8-A0E8-4266-8353-E4C0E0A0A6A5}" destId="{3985CD5E-DA94-43B7-B970-493762029249}" srcOrd="2" destOrd="0" parTransId="{E7896B60-32F6-4535-A8E4-CBECA5B17BFA}" sibTransId="{9207B490-6385-4AF8-8FFE-CE4A1DB6771A}"/>
    <dgm:cxn modelId="{FEE40E15-16EF-46B4-AE76-F8A8B8F77211}" type="presParOf" srcId="{55AE42B7-9E06-45A3-97D4-8F46452A20C2}" destId="{4E1D83B2-D824-4898-A617-FBAAC5180521}" srcOrd="0" destOrd="0" presId="urn:microsoft.com/office/officeart/2018/2/layout/IconVerticalSolidList"/>
    <dgm:cxn modelId="{52CCFEAF-E35A-4BCE-A729-568E36667194}" type="presParOf" srcId="{4E1D83B2-D824-4898-A617-FBAAC5180521}" destId="{4EC32F5B-0717-4523-B031-CB8D64D83BBC}" srcOrd="0" destOrd="0" presId="urn:microsoft.com/office/officeart/2018/2/layout/IconVerticalSolidList"/>
    <dgm:cxn modelId="{49789A52-18B3-4704-AD44-997621BC319A}" type="presParOf" srcId="{4E1D83B2-D824-4898-A617-FBAAC5180521}" destId="{DA402DAF-56C9-4DDA-BA5D-94867B73D7FF}" srcOrd="1" destOrd="0" presId="urn:microsoft.com/office/officeart/2018/2/layout/IconVerticalSolidList"/>
    <dgm:cxn modelId="{911EAC38-2D46-4C18-A66B-9B7584A7D4B3}" type="presParOf" srcId="{4E1D83B2-D824-4898-A617-FBAAC5180521}" destId="{1ED4C2F1-760E-46F7-B5BC-8116320783BC}" srcOrd="2" destOrd="0" presId="urn:microsoft.com/office/officeart/2018/2/layout/IconVerticalSolidList"/>
    <dgm:cxn modelId="{FA5C1231-8E4C-4499-AD6D-C9F444C9FD41}" type="presParOf" srcId="{4E1D83B2-D824-4898-A617-FBAAC5180521}" destId="{B0DAABAD-7177-4B19-85E9-A48E335F0C2F}" srcOrd="3" destOrd="0" presId="urn:microsoft.com/office/officeart/2018/2/layout/IconVerticalSolidList"/>
    <dgm:cxn modelId="{2B3CC372-EC67-4F6C-9E90-A53CE5716948}" type="presParOf" srcId="{4E1D83B2-D824-4898-A617-FBAAC5180521}" destId="{32182BFE-B2E9-4E05-89D0-F5A4F8D7CE84}" srcOrd="4" destOrd="0" presId="urn:microsoft.com/office/officeart/2018/2/layout/IconVerticalSolidList"/>
    <dgm:cxn modelId="{E682A114-D214-4741-863C-BA0671BB2A92}" type="presParOf" srcId="{55AE42B7-9E06-45A3-97D4-8F46452A20C2}" destId="{E81F3B8A-024E-4A05-A241-DA703AD1731A}" srcOrd="1" destOrd="0" presId="urn:microsoft.com/office/officeart/2018/2/layout/IconVerticalSolidList"/>
    <dgm:cxn modelId="{D9FD32BD-D4E8-487F-8439-A9B7CD1C2B86}" type="presParOf" srcId="{55AE42B7-9E06-45A3-97D4-8F46452A20C2}" destId="{CFD694D4-D9FE-415B-8CD9-69423F00A5F9}" srcOrd="2" destOrd="0" presId="urn:microsoft.com/office/officeart/2018/2/layout/IconVerticalSolidList"/>
    <dgm:cxn modelId="{746ACC64-7DDE-4B11-983B-652B07D6865E}" type="presParOf" srcId="{CFD694D4-D9FE-415B-8CD9-69423F00A5F9}" destId="{722384B4-B9CD-49F5-864A-79ACA7A25476}" srcOrd="0" destOrd="0" presId="urn:microsoft.com/office/officeart/2018/2/layout/IconVerticalSolidList"/>
    <dgm:cxn modelId="{C7DB2FFC-1C44-48D8-A53B-0D2D082B1200}" type="presParOf" srcId="{CFD694D4-D9FE-415B-8CD9-69423F00A5F9}" destId="{3F9190D1-2E73-43AE-975D-0B086B990CEF}" srcOrd="1" destOrd="0" presId="urn:microsoft.com/office/officeart/2018/2/layout/IconVerticalSolidList"/>
    <dgm:cxn modelId="{0340E822-9763-457B-8672-11C4A857D524}" type="presParOf" srcId="{CFD694D4-D9FE-415B-8CD9-69423F00A5F9}" destId="{B3C4315B-3B58-45C5-858A-6D74FBD535E6}" srcOrd="2" destOrd="0" presId="urn:microsoft.com/office/officeart/2018/2/layout/IconVerticalSolidList"/>
    <dgm:cxn modelId="{1DCFC863-41D7-41E2-99D9-68E783F6044E}" type="presParOf" srcId="{CFD694D4-D9FE-415B-8CD9-69423F00A5F9}" destId="{A3D71484-B52F-43A5-843E-600B0EE53263}" srcOrd="3" destOrd="0" presId="urn:microsoft.com/office/officeart/2018/2/layout/IconVerticalSolidList"/>
    <dgm:cxn modelId="{78F9BAEA-7BD1-4C38-AE36-40C28D5E19D5}" type="presParOf" srcId="{CFD694D4-D9FE-415B-8CD9-69423F00A5F9}" destId="{42F4D71F-5DCD-4DE4-8739-542CCE63B801}" srcOrd="4" destOrd="0" presId="urn:microsoft.com/office/officeart/2018/2/layout/IconVerticalSolidList"/>
    <dgm:cxn modelId="{140261B7-08CF-4EAF-BBCF-CA02B1995A2A}" type="presParOf" srcId="{55AE42B7-9E06-45A3-97D4-8F46452A20C2}" destId="{63A603D0-2272-48FF-BC3F-682F2E5F7AEF}" srcOrd="3" destOrd="0" presId="urn:microsoft.com/office/officeart/2018/2/layout/IconVerticalSolidList"/>
    <dgm:cxn modelId="{8FB033E7-3062-4D65-AB02-3B732861B63C}" type="presParOf" srcId="{55AE42B7-9E06-45A3-97D4-8F46452A20C2}" destId="{7D11A98D-48DF-4189-8DCD-F34BD67FAFD7}" srcOrd="4" destOrd="0" presId="urn:microsoft.com/office/officeart/2018/2/layout/IconVerticalSolidList"/>
    <dgm:cxn modelId="{2EDF35B3-F731-4F8A-B762-D393CEF1270A}" type="presParOf" srcId="{7D11A98D-48DF-4189-8DCD-F34BD67FAFD7}" destId="{0CA25C6E-88C8-458E-924F-DD8B1F077C88}" srcOrd="0" destOrd="0" presId="urn:microsoft.com/office/officeart/2018/2/layout/IconVerticalSolidList"/>
    <dgm:cxn modelId="{DC084B3E-8653-4D9D-A0CF-9160BEF7C7EF}" type="presParOf" srcId="{7D11A98D-48DF-4189-8DCD-F34BD67FAFD7}" destId="{703E7F2A-D4F6-4868-A9A4-4991F93DDA82}" srcOrd="1" destOrd="0" presId="urn:microsoft.com/office/officeart/2018/2/layout/IconVerticalSolidList"/>
    <dgm:cxn modelId="{EF5967F3-4AC5-4E60-8237-5B91DFFC97A4}" type="presParOf" srcId="{7D11A98D-48DF-4189-8DCD-F34BD67FAFD7}" destId="{6F971625-5BE8-4671-970D-A01320D482A3}" srcOrd="2" destOrd="0" presId="urn:microsoft.com/office/officeart/2018/2/layout/IconVerticalSolidList"/>
    <dgm:cxn modelId="{8F7D48DA-0347-45DA-9C1E-7EC709904CE1}" type="presParOf" srcId="{7D11A98D-48DF-4189-8DCD-F34BD67FAFD7}" destId="{76EAE2FF-4585-460C-9EF7-C5C9475ACC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32F5B-0717-4523-B031-CB8D64D83BBC}">
      <dsp:nvSpPr>
        <dsp:cNvPr id="0" name=""/>
        <dsp:cNvSpPr/>
      </dsp:nvSpPr>
      <dsp:spPr>
        <a:xfrm>
          <a:off x="-32434" y="7124"/>
          <a:ext cx="10058399" cy="1082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02DAF-56C9-4DDA-BA5D-94867B73D7FF}">
      <dsp:nvSpPr>
        <dsp:cNvPr id="0" name=""/>
        <dsp:cNvSpPr/>
      </dsp:nvSpPr>
      <dsp:spPr>
        <a:xfrm>
          <a:off x="294977" y="250653"/>
          <a:ext cx="595293" cy="5952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AABAD-7177-4B19-85E9-A48E335F0C2F}">
      <dsp:nvSpPr>
        <dsp:cNvPr id="0" name=""/>
        <dsp:cNvSpPr/>
      </dsp:nvSpPr>
      <dsp:spPr>
        <a:xfrm>
          <a:off x="1217681" y="7124"/>
          <a:ext cx="4526280" cy="108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49" tIns="114549" rIns="114549" bIns="1145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Our inversion oracle takes time proportional to the circuit </a:t>
          </a:r>
          <a:r>
            <a:rPr lang="en-US" sz="1500" i="1" kern="1200" dirty="0"/>
            <a:t>size</a:t>
          </a:r>
          <a:r>
            <a:rPr lang="en-US" sz="1500" kern="1200" dirty="0"/>
            <a:t>, as opposed to </a:t>
          </a:r>
          <a:r>
            <a:rPr lang="en-US" sz="1500" i="1" kern="1200" dirty="0"/>
            <a:t>depth</a:t>
          </a:r>
          <a:r>
            <a:rPr lang="en-US" sz="1500" kern="1200" dirty="0"/>
            <a:t>. So we rule out OWFs that require super-polynomial time to invert, but not more fine-grained ones.</a:t>
          </a:r>
        </a:p>
      </dsp:txBody>
      <dsp:txXfrm>
        <a:off x="1217681" y="7124"/>
        <a:ext cx="4526280" cy="1082351"/>
      </dsp:txXfrm>
    </dsp:sp>
    <dsp:sp modelId="{32182BFE-B2E9-4E05-89D0-F5A4F8D7CE84}">
      <dsp:nvSpPr>
        <dsp:cNvPr id="0" name=""/>
        <dsp:cNvSpPr/>
      </dsp:nvSpPr>
      <dsp:spPr>
        <a:xfrm>
          <a:off x="5743961" y="7124"/>
          <a:ext cx="4231791" cy="10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67" tIns="106367" rIns="106367" bIns="1063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we get a tighter separation?</a:t>
          </a:r>
        </a:p>
      </dsp:txBody>
      <dsp:txXfrm>
        <a:off x="5743961" y="7124"/>
        <a:ext cx="4231791" cy="1005039"/>
      </dsp:txXfrm>
    </dsp:sp>
    <dsp:sp modelId="{722384B4-B9CD-49F5-864A-79ACA7A25476}">
      <dsp:nvSpPr>
        <dsp:cNvPr id="0" name=""/>
        <dsp:cNvSpPr/>
      </dsp:nvSpPr>
      <dsp:spPr>
        <a:xfrm>
          <a:off x="-32434" y="1351864"/>
          <a:ext cx="10058399" cy="1082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190D1-2E73-43AE-975D-0B086B990CEF}">
      <dsp:nvSpPr>
        <dsp:cNvPr id="0" name=""/>
        <dsp:cNvSpPr/>
      </dsp:nvSpPr>
      <dsp:spPr>
        <a:xfrm>
          <a:off x="294977" y="1595393"/>
          <a:ext cx="595293" cy="5952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71484-B52F-43A5-843E-600B0EE53263}">
      <dsp:nvSpPr>
        <dsp:cNvPr id="0" name=""/>
        <dsp:cNvSpPr/>
      </dsp:nvSpPr>
      <dsp:spPr>
        <a:xfrm>
          <a:off x="1217681" y="1351864"/>
          <a:ext cx="4526280" cy="108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49" tIns="114549" rIns="114549" bIns="1145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Our PKE construction from VDF + null iO requires certain properties of the VDF.</a:t>
          </a:r>
        </a:p>
      </dsp:txBody>
      <dsp:txXfrm>
        <a:off x="1217681" y="1351864"/>
        <a:ext cx="4526280" cy="1082351"/>
      </dsp:txXfrm>
    </dsp:sp>
    <dsp:sp modelId="{42F4D71F-5DCD-4DE4-8739-542CCE63B801}">
      <dsp:nvSpPr>
        <dsp:cNvPr id="0" name=""/>
        <dsp:cNvSpPr/>
      </dsp:nvSpPr>
      <dsp:spPr>
        <a:xfrm>
          <a:off x="5743961" y="1351864"/>
          <a:ext cx="4231791" cy="10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67" tIns="106367" rIns="106367" bIns="1063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we build from plain VDF?</a:t>
          </a:r>
        </a:p>
      </dsp:txBody>
      <dsp:txXfrm>
        <a:off x="5743961" y="1351864"/>
        <a:ext cx="4231791" cy="1005039"/>
      </dsp:txXfrm>
    </dsp:sp>
    <dsp:sp modelId="{0CA25C6E-88C8-458E-924F-DD8B1F077C88}">
      <dsp:nvSpPr>
        <dsp:cNvPr id="0" name=""/>
        <dsp:cNvSpPr/>
      </dsp:nvSpPr>
      <dsp:spPr>
        <a:xfrm>
          <a:off x="0" y="2680693"/>
          <a:ext cx="10058399" cy="1082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E7F2A-D4F6-4868-A9A4-4991F93DDA82}">
      <dsp:nvSpPr>
        <dsp:cNvPr id="0" name=""/>
        <dsp:cNvSpPr/>
      </dsp:nvSpPr>
      <dsp:spPr>
        <a:xfrm>
          <a:off x="294977" y="2940132"/>
          <a:ext cx="595293" cy="5952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AE2FF-4585-460C-9EF7-C5C9475ACC7D}">
      <dsp:nvSpPr>
        <dsp:cNvPr id="0" name=""/>
        <dsp:cNvSpPr/>
      </dsp:nvSpPr>
      <dsp:spPr>
        <a:xfrm>
          <a:off x="1102600" y="2696603"/>
          <a:ext cx="8988233" cy="108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49" tIns="114549" rIns="114549" bIns="1145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Can we build </a:t>
          </a:r>
          <a:r>
            <a:rPr lang="en-US" altLang="zh-CN" sz="2000" kern="1200" dirty="0"/>
            <a:t>less fine-grained</a:t>
          </a:r>
          <a:r>
            <a:rPr lang="en-US" sz="2000" kern="1200" dirty="0"/>
            <a:t> cryptographic primitives from Sequential Functions?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Can we build Sequential Functions from standard assumptions?</a:t>
          </a:r>
          <a:endParaRPr lang="en-US" sz="2000" kern="1200" dirty="0"/>
        </a:p>
      </dsp:txBody>
      <dsp:txXfrm>
        <a:off x="1102600" y="2696603"/>
        <a:ext cx="8988233" cy="108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BAF5-E741-4410-AF6F-1896944BB875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69FAF-A17D-4550-824B-B0185F969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69FAF-A17D-4550-824B-B0185F969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6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69FAF-A17D-4550-824B-B0185F9697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3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0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CB59E2-4124-473B-8819-66EFE9A921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18" Type="http://schemas.openxmlformats.org/officeDocument/2006/relationships/image" Target="../media/image730.png"/><Relationship Id="rId3" Type="http://schemas.openxmlformats.org/officeDocument/2006/relationships/image" Target="../media/image580.png"/><Relationship Id="rId21" Type="http://schemas.openxmlformats.org/officeDocument/2006/relationships/image" Target="../media/image760.pn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17" Type="http://schemas.openxmlformats.org/officeDocument/2006/relationships/image" Target="../media/image720.png"/><Relationship Id="rId25" Type="http://schemas.openxmlformats.org/officeDocument/2006/relationships/image" Target="../media/image800.png"/><Relationship Id="rId2" Type="http://schemas.openxmlformats.org/officeDocument/2006/relationships/image" Target="../media/image58.png"/><Relationship Id="rId16" Type="http://schemas.openxmlformats.org/officeDocument/2006/relationships/image" Target="../media/image710.png"/><Relationship Id="rId20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24" Type="http://schemas.openxmlformats.org/officeDocument/2006/relationships/image" Target="../media/image790.png"/><Relationship Id="rId5" Type="http://schemas.openxmlformats.org/officeDocument/2006/relationships/image" Target="../media/image600.png"/><Relationship Id="rId15" Type="http://schemas.openxmlformats.org/officeDocument/2006/relationships/image" Target="../media/image700.png"/><Relationship Id="rId23" Type="http://schemas.openxmlformats.org/officeDocument/2006/relationships/image" Target="../media/image780.png"/><Relationship Id="rId10" Type="http://schemas.openxmlformats.org/officeDocument/2006/relationships/image" Target="../media/image650.png"/><Relationship Id="rId19" Type="http://schemas.openxmlformats.org/officeDocument/2006/relationships/image" Target="../media/image74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Relationship Id="rId22" Type="http://schemas.openxmlformats.org/officeDocument/2006/relationships/image" Target="../media/image7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2.svg"/><Relationship Id="rId4" Type="http://schemas.openxmlformats.org/officeDocument/2006/relationships/image" Target="../media/image94.sv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1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sv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4.svg"/><Relationship Id="rId10" Type="http://schemas.openxmlformats.org/officeDocument/2006/relationships/image" Target="../media/image110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6AF5-ADAB-4606-9672-AC4159F00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530348"/>
            <a:ext cx="10058400" cy="3566160"/>
          </a:xfrm>
        </p:spPr>
        <p:txBody>
          <a:bodyPr>
            <a:normAutofit/>
          </a:bodyPr>
          <a:lstStyle/>
          <a:p>
            <a:r>
              <a:rPr lang="en-US" sz="6000" dirty="0"/>
              <a:t>On Sequential Functions and </a:t>
            </a:r>
            <a:br>
              <a:rPr lang="en-US" sz="6000" dirty="0"/>
            </a:br>
            <a:r>
              <a:rPr lang="en-US" sz="6000" dirty="0"/>
              <a:t>Fine-Grained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9B7F9-A7C6-493B-90AA-370F83DBC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562780"/>
            <a:ext cx="10058400" cy="1643427"/>
          </a:xfrm>
        </p:spPr>
        <p:txBody>
          <a:bodyPr>
            <a:normAutofit/>
          </a:bodyPr>
          <a:lstStyle/>
          <a:p>
            <a:r>
              <a:rPr lang="en-US" b="1" dirty="0"/>
              <a:t>Jiaxin Guan</a:t>
            </a:r>
            <a:r>
              <a:rPr lang="en-US" baseline="30000" dirty="0"/>
              <a:t>1</a:t>
            </a:r>
            <a:r>
              <a:rPr lang="en-US" dirty="0"/>
              <a:t>, Hart Montgomery</a:t>
            </a:r>
            <a:r>
              <a:rPr lang="en-US" baseline="30000" dirty="0"/>
              <a:t>2</a:t>
            </a:r>
          </a:p>
          <a:p>
            <a:r>
              <a:rPr lang="en-US" sz="1700" dirty="0"/>
              <a:t>1</a:t>
            </a:r>
            <a:r>
              <a:rPr lang="en-US" sz="1900" dirty="0"/>
              <a:t> New York University</a:t>
            </a:r>
          </a:p>
          <a:p>
            <a:r>
              <a:rPr lang="en-US" sz="1700" dirty="0"/>
              <a:t>2</a:t>
            </a:r>
            <a:r>
              <a:rPr lang="en-US" sz="1900" dirty="0"/>
              <a:t> Linux Foundation</a:t>
            </a:r>
          </a:p>
        </p:txBody>
      </p:sp>
    </p:spTree>
    <p:extLst>
      <p:ext uri="{BB962C8B-B14F-4D97-AF65-F5344CB8AC3E}">
        <p14:creationId xmlns:p14="http://schemas.microsoft.com/office/powerpoint/2010/main" val="36153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BC18-0736-0C96-2F26-77E01946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Handling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01C151-8F33-9223-7DF8-F0B9540E17BF}"/>
                  </a:ext>
                </a:extLst>
              </p:cNvPr>
              <p:cNvSpPr/>
              <p:nvPr/>
            </p:nvSpPr>
            <p:spPr>
              <a:xfrm>
                <a:off x="1938758" y="4230574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01C151-8F33-9223-7DF8-F0B9540E1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58" y="4230574"/>
                <a:ext cx="938254" cy="938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7A1608-573E-04EE-70B8-5FD36AD8B9A1}"/>
                  </a:ext>
                </a:extLst>
              </p:cNvPr>
              <p:cNvSpPr/>
              <p:nvPr/>
            </p:nvSpPr>
            <p:spPr>
              <a:xfrm>
                <a:off x="4454090" y="3565578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𝐼𝑛𝑣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7A1608-573E-04EE-70B8-5FD36AD8B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0" y="3565578"/>
                <a:ext cx="938254" cy="93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AC1C66-CA22-AF4E-9857-DE80F33486CF}"/>
              </a:ext>
            </a:extLst>
          </p:cNvPr>
          <p:cNvCxnSpPr>
            <a:cxnSpLocks/>
          </p:cNvCxnSpPr>
          <p:nvPr/>
        </p:nvCxnSpPr>
        <p:spPr>
          <a:xfrm>
            <a:off x="1613418" y="4699701"/>
            <a:ext cx="3253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2AB608-A229-28C4-F51E-58D5ECA3878A}"/>
                  </a:ext>
                </a:extLst>
              </p:cNvPr>
              <p:cNvSpPr/>
              <p:nvPr/>
            </p:nvSpPr>
            <p:spPr>
              <a:xfrm>
                <a:off x="2028176" y="2791322"/>
                <a:ext cx="665989" cy="6659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2AB608-A229-28C4-F51E-58D5ECA38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76" y="2791322"/>
                <a:ext cx="665989" cy="665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F7C3D4-5FD6-F58A-280D-F6E28D7507A8}"/>
              </a:ext>
            </a:extLst>
          </p:cNvPr>
          <p:cNvCxnSpPr>
            <a:cxnSpLocks/>
          </p:cNvCxnSpPr>
          <p:nvPr/>
        </p:nvCxnSpPr>
        <p:spPr>
          <a:xfrm>
            <a:off x="1655791" y="3140218"/>
            <a:ext cx="37238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21BEDA-8DF8-1886-418D-97CFAD168C6E}"/>
              </a:ext>
            </a:extLst>
          </p:cNvPr>
          <p:cNvCxnSpPr>
            <a:cxnSpLocks/>
          </p:cNvCxnSpPr>
          <p:nvPr/>
        </p:nvCxnSpPr>
        <p:spPr>
          <a:xfrm>
            <a:off x="2694165" y="3124316"/>
            <a:ext cx="3219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26409CD6-284E-5CBF-7C55-4CE9F9EDE7C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877012" y="4230574"/>
            <a:ext cx="1577078" cy="469127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CA4E8B-FFA8-6EFB-C005-6036824F0FEC}"/>
              </a:ext>
            </a:extLst>
          </p:cNvPr>
          <p:cNvSpPr/>
          <p:nvPr/>
        </p:nvSpPr>
        <p:spPr>
          <a:xfrm>
            <a:off x="1351722" y="2469122"/>
            <a:ext cx="2011680" cy="124039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F47151E-32B6-E8D9-1FA0-48DAA4E7F05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363402" y="3089322"/>
            <a:ext cx="1090688" cy="806580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1EA6AE-40D6-0E83-C6F0-E7F3E45DB915}"/>
              </a:ext>
            </a:extLst>
          </p:cNvPr>
          <p:cNvCxnSpPr>
            <a:cxnSpLocks/>
          </p:cNvCxnSpPr>
          <p:nvPr/>
        </p:nvCxnSpPr>
        <p:spPr>
          <a:xfrm>
            <a:off x="5392344" y="4025166"/>
            <a:ext cx="4200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DBE6C5B-CEB8-7136-3775-009BD2186063}"/>
              </a:ext>
            </a:extLst>
          </p:cNvPr>
          <p:cNvSpPr/>
          <p:nvPr/>
        </p:nvSpPr>
        <p:spPr>
          <a:xfrm>
            <a:off x="1090653" y="2135412"/>
            <a:ext cx="4936435" cy="344640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8B14E-7FB6-C211-8935-E44C5E6CFB17}"/>
                  </a:ext>
                </a:extLst>
              </p:cNvPr>
              <p:cNvSpPr/>
              <p:nvPr/>
            </p:nvSpPr>
            <p:spPr>
              <a:xfrm>
                <a:off x="8089161" y="3996010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𝐼𝑛𝑣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8B14E-7FB6-C211-8935-E44C5E6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161" y="3996010"/>
                <a:ext cx="938254" cy="938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2FFCD94-BE52-66D1-056C-623420A6CB8F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027088" y="3858614"/>
            <a:ext cx="2062073" cy="419215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2180CAD-DA2F-7BC4-BDA6-EA3D2D01988A}"/>
              </a:ext>
            </a:extLst>
          </p:cNvPr>
          <p:cNvCxnSpPr>
            <a:cxnSpLocks/>
          </p:cNvCxnSpPr>
          <p:nvPr/>
        </p:nvCxnSpPr>
        <p:spPr>
          <a:xfrm>
            <a:off x="7032928" y="4638741"/>
            <a:ext cx="105623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C4A4486-561C-7945-DF78-2D06922A7882}"/>
              </a:ext>
            </a:extLst>
          </p:cNvPr>
          <p:cNvSpPr/>
          <p:nvPr/>
        </p:nvSpPr>
        <p:spPr>
          <a:xfrm>
            <a:off x="895184" y="1986319"/>
            <a:ext cx="9111535" cy="400101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FCD6A2-2D20-A04A-F861-5094491035FB}"/>
              </a:ext>
            </a:extLst>
          </p:cNvPr>
          <p:cNvCxnSpPr>
            <a:cxnSpLocks/>
          </p:cNvCxnSpPr>
          <p:nvPr/>
        </p:nvCxnSpPr>
        <p:spPr>
          <a:xfrm>
            <a:off x="9027415" y="4425381"/>
            <a:ext cx="4810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62E2828-02AE-E316-94B3-5A14F1E9E47C}"/>
              </a:ext>
            </a:extLst>
          </p:cNvPr>
          <p:cNvSpPr txBox="1"/>
          <p:nvPr/>
        </p:nvSpPr>
        <p:spPr>
          <a:xfrm>
            <a:off x="10253242" y="3645799"/>
            <a:ext cx="75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43A4908-D3C4-113C-0D41-587D2266C0BB}"/>
                  </a:ext>
                </a:extLst>
              </p:cNvPr>
              <p:cNvSpPr/>
              <p:nvPr/>
            </p:nvSpPr>
            <p:spPr>
              <a:xfrm>
                <a:off x="6543809" y="2241676"/>
                <a:ext cx="2946189" cy="91553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Allow input circuits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gates recursively!</a:t>
                </a:r>
              </a:p>
            </p:txBody>
          </p:sp>
        </mc:Choice>
        <mc:Fallback xmlns="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43A4908-D3C4-113C-0D41-587D2266C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809" y="2241676"/>
                <a:ext cx="2946189" cy="915538"/>
              </a:xfrm>
              <a:prstGeom prst="roundRect">
                <a:avLst/>
              </a:prstGeom>
              <a:blipFill>
                <a:blip r:embed="rId6"/>
                <a:stretch>
                  <a:fillRect t="-7843" b="-15033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83D33F9-0A24-D607-8D8A-0B0D9FEBA7D3}"/>
              </a:ext>
            </a:extLst>
          </p:cNvPr>
          <p:cNvSpPr/>
          <p:nvPr/>
        </p:nvSpPr>
        <p:spPr>
          <a:xfrm>
            <a:off x="8406221" y="5243646"/>
            <a:ext cx="3200996" cy="915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✓ </a:t>
            </a:r>
            <a:r>
              <a:rPr lang="en-US" sz="2400" dirty="0">
                <a:solidFill>
                  <a:schemeClr val="tx1"/>
                </a:solidFill>
              </a:rPr>
              <a:t>Non-One-</a:t>
            </a:r>
            <a:r>
              <a:rPr lang="en-US" sz="2400" dirty="0" err="1">
                <a:solidFill>
                  <a:schemeClr val="tx1"/>
                </a:solidFill>
              </a:rPr>
              <a:t>Wayness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33" grpId="0" animBg="1"/>
      <p:bldP spid="41" grpId="0" animBg="1"/>
      <p:bldP spid="42" grpId="0" animBg="1"/>
      <p:bldP spid="49" grpId="0" animBg="1"/>
      <p:bldP spid="53" grpId="0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5DBC18-0736-0C96-2F26-77E019464E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Constructing the sequential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5DBC18-0736-0C96-2F26-77E019464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4D817E-37F4-A5FA-98FC-8B8E4CC120CD}"/>
                  </a:ext>
                </a:extLst>
              </p:cNvPr>
              <p:cNvSpPr txBox="1"/>
              <p:nvPr/>
            </p:nvSpPr>
            <p:spPr>
              <a:xfrm>
                <a:off x="4662446" y="4929809"/>
                <a:ext cx="2928067" cy="635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4D817E-37F4-A5FA-98FC-8B8E4CC12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46" y="4929809"/>
                <a:ext cx="2928067" cy="635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963E69-B8CA-5002-2833-D187B9C0212C}"/>
                  </a:ext>
                </a:extLst>
              </p:cNvPr>
              <p:cNvSpPr/>
              <p:nvPr/>
            </p:nvSpPr>
            <p:spPr>
              <a:xfrm>
                <a:off x="2581525" y="3376895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963E69-B8CA-5002-2833-D187B9C02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25" y="3376895"/>
                <a:ext cx="938254" cy="938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C1961F-CD0C-F5DA-B347-A3D8CE3552F1}"/>
                  </a:ext>
                </a:extLst>
              </p:cNvPr>
              <p:cNvSpPr txBox="1"/>
              <p:nvPr/>
            </p:nvSpPr>
            <p:spPr>
              <a:xfrm>
                <a:off x="1463041" y="3616587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C1961F-CD0C-F5DA-B347-A3D8CE35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1" y="3616587"/>
                <a:ext cx="2834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3ECBF7-3529-BDD9-0C76-E12925E165D1}"/>
              </a:ext>
            </a:extLst>
          </p:cNvPr>
          <p:cNvCxnSpPr>
            <a:stCxn id="6" idx="3"/>
          </p:cNvCxnSpPr>
          <p:nvPr/>
        </p:nvCxnSpPr>
        <p:spPr>
          <a:xfrm>
            <a:off x="1746452" y="3832031"/>
            <a:ext cx="8350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6DF68E-298C-4B5F-455F-B145580CFF12}"/>
              </a:ext>
            </a:extLst>
          </p:cNvPr>
          <p:cNvCxnSpPr>
            <a:cxnSpLocks/>
          </p:cNvCxnSpPr>
          <p:nvPr/>
        </p:nvCxnSpPr>
        <p:spPr>
          <a:xfrm>
            <a:off x="3519778" y="3832030"/>
            <a:ext cx="66062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128A26-8B7E-537F-F3C5-E8ACDD272780}"/>
                  </a:ext>
                </a:extLst>
              </p:cNvPr>
              <p:cNvSpPr/>
              <p:nvPr/>
            </p:nvSpPr>
            <p:spPr>
              <a:xfrm>
                <a:off x="4180400" y="3376895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128A26-8B7E-537F-F3C5-E8ACDD272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00" y="3376895"/>
                <a:ext cx="938254" cy="938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370785-395E-0A81-C892-111DA1207057}"/>
              </a:ext>
            </a:extLst>
          </p:cNvPr>
          <p:cNvCxnSpPr>
            <a:cxnSpLocks/>
          </p:cNvCxnSpPr>
          <p:nvPr/>
        </p:nvCxnSpPr>
        <p:spPr>
          <a:xfrm>
            <a:off x="5118653" y="3832030"/>
            <a:ext cx="66062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EADA39D-4F9F-CE04-2D5E-8F20CAAD7FFC}"/>
                  </a:ext>
                </a:extLst>
              </p:cNvPr>
              <p:cNvSpPr/>
              <p:nvPr/>
            </p:nvSpPr>
            <p:spPr>
              <a:xfrm>
                <a:off x="5779275" y="3376895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EADA39D-4F9F-CE04-2D5E-8F20CAAD7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75" y="3376895"/>
                <a:ext cx="938254" cy="938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4559FF-4C4A-9124-6BE5-0BD0B9BBE4F1}"/>
              </a:ext>
            </a:extLst>
          </p:cNvPr>
          <p:cNvCxnSpPr>
            <a:cxnSpLocks/>
          </p:cNvCxnSpPr>
          <p:nvPr/>
        </p:nvCxnSpPr>
        <p:spPr>
          <a:xfrm>
            <a:off x="6717528" y="3832030"/>
            <a:ext cx="66062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99FEB6-F14A-ED32-75CA-B25CABA92785}"/>
              </a:ext>
            </a:extLst>
          </p:cNvPr>
          <p:cNvCxnSpPr>
            <a:cxnSpLocks/>
          </p:cNvCxnSpPr>
          <p:nvPr/>
        </p:nvCxnSpPr>
        <p:spPr>
          <a:xfrm>
            <a:off x="8316403" y="3832030"/>
            <a:ext cx="66062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15D68A-0421-E6DC-F9BA-3ACD79F4EBF9}"/>
                  </a:ext>
                </a:extLst>
              </p:cNvPr>
              <p:cNvSpPr/>
              <p:nvPr/>
            </p:nvSpPr>
            <p:spPr>
              <a:xfrm>
                <a:off x="8977025" y="3376895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15D68A-0421-E6DC-F9BA-3ACD79F4E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025" y="3376895"/>
                <a:ext cx="938254" cy="938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FBFE63-25EB-91CB-9573-D3A75FB0B3D5}"/>
              </a:ext>
            </a:extLst>
          </p:cNvPr>
          <p:cNvCxnSpPr>
            <a:cxnSpLocks/>
          </p:cNvCxnSpPr>
          <p:nvPr/>
        </p:nvCxnSpPr>
        <p:spPr>
          <a:xfrm>
            <a:off x="9922565" y="3832030"/>
            <a:ext cx="66062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71F2557-EE8F-BB4E-BA7F-3B369AE8E58A}"/>
              </a:ext>
            </a:extLst>
          </p:cNvPr>
          <p:cNvSpPr txBox="1"/>
          <p:nvPr/>
        </p:nvSpPr>
        <p:spPr>
          <a:xfrm>
            <a:off x="7472257" y="3432882"/>
            <a:ext cx="75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0CCFD46-836C-7FD4-88FF-6B2914BDC58A}"/>
              </a:ext>
            </a:extLst>
          </p:cNvPr>
          <p:cNvSpPr/>
          <p:nvPr/>
        </p:nvSpPr>
        <p:spPr>
          <a:xfrm rot="16200000">
            <a:off x="6064515" y="-595525"/>
            <a:ext cx="367773" cy="7458352"/>
          </a:xfrm>
          <a:prstGeom prst="rightBrace">
            <a:avLst>
              <a:gd name="adj1" fmla="val 35883"/>
              <a:gd name="adj2" fmla="val 5191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C88124-7C7C-9FFE-F628-EF7B1054A4F9}"/>
                  </a:ext>
                </a:extLst>
              </p:cNvPr>
              <p:cNvSpPr txBox="1"/>
              <p:nvPr/>
            </p:nvSpPr>
            <p:spPr>
              <a:xfrm>
                <a:off x="6248401" y="2485956"/>
                <a:ext cx="3028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C88124-7C7C-9FFE-F628-EF7B1054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2485956"/>
                <a:ext cx="30284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61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1EC0-FC2C-082C-BA6E-EFD469A9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Goal</a:t>
            </a:r>
            <a:r>
              <a:rPr lang="en-US" dirty="0"/>
              <a:t>: Proving </a:t>
            </a:r>
            <a:r>
              <a:rPr lang="en-US" dirty="0" err="1"/>
              <a:t>Sequentiality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E63565F-0A1A-E63F-A8D7-02B72DDB6816}"/>
                  </a:ext>
                </a:extLst>
              </p:cNvPr>
              <p:cNvSpPr/>
              <p:nvPr/>
            </p:nvSpPr>
            <p:spPr>
              <a:xfrm>
                <a:off x="4421362" y="2037716"/>
                <a:ext cx="3029447" cy="93080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does not help with shortcutting!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E63565F-0A1A-E63F-A8D7-02B72DDB6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62" y="2037716"/>
                <a:ext cx="3029447" cy="93080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2F5495-541B-192A-943A-D7DA2FE9C223}"/>
              </a:ext>
            </a:extLst>
          </p:cNvPr>
          <p:cNvCxnSpPr>
            <a:cxnSpLocks/>
          </p:cNvCxnSpPr>
          <p:nvPr/>
        </p:nvCxnSpPr>
        <p:spPr>
          <a:xfrm>
            <a:off x="3641699" y="4103076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70CBF43-0F48-EC29-C98F-00138B7E616E}"/>
              </a:ext>
            </a:extLst>
          </p:cNvPr>
          <p:cNvSpPr/>
          <p:nvPr/>
        </p:nvSpPr>
        <p:spPr>
          <a:xfrm>
            <a:off x="3514478" y="4039466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3DEA2-D163-C5C6-AEC4-90A469D80212}"/>
              </a:ext>
            </a:extLst>
          </p:cNvPr>
          <p:cNvSpPr txBox="1"/>
          <p:nvPr/>
        </p:nvSpPr>
        <p:spPr>
          <a:xfrm>
            <a:off x="2118406" y="3527014"/>
            <a:ext cx="9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Label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8C569-441A-4CCA-78F9-2E4D5E8A8F93}"/>
              </a:ext>
            </a:extLst>
          </p:cNvPr>
          <p:cNvSpPr txBox="1"/>
          <p:nvPr/>
        </p:nvSpPr>
        <p:spPr>
          <a:xfrm>
            <a:off x="2011681" y="4231115"/>
            <a:ext cx="110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Group Element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D74C1-3367-835C-8B25-37F9117DBFEB}"/>
                  </a:ext>
                </a:extLst>
              </p:cNvPr>
              <p:cNvSpPr txBox="1"/>
              <p:nvPr/>
            </p:nvSpPr>
            <p:spPr>
              <a:xfrm>
                <a:off x="3116913" y="3534674"/>
                <a:ext cx="959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D74C1-3367-835C-8B25-37F9117DB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13" y="3534674"/>
                <a:ext cx="959878" cy="369332"/>
              </a:xfrm>
              <a:prstGeom prst="rect">
                <a:avLst/>
              </a:prstGeom>
              <a:blipFill>
                <a:blip r:embed="rId3"/>
                <a:stretch>
                  <a:fillRect l="-379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7BC6DA-FD7D-556E-6229-02C9B1412070}"/>
                  </a:ext>
                </a:extLst>
              </p:cNvPr>
              <p:cNvSpPr txBox="1"/>
              <p:nvPr/>
            </p:nvSpPr>
            <p:spPr>
              <a:xfrm>
                <a:off x="3436381" y="4265980"/>
                <a:ext cx="290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7BC6DA-FD7D-556E-6229-02C9B1412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81" y="4265980"/>
                <a:ext cx="29091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4ADA4A9-0574-975F-2FEE-85E550AA9D34}"/>
              </a:ext>
            </a:extLst>
          </p:cNvPr>
          <p:cNvSpPr/>
          <p:nvPr/>
        </p:nvSpPr>
        <p:spPr>
          <a:xfrm>
            <a:off x="4686318" y="4039466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9E653D-F12F-FB92-C17E-B69C4EF4F368}"/>
                  </a:ext>
                </a:extLst>
              </p:cNvPr>
              <p:cNvSpPr txBox="1"/>
              <p:nvPr/>
            </p:nvSpPr>
            <p:spPr>
              <a:xfrm>
                <a:off x="4373218" y="4269798"/>
                <a:ext cx="7315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9E653D-F12F-FB92-C17E-B69C4EF4F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18" y="4269798"/>
                <a:ext cx="7315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402438-B496-F49F-6E02-B9751C3633C2}"/>
                  </a:ext>
                </a:extLst>
              </p:cNvPr>
              <p:cNvSpPr txBox="1"/>
              <p:nvPr/>
            </p:nvSpPr>
            <p:spPr>
              <a:xfrm>
                <a:off x="4433830" y="3479882"/>
                <a:ext cx="610295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402438-B496-F49F-6E02-B9751C363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30" y="3479882"/>
                <a:ext cx="610295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877EBF-8672-BD6D-CD09-9CAF1D8F109A}"/>
              </a:ext>
            </a:extLst>
          </p:cNvPr>
          <p:cNvCxnSpPr>
            <a:cxnSpLocks/>
          </p:cNvCxnSpPr>
          <p:nvPr/>
        </p:nvCxnSpPr>
        <p:spPr>
          <a:xfrm>
            <a:off x="4778282" y="4103076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7E35DF2-60D4-C700-AF0D-01834AD5B266}"/>
              </a:ext>
            </a:extLst>
          </p:cNvPr>
          <p:cNvSpPr/>
          <p:nvPr/>
        </p:nvSpPr>
        <p:spPr>
          <a:xfrm>
            <a:off x="5814949" y="4039466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6A790C-E43F-EB9D-2BF2-96A7A65B23DF}"/>
              </a:ext>
            </a:extLst>
          </p:cNvPr>
          <p:cNvCxnSpPr>
            <a:cxnSpLocks/>
          </p:cNvCxnSpPr>
          <p:nvPr/>
        </p:nvCxnSpPr>
        <p:spPr>
          <a:xfrm>
            <a:off x="5906913" y="4103076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74C794E-69EB-98CC-94BC-0BE57BF6EEF8}"/>
              </a:ext>
            </a:extLst>
          </p:cNvPr>
          <p:cNvSpPr/>
          <p:nvPr/>
        </p:nvSpPr>
        <p:spPr>
          <a:xfrm>
            <a:off x="6943580" y="4039466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557FF1-834C-57AE-2FC5-73AE8E6FA829}"/>
              </a:ext>
            </a:extLst>
          </p:cNvPr>
          <p:cNvCxnSpPr>
            <a:cxnSpLocks/>
          </p:cNvCxnSpPr>
          <p:nvPr/>
        </p:nvCxnSpPr>
        <p:spPr>
          <a:xfrm>
            <a:off x="7035544" y="4103076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FD84D49-4EA9-61C5-1D48-DD063B98980E}"/>
              </a:ext>
            </a:extLst>
          </p:cNvPr>
          <p:cNvSpPr/>
          <p:nvPr/>
        </p:nvSpPr>
        <p:spPr>
          <a:xfrm>
            <a:off x="8072211" y="4039466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45B56E-2980-0D4B-2C4E-EA8344AFD4E3}"/>
              </a:ext>
            </a:extLst>
          </p:cNvPr>
          <p:cNvCxnSpPr>
            <a:cxnSpLocks/>
          </p:cNvCxnSpPr>
          <p:nvPr/>
        </p:nvCxnSpPr>
        <p:spPr>
          <a:xfrm>
            <a:off x="8164175" y="4103076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372A345-2610-C970-1BDC-29A79425BC80}"/>
              </a:ext>
            </a:extLst>
          </p:cNvPr>
          <p:cNvSpPr/>
          <p:nvPr/>
        </p:nvSpPr>
        <p:spPr>
          <a:xfrm>
            <a:off x="9200842" y="4039466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464D93-2A63-C538-632E-35FA0817D7B8}"/>
                  </a:ext>
                </a:extLst>
              </p:cNvPr>
              <p:cNvSpPr txBox="1"/>
              <p:nvPr/>
            </p:nvSpPr>
            <p:spPr>
              <a:xfrm>
                <a:off x="5573411" y="3479882"/>
                <a:ext cx="753861" cy="485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464D93-2A63-C538-632E-35FA0817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11" y="3479882"/>
                <a:ext cx="753861" cy="4853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2DB575-EFF2-ED15-692E-18634F91825A}"/>
                  </a:ext>
                </a:extLst>
              </p:cNvPr>
              <p:cNvSpPr txBox="1"/>
              <p:nvPr/>
            </p:nvSpPr>
            <p:spPr>
              <a:xfrm>
                <a:off x="5512799" y="4270361"/>
                <a:ext cx="7315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2DB575-EFF2-ED15-692E-18634F91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799" y="4270361"/>
                <a:ext cx="7315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79C19-8085-1B1D-FC29-5305EADD4932}"/>
                  </a:ext>
                </a:extLst>
              </p:cNvPr>
              <p:cNvSpPr txBox="1"/>
              <p:nvPr/>
            </p:nvSpPr>
            <p:spPr>
              <a:xfrm>
                <a:off x="6566649" y="3479882"/>
                <a:ext cx="753861" cy="485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79C19-8085-1B1D-FC29-5305EADD4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49" y="3479882"/>
                <a:ext cx="753861" cy="4853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78BA1E-99ED-94A0-0571-F9F13F36B25B}"/>
                  </a:ext>
                </a:extLst>
              </p:cNvPr>
              <p:cNvSpPr txBox="1"/>
              <p:nvPr/>
            </p:nvSpPr>
            <p:spPr>
              <a:xfrm>
                <a:off x="6524483" y="4265980"/>
                <a:ext cx="7315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78BA1E-99ED-94A0-0571-F9F13F36B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483" y="4265980"/>
                <a:ext cx="73152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EBDF097-AEA3-8FD8-B7F4-D5B093C4AC02}"/>
              </a:ext>
            </a:extLst>
          </p:cNvPr>
          <p:cNvSpPr txBox="1"/>
          <p:nvPr/>
        </p:nvSpPr>
        <p:spPr>
          <a:xfrm>
            <a:off x="7697192" y="3712830"/>
            <a:ext cx="7500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FE7EF-7457-AFA9-1A92-CD8BAF6CBFF4}"/>
                  </a:ext>
                </a:extLst>
              </p:cNvPr>
              <p:cNvSpPr txBox="1"/>
              <p:nvPr/>
            </p:nvSpPr>
            <p:spPr>
              <a:xfrm>
                <a:off x="8860299" y="3470135"/>
                <a:ext cx="773097" cy="498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FE7EF-7457-AFA9-1A92-CD8BAF6C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299" y="3470135"/>
                <a:ext cx="773097" cy="4987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1B9C80-CDFC-E839-226E-51BA8684C185}"/>
                  </a:ext>
                </a:extLst>
              </p:cNvPr>
              <p:cNvSpPr txBox="1"/>
              <p:nvPr/>
            </p:nvSpPr>
            <p:spPr>
              <a:xfrm>
                <a:off x="8818133" y="4256233"/>
                <a:ext cx="7315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1B9C80-CDFC-E839-226E-51BA8684C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133" y="4256233"/>
                <a:ext cx="73152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044BEA5-E895-A065-6B82-1620C58A4972}"/>
              </a:ext>
            </a:extLst>
          </p:cNvPr>
          <p:cNvSpPr/>
          <p:nvPr/>
        </p:nvSpPr>
        <p:spPr>
          <a:xfrm flipH="1">
            <a:off x="4749928" y="4134285"/>
            <a:ext cx="3697302" cy="1161346"/>
          </a:xfrm>
          <a:custGeom>
            <a:avLst/>
            <a:gdLst>
              <a:gd name="connsiteX0" fmla="*/ 8881607 w 8906404"/>
              <a:gd name="connsiteY0" fmla="*/ 0 h 1825994"/>
              <a:gd name="connsiteX1" fmla="*/ 7680960 w 8906404"/>
              <a:gd name="connsiteY1" fmla="*/ 1566407 h 1825994"/>
              <a:gd name="connsiteX2" fmla="*/ 962108 w 8906404"/>
              <a:gd name="connsiteY2" fmla="*/ 1685677 h 1825994"/>
              <a:gd name="connsiteX3" fmla="*/ 0 w 8906404"/>
              <a:gd name="connsiteY3" fmla="*/ 159026 h 1825994"/>
              <a:gd name="connsiteX0" fmla="*/ 9012782 w 9037579"/>
              <a:gd name="connsiteY0" fmla="*/ 7951 h 1833945"/>
              <a:gd name="connsiteX1" fmla="*/ 7812135 w 9037579"/>
              <a:gd name="connsiteY1" fmla="*/ 1574358 h 1833945"/>
              <a:gd name="connsiteX2" fmla="*/ 1093283 w 9037579"/>
              <a:gd name="connsiteY2" fmla="*/ 1693628 h 1833945"/>
              <a:gd name="connsiteX3" fmla="*/ 0 w 9037579"/>
              <a:gd name="connsiteY3" fmla="*/ 0 h 1833945"/>
              <a:gd name="connsiteX0" fmla="*/ 9012782 w 9030911"/>
              <a:gd name="connsiteY0" fmla="*/ 7951 h 1823183"/>
              <a:gd name="connsiteX1" fmla="*/ 7812135 w 9030911"/>
              <a:gd name="connsiteY1" fmla="*/ 1574358 h 1823183"/>
              <a:gd name="connsiteX2" fmla="*/ 1552396 w 9030911"/>
              <a:gd name="connsiteY2" fmla="*/ 1677726 h 1823183"/>
              <a:gd name="connsiteX3" fmla="*/ 0 w 9030911"/>
              <a:gd name="connsiteY3" fmla="*/ 0 h 1823183"/>
              <a:gd name="connsiteX0" fmla="*/ 9012782 w 9015917"/>
              <a:gd name="connsiteY0" fmla="*/ 7951 h 1839517"/>
              <a:gd name="connsiteX1" fmla="*/ 7033283 w 9015917"/>
              <a:gd name="connsiteY1" fmla="*/ 1614115 h 1839517"/>
              <a:gd name="connsiteX2" fmla="*/ 1552396 w 9015917"/>
              <a:gd name="connsiteY2" fmla="*/ 1677726 h 1839517"/>
              <a:gd name="connsiteX3" fmla="*/ 0 w 9015917"/>
              <a:gd name="connsiteY3" fmla="*/ 0 h 1839517"/>
              <a:gd name="connsiteX0" fmla="*/ 9012782 w 9015636"/>
              <a:gd name="connsiteY0" fmla="*/ 7951 h 1839517"/>
              <a:gd name="connsiteX1" fmla="*/ 7033283 w 9015636"/>
              <a:gd name="connsiteY1" fmla="*/ 1614115 h 1839517"/>
              <a:gd name="connsiteX2" fmla="*/ 2068897 w 9015636"/>
              <a:gd name="connsiteY2" fmla="*/ 1677726 h 1839517"/>
              <a:gd name="connsiteX3" fmla="*/ 0 w 9015636"/>
              <a:gd name="connsiteY3" fmla="*/ 0 h 183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5636" h="1839517">
                <a:moveTo>
                  <a:pt x="9012782" y="7951"/>
                </a:moveTo>
                <a:cubicBezTo>
                  <a:pt x="9072416" y="650681"/>
                  <a:pt x="8190597" y="1335819"/>
                  <a:pt x="7033283" y="1614115"/>
                </a:cubicBezTo>
                <a:cubicBezTo>
                  <a:pt x="5875969" y="1892411"/>
                  <a:pt x="3349057" y="1912289"/>
                  <a:pt x="2068897" y="1677726"/>
                </a:cubicBezTo>
                <a:cubicBezTo>
                  <a:pt x="788737" y="1443163"/>
                  <a:pt x="206734" y="233238"/>
                  <a:pt x="0" y="0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headEnd type="oval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18288F04-39D9-FD37-6225-220904CE834D}"/>
              </a:ext>
            </a:extLst>
          </p:cNvPr>
          <p:cNvSpPr/>
          <p:nvPr/>
        </p:nvSpPr>
        <p:spPr>
          <a:xfrm>
            <a:off x="6364904" y="5093886"/>
            <a:ext cx="403490" cy="403490"/>
          </a:xfrm>
          <a:prstGeom prst="mathMultiply">
            <a:avLst>
              <a:gd name="adj1" fmla="val 10822"/>
            </a:avLst>
          </a:prstGeom>
          <a:solidFill>
            <a:srgbClr val="C00000"/>
          </a:solidFill>
          <a:ln>
            <a:solidFill>
              <a:srgbClr val="7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9" grpId="0" animBg="1"/>
      <p:bldP spid="21" grpId="0" animBg="1"/>
      <p:bldP spid="23" grpId="0" animBg="1"/>
      <p:bldP spid="25" grpId="0" animBg="1"/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5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9D1EC0-FC2C-082C-BA6E-EFD469A997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Challenge: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</m:sSub>
                  </m:oMath>
                </a14:m>
                <a:r>
                  <a:rPr lang="en-US" sz="4400" dirty="0"/>
                  <a:t> may instantiate new labels!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9D1EC0-FC2C-082C-BA6E-EFD469A99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24" b="-20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3C3A9F-E65B-A535-7494-79F1111C012C}"/>
                  </a:ext>
                </a:extLst>
              </p:cNvPr>
              <p:cNvSpPr/>
              <p:nvPr/>
            </p:nvSpPr>
            <p:spPr>
              <a:xfrm>
                <a:off x="2457547" y="2682236"/>
                <a:ext cx="665989" cy="6659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3C3A9F-E65B-A535-7494-79F1111C0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547" y="2682236"/>
                <a:ext cx="665989" cy="6659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E31B30-707B-6851-D2CC-D55B1E17393D}"/>
              </a:ext>
            </a:extLst>
          </p:cNvPr>
          <p:cNvCxnSpPr>
            <a:cxnSpLocks/>
          </p:cNvCxnSpPr>
          <p:nvPr/>
        </p:nvCxnSpPr>
        <p:spPr>
          <a:xfrm>
            <a:off x="2085162" y="3031132"/>
            <a:ext cx="37238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257ECC-F1D5-0EFA-B220-C9900B1F3B52}"/>
              </a:ext>
            </a:extLst>
          </p:cNvPr>
          <p:cNvCxnSpPr>
            <a:cxnSpLocks/>
          </p:cNvCxnSpPr>
          <p:nvPr/>
        </p:nvCxnSpPr>
        <p:spPr>
          <a:xfrm>
            <a:off x="3123536" y="3015230"/>
            <a:ext cx="3219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9B43A2-C58E-5009-A2C1-D2AC189E9B2F}"/>
              </a:ext>
            </a:extLst>
          </p:cNvPr>
          <p:cNvSpPr/>
          <p:nvPr/>
        </p:nvSpPr>
        <p:spPr>
          <a:xfrm>
            <a:off x="1781092" y="2360037"/>
            <a:ext cx="3108961" cy="180072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elay 37">
            <a:extLst>
              <a:ext uri="{FF2B5EF4-FFF2-40B4-BE49-F238E27FC236}">
                <a16:creationId xmlns:a16="http://schemas.microsoft.com/office/drawing/2014/main" id="{1E10C626-3D79-7FB6-6C19-2C43F39162A5}"/>
              </a:ext>
            </a:extLst>
          </p:cNvPr>
          <p:cNvSpPr/>
          <p:nvPr/>
        </p:nvSpPr>
        <p:spPr>
          <a:xfrm>
            <a:off x="3445499" y="2874645"/>
            <a:ext cx="856157" cy="890537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7C7DDE-2F6C-3EED-CFEC-6D25CF0B031A}"/>
              </a:ext>
            </a:extLst>
          </p:cNvPr>
          <p:cNvCxnSpPr>
            <a:cxnSpLocks/>
          </p:cNvCxnSpPr>
          <p:nvPr/>
        </p:nvCxnSpPr>
        <p:spPr>
          <a:xfrm>
            <a:off x="3123535" y="3604951"/>
            <a:ext cx="3219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54DE7F-C19D-11D4-115F-1BA2DF7E8C00}"/>
                  </a:ext>
                </a:extLst>
              </p:cNvPr>
              <p:cNvSpPr txBox="1"/>
              <p:nvPr/>
            </p:nvSpPr>
            <p:spPr>
              <a:xfrm>
                <a:off x="1512077" y="3404896"/>
                <a:ext cx="2057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10000000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54DE7F-C19D-11D4-115F-1BA2DF7E8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77" y="3404896"/>
                <a:ext cx="205746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707444-2B92-34B0-AB83-10F1B624BD40}"/>
              </a:ext>
            </a:extLst>
          </p:cNvPr>
          <p:cNvCxnSpPr>
            <a:cxnSpLocks/>
          </p:cNvCxnSpPr>
          <p:nvPr/>
        </p:nvCxnSpPr>
        <p:spPr>
          <a:xfrm>
            <a:off x="4301656" y="3319913"/>
            <a:ext cx="3219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9B8D570-0023-AE6F-045F-B5EA74034C92}"/>
                  </a:ext>
                </a:extLst>
              </p:cNvPr>
              <p:cNvSpPr/>
              <p:nvPr/>
            </p:nvSpPr>
            <p:spPr>
              <a:xfrm>
                <a:off x="5966063" y="3765182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𝐼𝑛𝑣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9B8D570-0023-AE6F-045F-B5EA74034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3" y="3765182"/>
                <a:ext cx="938254" cy="938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200ADDD0-E2DE-3F37-DB5E-03DAE6FC3C6B}"/>
              </a:ext>
            </a:extLst>
          </p:cNvPr>
          <p:cNvCxnSpPr>
            <a:cxnSpLocks/>
          </p:cNvCxnSpPr>
          <p:nvPr/>
        </p:nvCxnSpPr>
        <p:spPr>
          <a:xfrm flipV="1">
            <a:off x="4389120" y="4430178"/>
            <a:ext cx="1576943" cy="690463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6D549489-ABB4-073E-0073-C657CE4FF319}"/>
              </a:ext>
            </a:extLst>
          </p:cNvPr>
          <p:cNvCxnSpPr>
            <a:cxnSpLocks/>
          </p:cNvCxnSpPr>
          <p:nvPr/>
        </p:nvCxnSpPr>
        <p:spPr>
          <a:xfrm>
            <a:off x="4875375" y="3288926"/>
            <a:ext cx="1090688" cy="806580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6FCE96-3D91-AC4C-5CA9-EAB72C60074B}"/>
              </a:ext>
            </a:extLst>
          </p:cNvPr>
          <p:cNvCxnSpPr>
            <a:cxnSpLocks/>
          </p:cNvCxnSpPr>
          <p:nvPr/>
        </p:nvCxnSpPr>
        <p:spPr>
          <a:xfrm>
            <a:off x="6904317" y="4224770"/>
            <a:ext cx="4200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A619A08-DFDC-8A0A-3992-BECF61E8F175}"/>
                  </a:ext>
                </a:extLst>
              </p:cNvPr>
              <p:cNvSpPr txBox="1"/>
              <p:nvPr/>
            </p:nvSpPr>
            <p:spPr>
              <a:xfrm>
                <a:off x="2749457" y="4912635"/>
                <a:ext cx="2057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10000000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A619A08-DFDC-8A0A-3992-BECF61E8F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457" y="4912635"/>
                <a:ext cx="205746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FDA5E7-5515-EE56-7455-D341DAF65478}"/>
                  </a:ext>
                </a:extLst>
              </p:cNvPr>
              <p:cNvSpPr txBox="1"/>
              <p:nvPr/>
            </p:nvSpPr>
            <p:spPr>
              <a:xfrm>
                <a:off x="7296851" y="3947258"/>
                <a:ext cx="4200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FDA5E7-5515-EE56-7455-D341DAF65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851" y="3947258"/>
                <a:ext cx="4200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5BDD842-B9A8-2B57-9BC4-0E3FCB585D2D}"/>
                  </a:ext>
                </a:extLst>
              </p:cNvPr>
              <p:cNvSpPr/>
              <p:nvPr/>
            </p:nvSpPr>
            <p:spPr>
              <a:xfrm>
                <a:off x="8262631" y="1943837"/>
                <a:ext cx="2695056" cy="7384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begins with 1</a:t>
                </a: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5BDD842-B9A8-2B57-9BC4-0E3FCB585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31" y="1943837"/>
                <a:ext cx="2695056" cy="738400"/>
              </a:xfrm>
              <a:prstGeom prst="roundRect">
                <a:avLst/>
              </a:prstGeom>
              <a:blipFill>
                <a:blip r:embed="rId8"/>
                <a:stretch>
                  <a:fillRect t="-2419" b="-1209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720528-5F91-A9C4-63B1-E9377C97A55F}"/>
                  </a:ext>
                </a:extLst>
              </p:cNvPr>
              <p:cNvSpPr txBox="1"/>
              <p:nvPr/>
            </p:nvSpPr>
            <p:spPr>
              <a:xfrm>
                <a:off x="1507958" y="3406197"/>
                <a:ext cx="2057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11000000</m:t>
                      </m:r>
                    </m:oMath>
                  </m:oMathPara>
                </a14:m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720528-5F91-A9C4-63B1-E9377C97A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8" y="3406197"/>
                <a:ext cx="205746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F894D7-E6A5-4835-F3AB-A89C95A3A433}"/>
                  </a:ext>
                </a:extLst>
              </p:cNvPr>
              <p:cNvSpPr txBox="1"/>
              <p:nvPr/>
            </p:nvSpPr>
            <p:spPr>
              <a:xfrm>
                <a:off x="1781092" y="4920586"/>
                <a:ext cx="2772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10000000/11000000</m:t>
                      </m:r>
                    </m:oMath>
                  </m:oMathPara>
                </a14:m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F894D7-E6A5-4835-F3AB-A89C95A3A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092" y="4920586"/>
                <a:ext cx="2772970" cy="400110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6E358BE2-A79E-16DB-944E-D2FC8998878B}"/>
                  </a:ext>
                </a:extLst>
              </p:cNvPr>
              <p:cNvSpPr/>
              <p:nvPr/>
            </p:nvSpPr>
            <p:spPr>
              <a:xfrm>
                <a:off x="8262631" y="3003496"/>
                <a:ext cx="2695056" cy="73840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begins with 10</a:t>
                </a:r>
              </a:p>
            </p:txBody>
          </p:sp>
        </mc:Choice>
        <mc:Fallback xmlns="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6E358BE2-A79E-16DB-944E-D2FC89988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31" y="3003496"/>
                <a:ext cx="2695056" cy="738401"/>
              </a:xfrm>
              <a:prstGeom prst="roundRect">
                <a:avLst/>
              </a:prstGeom>
              <a:blipFill>
                <a:blip r:embed="rId11"/>
                <a:stretch>
                  <a:fillRect t="-2419" b="-1209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F15CC09-D95D-E7E9-FAB2-7B8BFC0C43F1}"/>
              </a:ext>
            </a:extLst>
          </p:cNvPr>
          <p:cNvCxnSpPr>
            <a:cxnSpLocks/>
            <a:stCxn id="49" idx="2"/>
            <a:endCxn id="54" idx="0"/>
          </p:cNvCxnSpPr>
          <p:nvPr/>
        </p:nvCxnSpPr>
        <p:spPr>
          <a:xfrm>
            <a:off x="9610159" y="2682237"/>
            <a:ext cx="0" cy="32125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36D05879-4A59-5D6F-A6FD-0B72BFF1239F}"/>
                  </a:ext>
                </a:extLst>
              </p:cNvPr>
              <p:cNvSpPr/>
              <p:nvPr/>
            </p:nvSpPr>
            <p:spPr>
              <a:xfrm>
                <a:off x="8262631" y="4063157"/>
                <a:ext cx="2695056" cy="7340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begins with 101</a:t>
                </a:r>
              </a:p>
            </p:txBody>
          </p:sp>
        </mc:Choice>
        <mc:Fallback xmlns="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36D05879-4A59-5D6F-A6FD-0B72BFF12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31" y="4063157"/>
                <a:ext cx="2695056" cy="734042"/>
              </a:xfrm>
              <a:prstGeom prst="roundRect">
                <a:avLst/>
              </a:prstGeom>
              <a:blipFill>
                <a:blip r:embed="rId12"/>
                <a:stretch>
                  <a:fillRect t="-2439" b="-1219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1BE6221-B617-44E3-809C-6B4B0EA6A6A1}"/>
              </a:ext>
            </a:extLst>
          </p:cNvPr>
          <p:cNvCxnSpPr>
            <a:cxnSpLocks/>
            <a:stCxn id="54" idx="2"/>
            <a:endCxn id="60" idx="0"/>
          </p:cNvCxnSpPr>
          <p:nvPr/>
        </p:nvCxnSpPr>
        <p:spPr>
          <a:xfrm>
            <a:off x="9610159" y="3741897"/>
            <a:ext cx="0" cy="32126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AA87491-97FC-6A0B-93E4-E66F2B6844CE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9610159" y="4799381"/>
            <a:ext cx="0" cy="67779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3A47452-3DBC-ED8D-44CA-498FC72207F6}"/>
              </a:ext>
            </a:extLst>
          </p:cNvPr>
          <p:cNvGrpSpPr/>
          <p:nvPr/>
        </p:nvGrpSpPr>
        <p:grpSpPr>
          <a:xfrm>
            <a:off x="9038860" y="4703436"/>
            <a:ext cx="946205" cy="584775"/>
            <a:chOff x="5476675" y="5455313"/>
            <a:chExt cx="946205" cy="58477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4FE652-7EC0-E763-EE80-BEAC297D3E8A}"/>
                </a:ext>
              </a:extLst>
            </p:cNvPr>
            <p:cNvSpPr/>
            <p:nvPr/>
          </p:nvSpPr>
          <p:spPr>
            <a:xfrm>
              <a:off x="5476675" y="5713492"/>
              <a:ext cx="946205" cy="318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B12F531-80B4-9270-5242-C9252AD3A4A3}"/>
                </a:ext>
              </a:extLst>
            </p:cNvPr>
            <p:cNvSpPr txBox="1"/>
            <p:nvPr/>
          </p:nvSpPr>
          <p:spPr>
            <a:xfrm>
              <a:off x="5667499" y="5455313"/>
              <a:ext cx="7500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……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D6C87507-09F1-8BA4-6C4C-6D405E2A7E04}"/>
                  </a:ext>
                </a:extLst>
              </p:cNvPr>
              <p:cNvSpPr/>
              <p:nvPr/>
            </p:nvSpPr>
            <p:spPr>
              <a:xfrm>
                <a:off x="8262631" y="5477178"/>
                <a:ext cx="2695056" cy="7340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begins with 10101101</a:t>
                </a:r>
              </a:p>
            </p:txBody>
          </p:sp>
        </mc:Choice>
        <mc:Fallback xmlns=""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D6C87507-09F1-8BA4-6C4C-6D405E2A7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31" y="5477178"/>
                <a:ext cx="2695056" cy="734042"/>
              </a:xfrm>
              <a:prstGeom prst="roundRect">
                <a:avLst/>
              </a:prstGeom>
              <a:blipFill>
                <a:blip r:embed="rId13"/>
                <a:stretch>
                  <a:fillRect t="-1613" b="-1209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138F0F2-D02C-3CB2-4292-49FAEE1082AC}"/>
                  </a:ext>
                </a:extLst>
              </p:cNvPr>
              <p:cNvSpPr txBox="1"/>
              <p:nvPr/>
            </p:nvSpPr>
            <p:spPr>
              <a:xfrm>
                <a:off x="1498358" y="3415142"/>
                <a:ext cx="2057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11100000</m:t>
                      </m:r>
                    </m:oMath>
                  </m:oMathPara>
                </a14:m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138F0F2-D02C-3CB2-4292-49FAEE108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58" y="3415142"/>
                <a:ext cx="205746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DB6BCF7-02C7-624F-18FF-A60E35556FE7}"/>
                  </a:ext>
                </a:extLst>
              </p:cNvPr>
              <p:cNvSpPr txBox="1"/>
              <p:nvPr/>
            </p:nvSpPr>
            <p:spPr>
              <a:xfrm>
                <a:off x="1771492" y="4929531"/>
                <a:ext cx="2772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10000000/10100000</m:t>
                      </m:r>
                    </m:oMath>
                  </m:oMathPara>
                </a14:m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DB6BCF7-02C7-624F-18FF-A60E35556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92" y="4929531"/>
                <a:ext cx="2772970" cy="400110"/>
              </a:xfrm>
              <a:prstGeom prst="rect">
                <a:avLst/>
              </a:prstGeom>
              <a:blipFill>
                <a:blip r:embed="rId1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1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8" grpId="0" animBg="1"/>
      <p:bldP spid="40" grpId="0"/>
      <p:bldP spid="40" grpId="1"/>
      <p:bldP spid="42" grpId="0" animBg="1"/>
      <p:bldP spid="47" grpId="0"/>
      <p:bldP spid="47" grpId="1"/>
      <p:bldP spid="48" grpId="0"/>
      <p:bldP spid="49" grpId="0" animBg="1"/>
      <p:bldP spid="52" grpId="0"/>
      <p:bldP spid="52" grpId="1"/>
      <p:bldP spid="53" grpId="0"/>
      <p:bldP spid="53" grpId="1"/>
      <p:bldP spid="54" grpId="0" animBg="1"/>
      <p:bldP spid="60" grpId="0" animBg="1"/>
      <p:bldP spid="74" grpId="0" animBg="1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9D1EC0-FC2C-082C-BA6E-EFD469A997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Challenge: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</m:sSub>
                  </m:oMath>
                </a14:m>
                <a:r>
                  <a:rPr lang="en-US" sz="4400" dirty="0"/>
                  <a:t> may instantiate new labels!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9D1EC0-FC2C-082C-BA6E-EFD469A99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24" b="-20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2F5495-541B-192A-943A-D7DA2FE9C223}"/>
              </a:ext>
            </a:extLst>
          </p:cNvPr>
          <p:cNvCxnSpPr>
            <a:cxnSpLocks/>
          </p:cNvCxnSpPr>
          <p:nvPr/>
        </p:nvCxnSpPr>
        <p:spPr>
          <a:xfrm>
            <a:off x="2438308" y="3827124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70CBF43-0F48-EC29-C98F-00138B7E616E}"/>
              </a:ext>
            </a:extLst>
          </p:cNvPr>
          <p:cNvSpPr/>
          <p:nvPr/>
        </p:nvSpPr>
        <p:spPr>
          <a:xfrm>
            <a:off x="2311087" y="376351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3DEA2-D163-C5C6-AEC4-90A469D80212}"/>
              </a:ext>
            </a:extLst>
          </p:cNvPr>
          <p:cNvSpPr txBox="1"/>
          <p:nvPr/>
        </p:nvSpPr>
        <p:spPr>
          <a:xfrm>
            <a:off x="915015" y="3251062"/>
            <a:ext cx="9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Label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8C569-441A-4CCA-78F9-2E4D5E8A8F93}"/>
              </a:ext>
            </a:extLst>
          </p:cNvPr>
          <p:cNvSpPr txBox="1"/>
          <p:nvPr/>
        </p:nvSpPr>
        <p:spPr>
          <a:xfrm>
            <a:off x="808290" y="3955163"/>
            <a:ext cx="110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Group Element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D74C1-3367-835C-8B25-37F9117DBFEB}"/>
                  </a:ext>
                </a:extLst>
              </p:cNvPr>
              <p:cNvSpPr txBox="1"/>
              <p:nvPr/>
            </p:nvSpPr>
            <p:spPr>
              <a:xfrm>
                <a:off x="1913522" y="3258722"/>
                <a:ext cx="959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D74C1-3367-835C-8B25-37F9117DB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22" y="3258722"/>
                <a:ext cx="959878" cy="369332"/>
              </a:xfrm>
              <a:prstGeom prst="rect">
                <a:avLst/>
              </a:prstGeom>
              <a:blipFill>
                <a:blip r:embed="rId3"/>
                <a:stretch>
                  <a:fillRect l="-44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7BC6DA-FD7D-556E-6229-02C9B1412070}"/>
                  </a:ext>
                </a:extLst>
              </p:cNvPr>
              <p:cNvSpPr txBox="1"/>
              <p:nvPr/>
            </p:nvSpPr>
            <p:spPr>
              <a:xfrm>
                <a:off x="2232990" y="3990028"/>
                <a:ext cx="290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7BC6DA-FD7D-556E-6229-02C9B1412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90" y="3990028"/>
                <a:ext cx="29091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4ADA4A9-0574-975F-2FEE-85E550AA9D34}"/>
              </a:ext>
            </a:extLst>
          </p:cNvPr>
          <p:cNvSpPr/>
          <p:nvPr/>
        </p:nvSpPr>
        <p:spPr>
          <a:xfrm>
            <a:off x="3482927" y="376351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9E653D-F12F-FB92-C17E-B69C4EF4F368}"/>
                  </a:ext>
                </a:extLst>
              </p:cNvPr>
              <p:cNvSpPr txBox="1"/>
              <p:nvPr/>
            </p:nvSpPr>
            <p:spPr>
              <a:xfrm>
                <a:off x="3169827" y="3993846"/>
                <a:ext cx="7315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9E653D-F12F-FB92-C17E-B69C4EF4F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27" y="3993846"/>
                <a:ext cx="7315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402438-B496-F49F-6E02-B9751C3633C2}"/>
                  </a:ext>
                </a:extLst>
              </p:cNvPr>
              <p:cNvSpPr txBox="1"/>
              <p:nvPr/>
            </p:nvSpPr>
            <p:spPr>
              <a:xfrm>
                <a:off x="3230439" y="3203930"/>
                <a:ext cx="610295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402438-B496-F49F-6E02-B9751C363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39" y="3203930"/>
                <a:ext cx="610295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877EBF-8672-BD6D-CD09-9CAF1D8F109A}"/>
              </a:ext>
            </a:extLst>
          </p:cNvPr>
          <p:cNvCxnSpPr>
            <a:cxnSpLocks/>
          </p:cNvCxnSpPr>
          <p:nvPr/>
        </p:nvCxnSpPr>
        <p:spPr>
          <a:xfrm>
            <a:off x="3574891" y="3827124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7E35DF2-60D4-C700-AF0D-01834AD5B266}"/>
              </a:ext>
            </a:extLst>
          </p:cNvPr>
          <p:cNvSpPr/>
          <p:nvPr/>
        </p:nvSpPr>
        <p:spPr>
          <a:xfrm>
            <a:off x="4611558" y="376351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6A790C-E43F-EB9D-2BF2-96A7A65B23DF}"/>
              </a:ext>
            </a:extLst>
          </p:cNvPr>
          <p:cNvCxnSpPr>
            <a:cxnSpLocks/>
          </p:cNvCxnSpPr>
          <p:nvPr/>
        </p:nvCxnSpPr>
        <p:spPr>
          <a:xfrm>
            <a:off x="4703522" y="3827124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74C794E-69EB-98CC-94BC-0BE57BF6EEF8}"/>
              </a:ext>
            </a:extLst>
          </p:cNvPr>
          <p:cNvSpPr/>
          <p:nvPr/>
        </p:nvSpPr>
        <p:spPr>
          <a:xfrm>
            <a:off x="5740189" y="376351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557FF1-834C-57AE-2FC5-73AE8E6FA829}"/>
              </a:ext>
            </a:extLst>
          </p:cNvPr>
          <p:cNvCxnSpPr>
            <a:cxnSpLocks/>
          </p:cNvCxnSpPr>
          <p:nvPr/>
        </p:nvCxnSpPr>
        <p:spPr>
          <a:xfrm>
            <a:off x="5832153" y="3827124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FD84D49-4EA9-61C5-1D48-DD063B98980E}"/>
              </a:ext>
            </a:extLst>
          </p:cNvPr>
          <p:cNvSpPr/>
          <p:nvPr/>
        </p:nvSpPr>
        <p:spPr>
          <a:xfrm>
            <a:off x="6868820" y="376351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45B56E-2980-0D4B-2C4E-EA8344AFD4E3}"/>
              </a:ext>
            </a:extLst>
          </p:cNvPr>
          <p:cNvCxnSpPr>
            <a:cxnSpLocks/>
          </p:cNvCxnSpPr>
          <p:nvPr/>
        </p:nvCxnSpPr>
        <p:spPr>
          <a:xfrm>
            <a:off x="6960784" y="3827124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372A345-2610-C970-1BDC-29A79425BC80}"/>
              </a:ext>
            </a:extLst>
          </p:cNvPr>
          <p:cNvSpPr/>
          <p:nvPr/>
        </p:nvSpPr>
        <p:spPr>
          <a:xfrm>
            <a:off x="7997451" y="376351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AF92E9-C2D6-C13E-1B1B-76F9E51FA861}"/>
              </a:ext>
            </a:extLst>
          </p:cNvPr>
          <p:cNvCxnSpPr>
            <a:cxnSpLocks/>
          </p:cNvCxnSpPr>
          <p:nvPr/>
        </p:nvCxnSpPr>
        <p:spPr>
          <a:xfrm>
            <a:off x="8089415" y="3827124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3516C30-1FC1-1CDC-C151-A4DBC09A7E4E}"/>
              </a:ext>
            </a:extLst>
          </p:cNvPr>
          <p:cNvSpPr/>
          <p:nvPr/>
        </p:nvSpPr>
        <p:spPr>
          <a:xfrm>
            <a:off x="9126082" y="376351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1837A1-6937-A137-B85D-EEAC9E972B65}"/>
              </a:ext>
            </a:extLst>
          </p:cNvPr>
          <p:cNvCxnSpPr>
            <a:cxnSpLocks/>
          </p:cNvCxnSpPr>
          <p:nvPr/>
        </p:nvCxnSpPr>
        <p:spPr>
          <a:xfrm>
            <a:off x="9218046" y="3827124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464D93-2A63-C538-632E-35FA0817D7B8}"/>
                  </a:ext>
                </a:extLst>
              </p:cNvPr>
              <p:cNvSpPr txBox="1"/>
              <p:nvPr/>
            </p:nvSpPr>
            <p:spPr>
              <a:xfrm>
                <a:off x="4370020" y="3203930"/>
                <a:ext cx="753861" cy="485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464D93-2A63-C538-632E-35FA0817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20" y="3203930"/>
                <a:ext cx="753861" cy="4853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2DB575-EFF2-ED15-692E-18634F91825A}"/>
                  </a:ext>
                </a:extLst>
              </p:cNvPr>
              <p:cNvSpPr txBox="1"/>
              <p:nvPr/>
            </p:nvSpPr>
            <p:spPr>
              <a:xfrm>
                <a:off x="4309408" y="3994409"/>
                <a:ext cx="7315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2DB575-EFF2-ED15-692E-18634F91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08" y="3994409"/>
                <a:ext cx="7315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79C19-8085-1B1D-FC29-5305EADD4932}"/>
                  </a:ext>
                </a:extLst>
              </p:cNvPr>
              <p:cNvSpPr txBox="1"/>
              <p:nvPr/>
            </p:nvSpPr>
            <p:spPr>
              <a:xfrm>
                <a:off x="5363258" y="3203930"/>
                <a:ext cx="753861" cy="485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79C19-8085-1B1D-FC29-5305EADD4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258" y="3203930"/>
                <a:ext cx="753861" cy="4853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78BA1E-99ED-94A0-0571-F9F13F36B25B}"/>
                  </a:ext>
                </a:extLst>
              </p:cNvPr>
              <p:cNvSpPr txBox="1"/>
              <p:nvPr/>
            </p:nvSpPr>
            <p:spPr>
              <a:xfrm>
                <a:off x="5321092" y="3990028"/>
                <a:ext cx="7315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78BA1E-99ED-94A0-0571-F9F13F36B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092" y="3990028"/>
                <a:ext cx="73152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EBDF097-AEA3-8FD8-B7F4-D5B093C4AC02}"/>
              </a:ext>
            </a:extLst>
          </p:cNvPr>
          <p:cNvSpPr txBox="1"/>
          <p:nvPr/>
        </p:nvSpPr>
        <p:spPr>
          <a:xfrm>
            <a:off x="6493801" y="3436878"/>
            <a:ext cx="7500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FE7EF-7457-AFA9-1A92-CD8BAF6CBFF4}"/>
                  </a:ext>
                </a:extLst>
              </p:cNvPr>
              <p:cNvSpPr txBox="1"/>
              <p:nvPr/>
            </p:nvSpPr>
            <p:spPr>
              <a:xfrm>
                <a:off x="7656908" y="3194183"/>
                <a:ext cx="773097" cy="498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FE7EF-7457-AFA9-1A92-CD8BAF6C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908" y="3194183"/>
                <a:ext cx="773097" cy="4987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1B9C80-CDFC-E839-226E-51BA8684C185}"/>
                  </a:ext>
                </a:extLst>
              </p:cNvPr>
              <p:cNvSpPr txBox="1"/>
              <p:nvPr/>
            </p:nvSpPr>
            <p:spPr>
              <a:xfrm>
                <a:off x="7614742" y="3980281"/>
                <a:ext cx="7315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1B9C80-CDFC-E839-226E-51BA8684C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742" y="3980281"/>
                <a:ext cx="73152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9BDCC3B-99F4-4769-352F-92BA2D978DFE}"/>
              </a:ext>
            </a:extLst>
          </p:cNvPr>
          <p:cNvSpPr txBox="1"/>
          <p:nvPr/>
        </p:nvSpPr>
        <p:spPr>
          <a:xfrm>
            <a:off x="10309975" y="3443388"/>
            <a:ext cx="7500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044BEA5-E895-A065-6B82-1620C58A4972}"/>
              </a:ext>
            </a:extLst>
          </p:cNvPr>
          <p:cNvSpPr/>
          <p:nvPr/>
        </p:nvSpPr>
        <p:spPr>
          <a:xfrm>
            <a:off x="2350124" y="3865737"/>
            <a:ext cx="8743867" cy="1839517"/>
          </a:xfrm>
          <a:custGeom>
            <a:avLst/>
            <a:gdLst>
              <a:gd name="connsiteX0" fmla="*/ 8881607 w 8906404"/>
              <a:gd name="connsiteY0" fmla="*/ 0 h 1825994"/>
              <a:gd name="connsiteX1" fmla="*/ 7680960 w 8906404"/>
              <a:gd name="connsiteY1" fmla="*/ 1566407 h 1825994"/>
              <a:gd name="connsiteX2" fmla="*/ 962108 w 8906404"/>
              <a:gd name="connsiteY2" fmla="*/ 1685677 h 1825994"/>
              <a:gd name="connsiteX3" fmla="*/ 0 w 8906404"/>
              <a:gd name="connsiteY3" fmla="*/ 159026 h 1825994"/>
              <a:gd name="connsiteX0" fmla="*/ 9012782 w 9037579"/>
              <a:gd name="connsiteY0" fmla="*/ 7951 h 1833945"/>
              <a:gd name="connsiteX1" fmla="*/ 7812135 w 9037579"/>
              <a:gd name="connsiteY1" fmla="*/ 1574358 h 1833945"/>
              <a:gd name="connsiteX2" fmla="*/ 1093283 w 9037579"/>
              <a:gd name="connsiteY2" fmla="*/ 1693628 h 1833945"/>
              <a:gd name="connsiteX3" fmla="*/ 0 w 9037579"/>
              <a:gd name="connsiteY3" fmla="*/ 0 h 1833945"/>
              <a:gd name="connsiteX0" fmla="*/ 9012782 w 9030911"/>
              <a:gd name="connsiteY0" fmla="*/ 7951 h 1823183"/>
              <a:gd name="connsiteX1" fmla="*/ 7812135 w 9030911"/>
              <a:gd name="connsiteY1" fmla="*/ 1574358 h 1823183"/>
              <a:gd name="connsiteX2" fmla="*/ 1552396 w 9030911"/>
              <a:gd name="connsiteY2" fmla="*/ 1677726 h 1823183"/>
              <a:gd name="connsiteX3" fmla="*/ 0 w 9030911"/>
              <a:gd name="connsiteY3" fmla="*/ 0 h 1823183"/>
              <a:gd name="connsiteX0" fmla="*/ 9012782 w 9015917"/>
              <a:gd name="connsiteY0" fmla="*/ 7951 h 1839517"/>
              <a:gd name="connsiteX1" fmla="*/ 7033283 w 9015917"/>
              <a:gd name="connsiteY1" fmla="*/ 1614115 h 1839517"/>
              <a:gd name="connsiteX2" fmla="*/ 1552396 w 9015917"/>
              <a:gd name="connsiteY2" fmla="*/ 1677726 h 1839517"/>
              <a:gd name="connsiteX3" fmla="*/ 0 w 9015917"/>
              <a:gd name="connsiteY3" fmla="*/ 0 h 1839517"/>
              <a:gd name="connsiteX0" fmla="*/ 9012782 w 9015636"/>
              <a:gd name="connsiteY0" fmla="*/ 7951 h 1839517"/>
              <a:gd name="connsiteX1" fmla="*/ 7033283 w 9015636"/>
              <a:gd name="connsiteY1" fmla="*/ 1614115 h 1839517"/>
              <a:gd name="connsiteX2" fmla="*/ 2068897 w 9015636"/>
              <a:gd name="connsiteY2" fmla="*/ 1677726 h 1839517"/>
              <a:gd name="connsiteX3" fmla="*/ 0 w 9015636"/>
              <a:gd name="connsiteY3" fmla="*/ 0 h 183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5636" h="1839517">
                <a:moveTo>
                  <a:pt x="9012782" y="7951"/>
                </a:moveTo>
                <a:cubicBezTo>
                  <a:pt x="9072416" y="650681"/>
                  <a:pt x="8190597" y="1335819"/>
                  <a:pt x="7033283" y="1614115"/>
                </a:cubicBezTo>
                <a:cubicBezTo>
                  <a:pt x="5875969" y="1892411"/>
                  <a:pt x="3349057" y="1912289"/>
                  <a:pt x="2068897" y="1677726"/>
                </a:cubicBezTo>
                <a:cubicBezTo>
                  <a:pt x="788737" y="1443163"/>
                  <a:pt x="206734" y="233238"/>
                  <a:pt x="0" y="0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headEnd type="oval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6C33CC6-80F5-E5F5-AD5D-7583ED8733A0}"/>
              </a:ext>
            </a:extLst>
          </p:cNvPr>
          <p:cNvSpPr/>
          <p:nvPr/>
        </p:nvSpPr>
        <p:spPr>
          <a:xfrm>
            <a:off x="11028459" y="3782821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45B56E-2980-0D4B-2C4E-EA8344AFD4E3}"/>
              </a:ext>
            </a:extLst>
          </p:cNvPr>
          <p:cNvCxnSpPr>
            <a:cxnSpLocks/>
          </p:cNvCxnSpPr>
          <p:nvPr/>
        </p:nvCxnSpPr>
        <p:spPr>
          <a:xfrm flipH="1">
            <a:off x="7065611" y="5154513"/>
            <a:ext cx="631233" cy="5141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9D1EC0-FC2C-082C-BA6E-EFD469A997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Challenge: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</m:sSub>
                  </m:oMath>
                </a14:m>
                <a:r>
                  <a:rPr lang="en-US" sz="4400" dirty="0"/>
                  <a:t> may instantiate new labels!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9D1EC0-FC2C-082C-BA6E-EFD469A99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24" b="-20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2F5495-541B-192A-943A-D7DA2FE9C223}"/>
              </a:ext>
            </a:extLst>
          </p:cNvPr>
          <p:cNvCxnSpPr>
            <a:cxnSpLocks/>
          </p:cNvCxnSpPr>
          <p:nvPr/>
        </p:nvCxnSpPr>
        <p:spPr>
          <a:xfrm>
            <a:off x="6198095" y="2098567"/>
            <a:ext cx="887465" cy="2556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70CBF43-0F48-EC29-C98F-00138B7E616E}"/>
              </a:ext>
            </a:extLst>
          </p:cNvPr>
          <p:cNvSpPr/>
          <p:nvPr/>
        </p:nvSpPr>
        <p:spPr>
          <a:xfrm>
            <a:off x="6070874" y="2034957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D74C1-3367-835C-8B25-37F9117DBFEB}"/>
                  </a:ext>
                </a:extLst>
              </p:cNvPr>
              <p:cNvSpPr txBox="1"/>
              <p:nvPr/>
            </p:nvSpPr>
            <p:spPr>
              <a:xfrm>
                <a:off x="5986258" y="1723873"/>
                <a:ext cx="322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D74C1-3367-835C-8B25-37F9117DB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58" y="1723873"/>
                <a:ext cx="322973" cy="307777"/>
              </a:xfrm>
              <a:prstGeom prst="rect">
                <a:avLst/>
              </a:prstGeom>
              <a:blipFill>
                <a:blip r:embed="rId3"/>
                <a:stretch>
                  <a:fillRect l="-18868" r="-188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7BC6DA-FD7D-556E-6229-02C9B1412070}"/>
                  </a:ext>
                </a:extLst>
              </p:cNvPr>
              <p:cNvSpPr txBox="1"/>
              <p:nvPr/>
            </p:nvSpPr>
            <p:spPr>
              <a:xfrm>
                <a:off x="6015894" y="2166709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7BC6DA-FD7D-556E-6229-02C9B1412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94" y="2166709"/>
                <a:ext cx="206660" cy="307777"/>
              </a:xfrm>
              <a:prstGeom prst="rect">
                <a:avLst/>
              </a:prstGeom>
              <a:blipFill>
                <a:blip r:embed="rId4"/>
                <a:stretch>
                  <a:fillRect l="-17647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4ADA4A9-0574-975F-2FEE-85E550AA9D34}"/>
              </a:ext>
            </a:extLst>
          </p:cNvPr>
          <p:cNvSpPr/>
          <p:nvPr/>
        </p:nvSpPr>
        <p:spPr>
          <a:xfrm>
            <a:off x="7068102" y="2340498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9E653D-F12F-FB92-C17E-B69C4EF4F368}"/>
                  </a:ext>
                </a:extLst>
              </p:cNvPr>
              <p:cNvSpPr txBox="1"/>
              <p:nvPr/>
            </p:nvSpPr>
            <p:spPr>
              <a:xfrm>
                <a:off x="6542180" y="2459639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9E653D-F12F-FB92-C17E-B69C4EF4F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80" y="2459639"/>
                <a:ext cx="731520" cy="307777"/>
              </a:xfrm>
              <a:prstGeom prst="rect">
                <a:avLst/>
              </a:prstGeom>
              <a:blipFill>
                <a:blip r:embed="rId5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402438-B496-F49F-6E02-B9751C3633C2}"/>
                  </a:ext>
                </a:extLst>
              </p:cNvPr>
              <p:cNvSpPr txBox="1"/>
              <p:nvPr/>
            </p:nvSpPr>
            <p:spPr>
              <a:xfrm>
                <a:off x="7043647" y="1932207"/>
                <a:ext cx="435440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402438-B496-F49F-6E02-B9751C363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47" y="1932207"/>
                <a:ext cx="435440" cy="332720"/>
              </a:xfrm>
              <a:prstGeom prst="rect">
                <a:avLst/>
              </a:prstGeom>
              <a:blipFill>
                <a:blip r:embed="rId6"/>
                <a:stretch>
                  <a:fillRect l="-13889" r="-41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877EBF-8672-BD6D-CD09-9CAF1D8F109A}"/>
              </a:ext>
            </a:extLst>
          </p:cNvPr>
          <p:cNvCxnSpPr>
            <a:cxnSpLocks/>
          </p:cNvCxnSpPr>
          <p:nvPr/>
        </p:nvCxnSpPr>
        <p:spPr>
          <a:xfrm>
            <a:off x="7160066" y="2404108"/>
            <a:ext cx="577501" cy="57821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7E35DF2-60D4-C700-AF0D-01834AD5B266}"/>
              </a:ext>
            </a:extLst>
          </p:cNvPr>
          <p:cNvSpPr/>
          <p:nvPr/>
        </p:nvSpPr>
        <p:spPr>
          <a:xfrm>
            <a:off x="7712580" y="2972928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6A790C-E43F-EB9D-2BF2-96A7A65B23DF}"/>
              </a:ext>
            </a:extLst>
          </p:cNvPr>
          <p:cNvCxnSpPr>
            <a:cxnSpLocks/>
          </p:cNvCxnSpPr>
          <p:nvPr/>
        </p:nvCxnSpPr>
        <p:spPr>
          <a:xfrm>
            <a:off x="7804544" y="3036538"/>
            <a:ext cx="306734" cy="82791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74C794E-69EB-98CC-94BC-0BE57BF6EEF8}"/>
              </a:ext>
            </a:extLst>
          </p:cNvPr>
          <p:cNvSpPr/>
          <p:nvPr/>
        </p:nvSpPr>
        <p:spPr>
          <a:xfrm>
            <a:off x="8047667" y="3868629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D84D49-4EA9-61C5-1D48-DD063B98980E}"/>
              </a:ext>
            </a:extLst>
          </p:cNvPr>
          <p:cNvSpPr/>
          <p:nvPr/>
        </p:nvSpPr>
        <p:spPr>
          <a:xfrm>
            <a:off x="7664094" y="506713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72A345-2610-C970-1BDC-29A79425BC80}"/>
              </a:ext>
            </a:extLst>
          </p:cNvPr>
          <p:cNvSpPr/>
          <p:nvPr/>
        </p:nvSpPr>
        <p:spPr>
          <a:xfrm>
            <a:off x="6928162" y="5646607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AF92E9-C2D6-C13E-1B1B-76F9E51FA861}"/>
              </a:ext>
            </a:extLst>
          </p:cNvPr>
          <p:cNvCxnSpPr>
            <a:cxnSpLocks/>
          </p:cNvCxnSpPr>
          <p:nvPr/>
        </p:nvCxnSpPr>
        <p:spPr>
          <a:xfrm flipH="1">
            <a:off x="6239992" y="5710217"/>
            <a:ext cx="688170" cy="22100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3516C30-1FC1-1CDC-C151-A4DBC09A7E4E}"/>
              </a:ext>
            </a:extLst>
          </p:cNvPr>
          <p:cNvSpPr/>
          <p:nvPr/>
        </p:nvSpPr>
        <p:spPr>
          <a:xfrm>
            <a:off x="6126032" y="5880445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1837A1-6937-A137-B85D-EEAC9E972B65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5383963" y="5816834"/>
            <a:ext cx="742069" cy="12722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464D93-2A63-C538-632E-35FA0817D7B8}"/>
                  </a:ext>
                </a:extLst>
              </p:cNvPr>
              <p:cNvSpPr txBox="1"/>
              <p:nvPr/>
            </p:nvSpPr>
            <p:spPr>
              <a:xfrm>
                <a:off x="7749418" y="2565388"/>
                <a:ext cx="537775" cy="346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464D93-2A63-C538-632E-35FA0817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18" y="2565388"/>
                <a:ext cx="537775" cy="346826"/>
              </a:xfrm>
              <a:prstGeom prst="rect">
                <a:avLst/>
              </a:prstGeom>
              <a:blipFill>
                <a:blip r:embed="rId7"/>
                <a:stretch>
                  <a:fillRect l="-11364" r="-1136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2DB575-EFF2-ED15-692E-18634F91825A}"/>
                  </a:ext>
                </a:extLst>
              </p:cNvPr>
              <p:cNvSpPr txBox="1"/>
              <p:nvPr/>
            </p:nvSpPr>
            <p:spPr>
              <a:xfrm>
                <a:off x="7131712" y="3055682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2DB575-EFF2-ED15-692E-18634F91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712" y="3055682"/>
                <a:ext cx="731520" cy="307777"/>
              </a:xfrm>
              <a:prstGeom prst="rect">
                <a:avLst/>
              </a:prstGeom>
              <a:blipFill>
                <a:blip r:embed="rId8"/>
                <a:stretch>
                  <a:fillRect t="-196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79C19-8085-1B1D-FC29-5305EADD4932}"/>
                  </a:ext>
                </a:extLst>
              </p:cNvPr>
              <p:cNvSpPr txBox="1"/>
              <p:nvPr/>
            </p:nvSpPr>
            <p:spPr>
              <a:xfrm>
                <a:off x="8203242" y="3649024"/>
                <a:ext cx="537775" cy="346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B79C19-8085-1B1D-FC29-5305EADD4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242" y="3649024"/>
                <a:ext cx="537775" cy="346826"/>
              </a:xfrm>
              <a:prstGeom prst="rect">
                <a:avLst/>
              </a:prstGeom>
              <a:blipFill>
                <a:blip r:embed="rId9"/>
                <a:stretch>
                  <a:fillRect l="-11364" r="-1136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78BA1E-99ED-94A0-0571-F9F13F36B25B}"/>
                  </a:ext>
                </a:extLst>
              </p:cNvPr>
              <p:cNvSpPr txBox="1"/>
              <p:nvPr/>
            </p:nvSpPr>
            <p:spPr>
              <a:xfrm>
                <a:off x="7392802" y="3757532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78BA1E-99ED-94A0-0571-F9F13F36B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02" y="3757532"/>
                <a:ext cx="731520" cy="307777"/>
              </a:xfrm>
              <a:prstGeom prst="rect">
                <a:avLst/>
              </a:prstGeom>
              <a:blipFill>
                <a:blip r:embed="rId10"/>
                <a:stretch>
                  <a:fillRect t="-196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FE7EF-7457-AFA9-1A92-CD8BAF6CBFF4}"/>
                  </a:ext>
                </a:extLst>
              </p:cNvPr>
              <p:cNvSpPr txBox="1"/>
              <p:nvPr/>
            </p:nvSpPr>
            <p:spPr>
              <a:xfrm>
                <a:off x="7871149" y="5055200"/>
                <a:ext cx="550599" cy="356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FE7EF-7457-AFA9-1A92-CD8BAF6C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149" y="5055200"/>
                <a:ext cx="550599" cy="356380"/>
              </a:xfrm>
              <a:prstGeom prst="rect">
                <a:avLst/>
              </a:prstGeom>
              <a:blipFill>
                <a:blip r:embed="rId11"/>
                <a:stretch>
                  <a:fillRect l="-10989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1B9C80-CDFC-E839-226E-51BA8684C185}"/>
                  </a:ext>
                </a:extLst>
              </p:cNvPr>
              <p:cNvSpPr txBox="1"/>
              <p:nvPr/>
            </p:nvSpPr>
            <p:spPr>
              <a:xfrm>
                <a:off x="7044670" y="4814793"/>
                <a:ext cx="7315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1B9C80-CDFC-E839-226E-51BA8684C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670" y="4814793"/>
                <a:ext cx="731520" cy="307777"/>
              </a:xfrm>
              <a:prstGeom prst="rect">
                <a:avLst/>
              </a:prstGeom>
              <a:blipFill>
                <a:blip r:embed="rId12"/>
                <a:stretch>
                  <a:fillRect t="-4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9BDCC3B-99F4-4769-352F-92BA2D978DFE}"/>
              </a:ext>
            </a:extLst>
          </p:cNvPr>
          <p:cNvSpPr txBox="1"/>
          <p:nvPr/>
        </p:nvSpPr>
        <p:spPr>
          <a:xfrm rot="6447201">
            <a:off x="7672648" y="4345932"/>
            <a:ext cx="7500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044BEA5-E895-A065-6B82-1620C58A4972}"/>
              </a:ext>
            </a:extLst>
          </p:cNvPr>
          <p:cNvSpPr/>
          <p:nvPr/>
        </p:nvSpPr>
        <p:spPr>
          <a:xfrm rot="5721991">
            <a:off x="3181337" y="3046512"/>
            <a:ext cx="3758010" cy="1695366"/>
          </a:xfrm>
          <a:custGeom>
            <a:avLst/>
            <a:gdLst>
              <a:gd name="connsiteX0" fmla="*/ 8881607 w 8906404"/>
              <a:gd name="connsiteY0" fmla="*/ 0 h 1825994"/>
              <a:gd name="connsiteX1" fmla="*/ 7680960 w 8906404"/>
              <a:gd name="connsiteY1" fmla="*/ 1566407 h 1825994"/>
              <a:gd name="connsiteX2" fmla="*/ 962108 w 8906404"/>
              <a:gd name="connsiteY2" fmla="*/ 1685677 h 1825994"/>
              <a:gd name="connsiteX3" fmla="*/ 0 w 8906404"/>
              <a:gd name="connsiteY3" fmla="*/ 159026 h 1825994"/>
              <a:gd name="connsiteX0" fmla="*/ 9012782 w 9037579"/>
              <a:gd name="connsiteY0" fmla="*/ 7951 h 1833945"/>
              <a:gd name="connsiteX1" fmla="*/ 7812135 w 9037579"/>
              <a:gd name="connsiteY1" fmla="*/ 1574358 h 1833945"/>
              <a:gd name="connsiteX2" fmla="*/ 1093283 w 9037579"/>
              <a:gd name="connsiteY2" fmla="*/ 1693628 h 1833945"/>
              <a:gd name="connsiteX3" fmla="*/ 0 w 9037579"/>
              <a:gd name="connsiteY3" fmla="*/ 0 h 1833945"/>
              <a:gd name="connsiteX0" fmla="*/ 9012782 w 9030911"/>
              <a:gd name="connsiteY0" fmla="*/ 7951 h 1823183"/>
              <a:gd name="connsiteX1" fmla="*/ 7812135 w 9030911"/>
              <a:gd name="connsiteY1" fmla="*/ 1574358 h 1823183"/>
              <a:gd name="connsiteX2" fmla="*/ 1552396 w 9030911"/>
              <a:gd name="connsiteY2" fmla="*/ 1677726 h 1823183"/>
              <a:gd name="connsiteX3" fmla="*/ 0 w 9030911"/>
              <a:gd name="connsiteY3" fmla="*/ 0 h 1823183"/>
              <a:gd name="connsiteX0" fmla="*/ 9012782 w 9015917"/>
              <a:gd name="connsiteY0" fmla="*/ 7951 h 1839517"/>
              <a:gd name="connsiteX1" fmla="*/ 7033283 w 9015917"/>
              <a:gd name="connsiteY1" fmla="*/ 1614115 h 1839517"/>
              <a:gd name="connsiteX2" fmla="*/ 1552396 w 9015917"/>
              <a:gd name="connsiteY2" fmla="*/ 1677726 h 1839517"/>
              <a:gd name="connsiteX3" fmla="*/ 0 w 9015917"/>
              <a:gd name="connsiteY3" fmla="*/ 0 h 1839517"/>
              <a:gd name="connsiteX0" fmla="*/ 9012782 w 9015636"/>
              <a:gd name="connsiteY0" fmla="*/ 7951 h 1839517"/>
              <a:gd name="connsiteX1" fmla="*/ 7033283 w 9015636"/>
              <a:gd name="connsiteY1" fmla="*/ 1614115 h 1839517"/>
              <a:gd name="connsiteX2" fmla="*/ 2068897 w 9015636"/>
              <a:gd name="connsiteY2" fmla="*/ 1677726 h 1839517"/>
              <a:gd name="connsiteX3" fmla="*/ 0 w 9015636"/>
              <a:gd name="connsiteY3" fmla="*/ 0 h 1839517"/>
              <a:gd name="connsiteX0" fmla="*/ 9012782 w 9015838"/>
              <a:gd name="connsiteY0" fmla="*/ 7951 h 1671110"/>
              <a:gd name="connsiteX1" fmla="*/ 7033283 w 9015838"/>
              <a:gd name="connsiteY1" fmla="*/ 1614115 h 1671110"/>
              <a:gd name="connsiteX2" fmla="*/ 1690427 w 9015838"/>
              <a:gd name="connsiteY2" fmla="*/ 1207465 h 1671110"/>
              <a:gd name="connsiteX3" fmla="*/ 0 w 9015838"/>
              <a:gd name="connsiteY3" fmla="*/ 0 h 1671110"/>
              <a:gd name="connsiteX0" fmla="*/ 9012782 w 9014860"/>
              <a:gd name="connsiteY0" fmla="*/ 7951 h 1777762"/>
              <a:gd name="connsiteX1" fmla="*/ 7033283 w 9014860"/>
              <a:gd name="connsiteY1" fmla="*/ 1614115 h 1777762"/>
              <a:gd name="connsiteX2" fmla="*/ 4204265 w 9014860"/>
              <a:gd name="connsiteY2" fmla="*/ 1678309 h 1777762"/>
              <a:gd name="connsiteX3" fmla="*/ 1690427 w 9014860"/>
              <a:gd name="connsiteY3" fmla="*/ 1207465 h 1777762"/>
              <a:gd name="connsiteX4" fmla="*/ 0 w 9014860"/>
              <a:gd name="connsiteY4" fmla="*/ 0 h 1777762"/>
              <a:gd name="connsiteX0" fmla="*/ 9012782 w 9014391"/>
              <a:gd name="connsiteY0" fmla="*/ 7951 h 1690676"/>
              <a:gd name="connsiteX1" fmla="*/ 6658498 w 9014391"/>
              <a:gd name="connsiteY1" fmla="*/ 1247512 h 1690676"/>
              <a:gd name="connsiteX2" fmla="*/ 4204265 w 9014391"/>
              <a:gd name="connsiteY2" fmla="*/ 1678309 h 1690676"/>
              <a:gd name="connsiteX3" fmla="*/ 1690427 w 9014391"/>
              <a:gd name="connsiteY3" fmla="*/ 1207465 h 1690676"/>
              <a:gd name="connsiteX4" fmla="*/ 0 w 9014391"/>
              <a:gd name="connsiteY4" fmla="*/ 0 h 1690676"/>
              <a:gd name="connsiteX0" fmla="*/ 7842760 w 7846644"/>
              <a:gd name="connsiteY0" fmla="*/ 547373 h 1687823"/>
              <a:gd name="connsiteX1" fmla="*/ 6658498 w 7846644"/>
              <a:gd name="connsiteY1" fmla="*/ 1247512 h 1687823"/>
              <a:gd name="connsiteX2" fmla="*/ 4204265 w 7846644"/>
              <a:gd name="connsiteY2" fmla="*/ 1678309 h 1687823"/>
              <a:gd name="connsiteX3" fmla="*/ 1690427 w 7846644"/>
              <a:gd name="connsiteY3" fmla="*/ 1207465 h 1687823"/>
              <a:gd name="connsiteX4" fmla="*/ 0 w 7846644"/>
              <a:gd name="connsiteY4" fmla="*/ 0 h 1687823"/>
              <a:gd name="connsiteX0" fmla="*/ 7842760 w 7842759"/>
              <a:gd name="connsiteY0" fmla="*/ 547373 h 1687823"/>
              <a:gd name="connsiteX1" fmla="*/ 6658498 w 7842759"/>
              <a:gd name="connsiteY1" fmla="*/ 1247512 h 1687823"/>
              <a:gd name="connsiteX2" fmla="*/ 4204265 w 7842759"/>
              <a:gd name="connsiteY2" fmla="*/ 1678309 h 1687823"/>
              <a:gd name="connsiteX3" fmla="*/ 1690427 w 7842759"/>
              <a:gd name="connsiteY3" fmla="*/ 1207465 h 1687823"/>
              <a:gd name="connsiteX4" fmla="*/ 0 w 7842759"/>
              <a:gd name="connsiteY4" fmla="*/ 0 h 1687823"/>
              <a:gd name="connsiteX0" fmla="*/ 7842760 w 7842759"/>
              <a:gd name="connsiteY0" fmla="*/ 547373 h 1695066"/>
              <a:gd name="connsiteX1" fmla="*/ 6237092 w 7842759"/>
              <a:gd name="connsiteY1" fmla="*/ 1410086 h 1695066"/>
              <a:gd name="connsiteX2" fmla="*/ 4204265 w 7842759"/>
              <a:gd name="connsiteY2" fmla="*/ 1678309 h 1695066"/>
              <a:gd name="connsiteX3" fmla="*/ 1690427 w 7842759"/>
              <a:gd name="connsiteY3" fmla="*/ 1207465 h 1695066"/>
              <a:gd name="connsiteX4" fmla="*/ 0 w 7842759"/>
              <a:gd name="connsiteY4" fmla="*/ 0 h 1695066"/>
              <a:gd name="connsiteX0" fmla="*/ 7842760 w 7842759"/>
              <a:gd name="connsiteY0" fmla="*/ 547373 h 1688812"/>
              <a:gd name="connsiteX1" fmla="*/ 6237092 w 7842759"/>
              <a:gd name="connsiteY1" fmla="*/ 1410086 h 1688812"/>
              <a:gd name="connsiteX2" fmla="*/ 4354116 w 7842759"/>
              <a:gd name="connsiteY2" fmla="*/ 1671616 h 1688812"/>
              <a:gd name="connsiteX3" fmla="*/ 1690427 w 7842759"/>
              <a:gd name="connsiteY3" fmla="*/ 1207465 h 1688812"/>
              <a:gd name="connsiteX4" fmla="*/ 0 w 7842759"/>
              <a:gd name="connsiteY4" fmla="*/ 0 h 1688812"/>
              <a:gd name="connsiteX0" fmla="*/ 7842760 w 7842759"/>
              <a:gd name="connsiteY0" fmla="*/ 547373 h 1688812"/>
              <a:gd name="connsiteX1" fmla="*/ 6237092 w 7842759"/>
              <a:gd name="connsiteY1" fmla="*/ 1410086 h 1688812"/>
              <a:gd name="connsiteX2" fmla="*/ 4354116 w 7842759"/>
              <a:gd name="connsiteY2" fmla="*/ 1671616 h 1688812"/>
              <a:gd name="connsiteX3" fmla="*/ 1690427 w 7842759"/>
              <a:gd name="connsiteY3" fmla="*/ 1207465 h 1688812"/>
              <a:gd name="connsiteX4" fmla="*/ 0 w 7842759"/>
              <a:gd name="connsiteY4" fmla="*/ 0 h 1688812"/>
              <a:gd name="connsiteX0" fmla="*/ 7842760 w 7842759"/>
              <a:gd name="connsiteY0" fmla="*/ 547373 h 1671616"/>
              <a:gd name="connsiteX1" fmla="*/ 6237092 w 7842759"/>
              <a:gd name="connsiteY1" fmla="*/ 1410086 h 1671616"/>
              <a:gd name="connsiteX2" fmla="*/ 4354116 w 7842759"/>
              <a:gd name="connsiteY2" fmla="*/ 1671616 h 1671616"/>
              <a:gd name="connsiteX3" fmla="*/ 1690427 w 7842759"/>
              <a:gd name="connsiteY3" fmla="*/ 1207465 h 1671616"/>
              <a:gd name="connsiteX4" fmla="*/ 0 w 7842759"/>
              <a:gd name="connsiteY4" fmla="*/ 0 h 1671616"/>
              <a:gd name="connsiteX0" fmla="*/ 7842760 w 7842759"/>
              <a:gd name="connsiteY0" fmla="*/ 547373 h 1671616"/>
              <a:gd name="connsiteX1" fmla="*/ 6237092 w 7842759"/>
              <a:gd name="connsiteY1" fmla="*/ 1410086 h 1671616"/>
              <a:gd name="connsiteX2" fmla="*/ 4354116 w 7842759"/>
              <a:gd name="connsiteY2" fmla="*/ 1671616 h 1671616"/>
              <a:gd name="connsiteX3" fmla="*/ 1690427 w 7842759"/>
              <a:gd name="connsiteY3" fmla="*/ 1207465 h 1671616"/>
              <a:gd name="connsiteX4" fmla="*/ 0 w 7842759"/>
              <a:gd name="connsiteY4" fmla="*/ 0 h 1671616"/>
              <a:gd name="connsiteX0" fmla="*/ 7904117 w 7904118"/>
              <a:gd name="connsiteY0" fmla="*/ 432824 h 1671616"/>
              <a:gd name="connsiteX1" fmla="*/ 6237092 w 7904118"/>
              <a:gd name="connsiteY1" fmla="*/ 1410086 h 1671616"/>
              <a:gd name="connsiteX2" fmla="*/ 4354116 w 7904118"/>
              <a:gd name="connsiteY2" fmla="*/ 1671616 h 1671616"/>
              <a:gd name="connsiteX3" fmla="*/ 1690427 w 7904118"/>
              <a:gd name="connsiteY3" fmla="*/ 1207465 h 1671616"/>
              <a:gd name="connsiteX4" fmla="*/ 0 w 7904118"/>
              <a:gd name="connsiteY4" fmla="*/ 0 h 1671616"/>
              <a:gd name="connsiteX0" fmla="*/ 7904117 w 7904118"/>
              <a:gd name="connsiteY0" fmla="*/ 432824 h 1671616"/>
              <a:gd name="connsiteX1" fmla="*/ 6727676 w 7904118"/>
              <a:gd name="connsiteY1" fmla="*/ 1172545 h 1671616"/>
              <a:gd name="connsiteX2" fmla="*/ 4354116 w 7904118"/>
              <a:gd name="connsiteY2" fmla="*/ 1671616 h 1671616"/>
              <a:gd name="connsiteX3" fmla="*/ 1690427 w 7904118"/>
              <a:gd name="connsiteY3" fmla="*/ 1207465 h 1671616"/>
              <a:gd name="connsiteX4" fmla="*/ 0 w 7904118"/>
              <a:gd name="connsiteY4" fmla="*/ 0 h 1671616"/>
              <a:gd name="connsiteX0" fmla="*/ 7904117 w 7904118"/>
              <a:gd name="connsiteY0" fmla="*/ 432824 h 1671616"/>
              <a:gd name="connsiteX1" fmla="*/ 6727676 w 7904118"/>
              <a:gd name="connsiteY1" fmla="*/ 1172545 h 1671616"/>
              <a:gd name="connsiteX2" fmla="*/ 4354116 w 7904118"/>
              <a:gd name="connsiteY2" fmla="*/ 1671616 h 1671616"/>
              <a:gd name="connsiteX3" fmla="*/ 1690427 w 7904118"/>
              <a:gd name="connsiteY3" fmla="*/ 1207465 h 1671616"/>
              <a:gd name="connsiteX4" fmla="*/ 0 w 7904118"/>
              <a:gd name="connsiteY4" fmla="*/ 0 h 167161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690427 w 7904118"/>
              <a:gd name="connsiteY3" fmla="*/ 1207465 h 1695366"/>
              <a:gd name="connsiteX4" fmla="*/ 0 w 7904118"/>
              <a:gd name="connsiteY4" fmla="*/ 0 h 169536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690427 w 7904118"/>
              <a:gd name="connsiteY3" fmla="*/ 1207465 h 1695366"/>
              <a:gd name="connsiteX4" fmla="*/ 0 w 7904118"/>
              <a:gd name="connsiteY4" fmla="*/ 0 h 169536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690427 w 7904118"/>
              <a:gd name="connsiteY3" fmla="*/ 1207465 h 1695366"/>
              <a:gd name="connsiteX4" fmla="*/ 0 w 7904118"/>
              <a:gd name="connsiteY4" fmla="*/ 0 h 169536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690427 w 7904118"/>
              <a:gd name="connsiteY3" fmla="*/ 1207465 h 1695366"/>
              <a:gd name="connsiteX4" fmla="*/ 0 w 7904118"/>
              <a:gd name="connsiteY4" fmla="*/ 0 h 169536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493196 w 7904118"/>
              <a:gd name="connsiteY3" fmla="*/ 1144398 h 1695366"/>
              <a:gd name="connsiteX4" fmla="*/ 0 w 7904118"/>
              <a:gd name="connsiteY4" fmla="*/ 0 h 169536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493196 w 7904118"/>
              <a:gd name="connsiteY3" fmla="*/ 1144398 h 1695366"/>
              <a:gd name="connsiteX4" fmla="*/ 0 w 7904118"/>
              <a:gd name="connsiteY4" fmla="*/ 0 h 169536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493196 w 7904118"/>
              <a:gd name="connsiteY3" fmla="*/ 1144398 h 1695366"/>
              <a:gd name="connsiteX4" fmla="*/ 0 w 7904118"/>
              <a:gd name="connsiteY4" fmla="*/ 0 h 169536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493196 w 7904118"/>
              <a:gd name="connsiteY3" fmla="*/ 1144398 h 1695366"/>
              <a:gd name="connsiteX4" fmla="*/ 0 w 7904118"/>
              <a:gd name="connsiteY4" fmla="*/ 0 h 1695366"/>
              <a:gd name="connsiteX0" fmla="*/ 7904117 w 7904118"/>
              <a:gd name="connsiteY0" fmla="*/ 432824 h 1695366"/>
              <a:gd name="connsiteX1" fmla="*/ 6727676 w 7904118"/>
              <a:gd name="connsiteY1" fmla="*/ 1172545 h 1695366"/>
              <a:gd name="connsiteX2" fmla="*/ 4358809 w 7904118"/>
              <a:gd name="connsiteY2" fmla="*/ 1695366 h 1695366"/>
              <a:gd name="connsiteX3" fmla="*/ 1376645 w 7904118"/>
              <a:gd name="connsiteY3" fmla="*/ 1149603 h 1695366"/>
              <a:gd name="connsiteX4" fmla="*/ 0 w 7904118"/>
              <a:gd name="connsiteY4" fmla="*/ 0 h 169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4118" h="1695366">
                <a:moveTo>
                  <a:pt x="7904117" y="432824"/>
                </a:moveTo>
                <a:cubicBezTo>
                  <a:pt x="7338197" y="800014"/>
                  <a:pt x="7318561" y="962121"/>
                  <a:pt x="6727676" y="1172545"/>
                </a:cubicBezTo>
                <a:cubicBezTo>
                  <a:pt x="6136791" y="1382969"/>
                  <a:pt x="5714386" y="1566666"/>
                  <a:pt x="4358809" y="1695366"/>
                </a:cubicBezTo>
                <a:cubicBezTo>
                  <a:pt x="2929265" y="1619724"/>
                  <a:pt x="2528121" y="1599531"/>
                  <a:pt x="1376645" y="1149603"/>
                </a:cubicBezTo>
                <a:cubicBezTo>
                  <a:pt x="201991" y="598862"/>
                  <a:pt x="206734" y="233238"/>
                  <a:pt x="0" y="0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headEnd type="oval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6C33CC6-80F5-E5F5-AD5D-7583ED8733A0}"/>
              </a:ext>
            </a:extLst>
          </p:cNvPr>
          <p:cNvSpPr/>
          <p:nvPr/>
        </p:nvSpPr>
        <p:spPr>
          <a:xfrm>
            <a:off x="5252654" y="5732831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B439B9-4364-6A1E-53B2-F84E65B54856}"/>
              </a:ext>
            </a:extLst>
          </p:cNvPr>
          <p:cNvSpPr/>
          <p:nvPr/>
        </p:nvSpPr>
        <p:spPr>
          <a:xfrm>
            <a:off x="4673534" y="528391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508F8A-F52B-FBBF-172F-40D2EBD4A1F6}"/>
              </a:ext>
            </a:extLst>
          </p:cNvPr>
          <p:cNvSpPr/>
          <p:nvPr/>
        </p:nvSpPr>
        <p:spPr>
          <a:xfrm>
            <a:off x="4277294" y="4638319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A9DFBE0-6316-8A54-85CD-4CFC05FA9127}"/>
              </a:ext>
            </a:extLst>
          </p:cNvPr>
          <p:cNvSpPr/>
          <p:nvPr/>
        </p:nvSpPr>
        <p:spPr>
          <a:xfrm>
            <a:off x="4150073" y="3943084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CFD36E-4180-B6B5-AD62-CA84F718554E}"/>
              </a:ext>
            </a:extLst>
          </p:cNvPr>
          <p:cNvSpPr/>
          <p:nvPr/>
        </p:nvSpPr>
        <p:spPr>
          <a:xfrm>
            <a:off x="4277294" y="3332660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89AB96-C818-E256-398B-39C390CA4712}"/>
              </a:ext>
            </a:extLst>
          </p:cNvPr>
          <p:cNvSpPr txBox="1"/>
          <p:nvPr/>
        </p:nvSpPr>
        <p:spPr>
          <a:xfrm rot="8449949">
            <a:off x="4678505" y="2400828"/>
            <a:ext cx="7500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9809322-664D-15D7-6AEE-14169AA62DBB}"/>
                  </a:ext>
                </a:extLst>
              </p:cNvPr>
              <p:cNvSpPr/>
              <p:nvPr/>
            </p:nvSpPr>
            <p:spPr>
              <a:xfrm>
                <a:off x="252417" y="2098567"/>
                <a:ext cx="3480132" cy="1450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1. Any labels instantiated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either “connected” to the green arc, or randomly located on the cycle</a:t>
                </a:r>
              </a:p>
            </p:txBody>
          </p:sp>
        </mc:Choice>
        <mc:Fallback xmlns="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9809322-664D-15D7-6AEE-14169AA62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7" y="2098567"/>
                <a:ext cx="3480132" cy="1450757"/>
              </a:xfrm>
              <a:prstGeom prst="roundRect">
                <a:avLst/>
              </a:prstGeom>
              <a:blipFill>
                <a:blip r:embed="rId13"/>
                <a:stretch>
                  <a:fillRect b="-207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728C04F-8291-E309-7E5D-105BC910F4DA}"/>
                  </a:ext>
                </a:extLst>
              </p:cNvPr>
              <p:cNvSpPr txBox="1"/>
              <p:nvPr/>
            </p:nvSpPr>
            <p:spPr>
              <a:xfrm>
                <a:off x="3814822" y="3791250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728C04F-8291-E309-7E5D-105BC910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22" y="3791250"/>
                <a:ext cx="26770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11C23CB-60BE-AAFC-B298-A1C9EA860217}"/>
                  </a:ext>
                </a:extLst>
              </p:cNvPr>
              <p:cNvSpPr txBox="1"/>
              <p:nvPr/>
            </p:nvSpPr>
            <p:spPr>
              <a:xfrm>
                <a:off x="4017206" y="3066750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11C23CB-60BE-AAFC-B298-A1C9EA86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06" y="3066750"/>
                <a:ext cx="26770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AFF3F26-4E7E-18D7-3E27-50350D7F7FF2}"/>
                  </a:ext>
                </a:extLst>
              </p:cNvPr>
              <p:cNvSpPr txBox="1"/>
              <p:nvPr/>
            </p:nvSpPr>
            <p:spPr>
              <a:xfrm>
                <a:off x="4444246" y="2398083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AFF3F26-4E7E-18D7-3E27-50350D7F7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246" y="2398083"/>
                <a:ext cx="26770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3854D6-8DB1-7FE7-FDAB-D2E4A0FABFB4}"/>
                  </a:ext>
                </a:extLst>
              </p:cNvPr>
              <p:cNvSpPr txBox="1"/>
              <p:nvPr/>
            </p:nvSpPr>
            <p:spPr>
              <a:xfrm>
                <a:off x="5030330" y="1944145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3854D6-8DB1-7FE7-FDAB-D2E4A0FA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330" y="1944145"/>
                <a:ext cx="267701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4669D7-D80B-69EF-F4EE-8FAC2681F67F}"/>
                  </a:ext>
                </a:extLst>
              </p:cNvPr>
              <p:cNvSpPr txBox="1"/>
              <p:nvPr/>
            </p:nvSpPr>
            <p:spPr>
              <a:xfrm>
                <a:off x="3963608" y="4566627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4669D7-D80B-69EF-F4EE-8FAC2681F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608" y="4566627"/>
                <a:ext cx="267701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50FD83-1FB2-0494-ADFD-BFB3C1D9161C}"/>
                  </a:ext>
                </a:extLst>
              </p:cNvPr>
              <p:cNvSpPr txBox="1"/>
              <p:nvPr/>
            </p:nvSpPr>
            <p:spPr>
              <a:xfrm>
                <a:off x="4359848" y="5283912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50FD83-1FB2-0494-ADFD-BFB3C1D91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848" y="5283912"/>
                <a:ext cx="26770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7E7806A-F451-E7DE-4E22-841B46B98F64}"/>
                  </a:ext>
                </a:extLst>
              </p:cNvPr>
              <p:cNvSpPr txBox="1"/>
              <p:nvPr/>
            </p:nvSpPr>
            <p:spPr>
              <a:xfrm>
                <a:off x="4989041" y="5919754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7E7806A-F451-E7DE-4E22-841B46B98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041" y="5919754"/>
                <a:ext cx="267701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884E94-24BC-A3CB-9617-5DCC38E75411}"/>
                  </a:ext>
                </a:extLst>
              </p:cNvPr>
              <p:cNvSpPr txBox="1"/>
              <p:nvPr/>
            </p:nvSpPr>
            <p:spPr>
              <a:xfrm>
                <a:off x="6041530" y="6041947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884E94-24BC-A3CB-9617-5DCC38E75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30" y="6041947"/>
                <a:ext cx="267701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ECED5DD-9F0B-AF39-38C4-1C6D6337E937}"/>
                  </a:ext>
                </a:extLst>
              </p:cNvPr>
              <p:cNvSpPr txBox="1"/>
              <p:nvPr/>
            </p:nvSpPr>
            <p:spPr>
              <a:xfrm>
                <a:off x="6960168" y="5856938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ECED5DD-9F0B-AF39-38C4-1C6D6337E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68" y="5856938"/>
                <a:ext cx="267701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106BC8AC-8000-34E3-FFA2-0FC11719F27D}"/>
                  </a:ext>
                </a:extLst>
              </p:cNvPr>
              <p:cNvSpPr/>
              <p:nvPr/>
            </p:nvSpPr>
            <p:spPr>
              <a:xfrm>
                <a:off x="252417" y="4228904"/>
                <a:ext cx="3480132" cy="1450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2.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steps, an arc cannot be extended by more than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labels, assuming no “joining” of arcs </a:t>
                </a:r>
              </a:p>
            </p:txBody>
          </p:sp>
        </mc:Choice>
        <mc:Fallback xmlns=""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106BC8AC-8000-34E3-FFA2-0FC11719F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7" y="4228904"/>
                <a:ext cx="3480132" cy="1450757"/>
              </a:xfrm>
              <a:prstGeom prst="roundRect">
                <a:avLst/>
              </a:prstGeom>
              <a:blipFill>
                <a:blip r:embed="rId23"/>
                <a:stretch>
                  <a:fillRect r="-174" b="-166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13E3FB2-39A6-BF4A-ABA3-0239AB31F11A}"/>
              </a:ext>
            </a:extLst>
          </p:cNvPr>
          <p:cNvSpPr/>
          <p:nvPr/>
        </p:nvSpPr>
        <p:spPr>
          <a:xfrm>
            <a:off x="8559106" y="1945513"/>
            <a:ext cx="3480132" cy="14507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3. Arc joins happen with negligible probability</a:t>
            </a: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7CEC2F11-3B5E-A28B-3013-2628E2D1FBDA}"/>
              </a:ext>
            </a:extLst>
          </p:cNvPr>
          <p:cNvSpPr/>
          <p:nvPr/>
        </p:nvSpPr>
        <p:spPr>
          <a:xfrm rot="13375131">
            <a:off x="4864726" y="2837142"/>
            <a:ext cx="2437879" cy="2437879"/>
          </a:xfrm>
          <a:prstGeom prst="arc">
            <a:avLst>
              <a:gd name="adj1" fmla="val 18199519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6D306549-1E23-FC44-E99A-41497564E44F}"/>
              </a:ext>
            </a:extLst>
          </p:cNvPr>
          <p:cNvSpPr/>
          <p:nvPr/>
        </p:nvSpPr>
        <p:spPr>
          <a:xfrm rot="7221607">
            <a:off x="4874054" y="2839426"/>
            <a:ext cx="2437879" cy="2437879"/>
          </a:xfrm>
          <a:prstGeom prst="arc">
            <a:avLst>
              <a:gd name="adj1" fmla="val 18199519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856CF67A-2DB8-6DCE-05C1-176FF3E144DC}"/>
              </a:ext>
            </a:extLst>
          </p:cNvPr>
          <p:cNvSpPr/>
          <p:nvPr/>
        </p:nvSpPr>
        <p:spPr>
          <a:xfrm rot="10466859">
            <a:off x="4867095" y="2836958"/>
            <a:ext cx="2437879" cy="2437879"/>
          </a:xfrm>
          <a:prstGeom prst="arc">
            <a:avLst>
              <a:gd name="adj1" fmla="val 18199519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885FFCBA-EDAD-CC36-5829-1C445263F047}"/>
              </a:ext>
            </a:extLst>
          </p:cNvPr>
          <p:cNvSpPr/>
          <p:nvPr/>
        </p:nvSpPr>
        <p:spPr>
          <a:xfrm rot="21105022">
            <a:off x="4872822" y="2839427"/>
            <a:ext cx="2437879" cy="2437879"/>
          </a:xfrm>
          <a:prstGeom prst="arc">
            <a:avLst>
              <a:gd name="adj1" fmla="val 18199519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319D124C-85C2-7031-CC00-31B86AACC7FD}"/>
              </a:ext>
            </a:extLst>
          </p:cNvPr>
          <p:cNvSpPr/>
          <p:nvPr/>
        </p:nvSpPr>
        <p:spPr>
          <a:xfrm rot="3903692">
            <a:off x="4869058" y="2835548"/>
            <a:ext cx="2437879" cy="2437879"/>
          </a:xfrm>
          <a:prstGeom prst="arc">
            <a:avLst>
              <a:gd name="adj1" fmla="val 18199519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95FBC2C6-0DC4-3C0C-1CD0-C8FB3C159E17}"/>
              </a:ext>
            </a:extLst>
          </p:cNvPr>
          <p:cNvSpPr/>
          <p:nvPr/>
        </p:nvSpPr>
        <p:spPr>
          <a:xfrm rot="19617361">
            <a:off x="5153168" y="4076866"/>
            <a:ext cx="198971" cy="950848"/>
          </a:xfrm>
          <a:prstGeom prst="rightBrace">
            <a:avLst>
              <a:gd name="adj1" fmla="val 35883"/>
              <a:gd name="adj2" fmla="val 5191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8D03667-905A-819C-3537-A3E4A054B724}"/>
                  </a:ext>
                </a:extLst>
              </p:cNvPr>
              <p:cNvSpPr txBox="1"/>
              <p:nvPr/>
            </p:nvSpPr>
            <p:spPr>
              <a:xfrm>
                <a:off x="5379875" y="4244513"/>
                <a:ext cx="457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8D03667-905A-819C-3537-A3E4A054B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75" y="4244513"/>
                <a:ext cx="45719" cy="307777"/>
              </a:xfrm>
              <a:prstGeom prst="rect">
                <a:avLst/>
              </a:prstGeom>
              <a:blipFill>
                <a:blip r:embed="rId24"/>
                <a:stretch>
                  <a:fillRect l="-214286" r="-4571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>
            <a:extLst>
              <a:ext uri="{FF2B5EF4-FFF2-40B4-BE49-F238E27FC236}">
                <a16:creationId xmlns:a16="http://schemas.microsoft.com/office/drawing/2014/main" id="{8191DBEE-DDE0-89FD-94DE-35AC854C9130}"/>
              </a:ext>
            </a:extLst>
          </p:cNvPr>
          <p:cNvSpPr/>
          <p:nvPr/>
        </p:nvSpPr>
        <p:spPr>
          <a:xfrm rot="12948650">
            <a:off x="6758977" y="4124611"/>
            <a:ext cx="198971" cy="950848"/>
          </a:xfrm>
          <a:prstGeom prst="rightBrace">
            <a:avLst>
              <a:gd name="adj1" fmla="val 35883"/>
              <a:gd name="adj2" fmla="val 5191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102E6B-771B-C904-11B4-B2C8E7DA875F}"/>
                  </a:ext>
                </a:extLst>
              </p:cNvPr>
              <p:cNvSpPr txBox="1"/>
              <p:nvPr/>
            </p:nvSpPr>
            <p:spPr>
              <a:xfrm>
                <a:off x="6598430" y="4266100"/>
                <a:ext cx="457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102E6B-771B-C904-11B4-B2C8E7DA8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30" y="4266100"/>
                <a:ext cx="45719" cy="307777"/>
              </a:xfrm>
              <a:prstGeom prst="rect">
                <a:avLst/>
              </a:prstGeom>
              <a:blipFill>
                <a:blip r:embed="rId25"/>
                <a:stretch>
                  <a:fillRect l="-187500" r="-3875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7805CEC-763F-F42A-C035-D1E42D50B154}"/>
              </a:ext>
            </a:extLst>
          </p:cNvPr>
          <p:cNvSpPr/>
          <p:nvPr/>
        </p:nvSpPr>
        <p:spPr>
          <a:xfrm>
            <a:off x="8698674" y="4826143"/>
            <a:ext cx="3200996" cy="915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✓ </a:t>
            </a:r>
            <a:r>
              <a:rPr lang="en-US" altLang="zh-CN" sz="2400" dirty="0" err="1">
                <a:solidFill>
                  <a:schemeClr val="tx1"/>
                </a:solidFill>
              </a:rPr>
              <a:t>Sequentiality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6" grpId="0" animBg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1" grpId="3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 animBg="1"/>
      <p:bldP spid="76" grpId="1" animBg="1"/>
      <p:bldP spid="77" grpId="0"/>
      <p:bldP spid="77" grpId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9D1EC0-FC2C-082C-BA6E-EFD469A997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Challenge: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</m:sSub>
                  </m:oMath>
                </a14:m>
                <a:r>
                  <a:rPr lang="en-US" sz="4400" dirty="0"/>
                  <a:t> may respond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9D1EC0-FC2C-082C-BA6E-EFD469A99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24" b="-20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980DE-6594-E14E-31FF-3FF8F24386BE}"/>
                  </a:ext>
                </a:extLst>
              </p:cNvPr>
              <p:cNvSpPr/>
              <p:nvPr/>
            </p:nvSpPr>
            <p:spPr>
              <a:xfrm>
                <a:off x="1574952" y="2714041"/>
                <a:ext cx="665989" cy="6659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980DE-6594-E14E-31FF-3FF8F2438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952" y="2714041"/>
                <a:ext cx="665989" cy="6659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6492A0-CC8A-EACF-4A50-8CCE02369A7B}"/>
              </a:ext>
            </a:extLst>
          </p:cNvPr>
          <p:cNvCxnSpPr>
            <a:cxnSpLocks/>
          </p:cNvCxnSpPr>
          <p:nvPr/>
        </p:nvCxnSpPr>
        <p:spPr>
          <a:xfrm>
            <a:off x="1202567" y="3062937"/>
            <a:ext cx="37238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DA13C4-7F0D-1153-AB31-CC0FF1DDA7FA}"/>
              </a:ext>
            </a:extLst>
          </p:cNvPr>
          <p:cNvCxnSpPr>
            <a:cxnSpLocks/>
          </p:cNvCxnSpPr>
          <p:nvPr/>
        </p:nvCxnSpPr>
        <p:spPr>
          <a:xfrm>
            <a:off x="2240941" y="3047035"/>
            <a:ext cx="3219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62A94A-23A9-DD03-2A4D-DC238981AF74}"/>
              </a:ext>
            </a:extLst>
          </p:cNvPr>
          <p:cNvSpPr/>
          <p:nvPr/>
        </p:nvSpPr>
        <p:spPr>
          <a:xfrm>
            <a:off x="898497" y="2391842"/>
            <a:ext cx="3108961" cy="180072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2">
            <a:extLst>
              <a:ext uri="{FF2B5EF4-FFF2-40B4-BE49-F238E27FC236}">
                <a16:creationId xmlns:a16="http://schemas.microsoft.com/office/drawing/2014/main" id="{CC0E8ED0-31A1-013C-08FF-59AD15F4DC9D}"/>
              </a:ext>
            </a:extLst>
          </p:cNvPr>
          <p:cNvSpPr/>
          <p:nvPr/>
        </p:nvSpPr>
        <p:spPr>
          <a:xfrm>
            <a:off x="2562904" y="2906450"/>
            <a:ext cx="856157" cy="890537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3A43F-F556-173D-5ED1-EC9A2166BA82}"/>
              </a:ext>
            </a:extLst>
          </p:cNvPr>
          <p:cNvCxnSpPr>
            <a:cxnSpLocks/>
          </p:cNvCxnSpPr>
          <p:nvPr/>
        </p:nvCxnSpPr>
        <p:spPr>
          <a:xfrm>
            <a:off x="2240940" y="3636756"/>
            <a:ext cx="3219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7B3B59-D16D-2E6B-EEF7-F3964EBC2793}"/>
                  </a:ext>
                </a:extLst>
              </p:cNvPr>
              <p:cNvSpPr txBox="1"/>
              <p:nvPr/>
            </p:nvSpPr>
            <p:spPr>
              <a:xfrm>
                <a:off x="629482" y="3436701"/>
                <a:ext cx="2057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10000000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7B3B59-D16D-2E6B-EEF7-F3964EBC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2" y="3436701"/>
                <a:ext cx="205746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64EE7B-0246-7C95-A519-BE39B55066C7}"/>
                  </a:ext>
                </a:extLst>
              </p:cNvPr>
              <p:cNvSpPr/>
              <p:nvPr/>
            </p:nvSpPr>
            <p:spPr>
              <a:xfrm>
                <a:off x="5083468" y="3796987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𝐼𝑛𝑣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64EE7B-0246-7C95-A519-BE39B5506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468" y="3796987"/>
                <a:ext cx="938254" cy="938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68822E4A-B7CC-C520-7AC8-16FBC6EC797E}"/>
              </a:ext>
            </a:extLst>
          </p:cNvPr>
          <p:cNvCxnSpPr>
            <a:cxnSpLocks/>
          </p:cNvCxnSpPr>
          <p:nvPr/>
        </p:nvCxnSpPr>
        <p:spPr>
          <a:xfrm flipV="1">
            <a:off x="3506525" y="4461983"/>
            <a:ext cx="1576943" cy="690463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DBC0E764-F28B-52E3-137D-3DC83EF76B06}"/>
              </a:ext>
            </a:extLst>
          </p:cNvPr>
          <p:cNvCxnSpPr>
            <a:cxnSpLocks/>
          </p:cNvCxnSpPr>
          <p:nvPr/>
        </p:nvCxnSpPr>
        <p:spPr>
          <a:xfrm>
            <a:off x="3992780" y="3320731"/>
            <a:ext cx="1090688" cy="806580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587680-1039-FA9A-CA0A-097728A4C4D4}"/>
              </a:ext>
            </a:extLst>
          </p:cNvPr>
          <p:cNvCxnSpPr>
            <a:cxnSpLocks/>
          </p:cNvCxnSpPr>
          <p:nvPr/>
        </p:nvCxnSpPr>
        <p:spPr>
          <a:xfrm>
            <a:off x="6021722" y="4256575"/>
            <a:ext cx="4200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4A8BBE-8EF2-969A-CDFA-15C54DDF6A14}"/>
                  </a:ext>
                </a:extLst>
              </p:cNvPr>
              <p:cNvSpPr txBox="1"/>
              <p:nvPr/>
            </p:nvSpPr>
            <p:spPr>
              <a:xfrm>
                <a:off x="1866862" y="4944440"/>
                <a:ext cx="2057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10000000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4A8BBE-8EF2-969A-CDFA-15C54DDF6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62" y="4944440"/>
                <a:ext cx="205746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5637F7-2D9C-02D5-D913-2C6C32C37314}"/>
                  </a:ext>
                </a:extLst>
              </p:cNvPr>
              <p:cNvSpPr txBox="1"/>
              <p:nvPr/>
            </p:nvSpPr>
            <p:spPr>
              <a:xfrm>
                <a:off x="6414256" y="3979063"/>
                <a:ext cx="4200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5637F7-2D9C-02D5-D913-2C6C32C37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56" y="3979063"/>
                <a:ext cx="4200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6B4A63DB-7361-3330-091E-1CE3836A1B0B}"/>
              </a:ext>
            </a:extLst>
          </p:cNvPr>
          <p:cNvSpPr/>
          <p:nvPr/>
        </p:nvSpPr>
        <p:spPr>
          <a:xfrm>
            <a:off x="6575729" y="2075289"/>
            <a:ext cx="4921857" cy="21812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Possible Label Assignments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Consistent with Prior Queries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956BEFC-8F4D-497B-119F-DC8E4F1EC874}"/>
              </a:ext>
            </a:extLst>
          </p:cNvPr>
          <p:cNvSpPr/>
          <p:nvPr/>
        </p:nvSpPr>
        <p:spPr>
          <a:xfrm>
            <a:off x="7360106" y="3473787"/>
            <a:ext cx="1986501" cy="582442"/>
          </a:xfrm>
          <a:prstGeom prst="ellipse">
            <a:avLst/>
          </a:prstGeom>
          <a:solidFill>
            <a:srgbClr val="FFCCCC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39B4DD-5CCA-A390-4940-E0659F5F46E8}"/>
              </a:ext>
            </a:extLst>
          </p:cNvPr>
          <p:cNvCxnSpPr>
            <a:cxnSpLocks/>
          </p:cNvCxnSpPr>
          <p:nvPr/>
        </p:nvCxnSpPr>
        <p:spPr>
          <a:xfrm>
            <a:off x="3419061" y="3351718"/>
            <a:ext cx="3219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0A0610-AB59-138C-48B1-6F4E1E9B96BD}"/>
              </a:ext>
            </a:extLst>
          </p:cNvPr>
          <p:cNvCxnSpPr>
            <a:cxnSpLocks/>
          </p:cNvCxnSpPr>
          <p:nvPr/>
        </p:nvCxnSpPr>
        <p:spPr>
          <a:xfrm flipV="1">
            <a:off x="7800230" y="3883699"/>
            <a:ext cx="141751" cy="49747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3F4DF2-FCCF-75DC-49D5-0994EAD6FE9A}"/>
                  </a:ext>
                </a:extLst>
              </p:cNvPr>
              <p:cNvSpPr txBox="1"/>
              <p:nvPr/>
            </p:nvSpPr>
            <p:spPr>
              <a:xfrm>
                <a:off x="7108535" y="4381169"/>
                <a:ext cx="22380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Label Assignments where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 err="1"/>
                  <a:t>insatisfiable</a:t>
                </a:r>
                <a:endParaRPr lang="en-US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3F4DF2-FCCF-75DC-49D5-0994EAD6F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535" y="4381169"/>
                <a:ext cx="2238072" cy="923330"/>
              </a:xfrm>
              <a:prstGeom prst="rect">
                <a:avLst/>
              </a:prstGeom>
              <a:blipFill>
                <a:blip r:embed="rId8"/>
                <a:stretch>
                  <a:fillRect l="-21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31B6587-2269-4A4A-0E9D-61CA94794540}"/>
              </a:ext>
            </a:extLst>
          </p:cNvPr>
          <p:cNvSpPr/>
          <p:nvPr/>
        </p:nvSpPr>
        <p:spPr>
          <a:xfrm>
            <a:off x="1363543" y="2206745"/>
            <a:ext cx="4432998" cy="10200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more “useful” a ⊥ response is,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the less likely such a ⊥ will happen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75DC105-1049-FE74-968C-CD96EEF29687}"/>
              </a:ext>
            </a:extLst>
          </p:cNvPr>
          <p:cNvSpPr/>
          <p:nvPr/>
        </p:nvSpPr>
        <p:spPr>
          <a:xfrm>
            <a:off x="1368662" y="3559765"/>
            <a:ext cx="4432998" cy="102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⊥ response impacts the label distributions minimally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71B8F3F-08A8-241D-1B5B-CBCD132E8D5C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3580042" y="3226771"/>
            <a:ext cx="5119" cy="3329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614E1A2-D18A-13B3-5119-35D6A5940413}"/>
              </a:ext>
            </a:extLst>
          </p:cNvPr>
          <p:cNvSpPr/>
          <p:nvPr/>
        </p:nvSpPr>
        <p:spPr>
          <a:xfrm>
            <a:off x="1363543" y="4912784"/>
            <a:ext cx="4432998" cy="102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And this impact is distributed evenly along the entire cycle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BA50FC5-06D2-5889-87DA-F68FCA077B12}"/>
              </a:ext>
            </a:extLst>
          </p:cNvPr>
          <p:cNvCxnSpPr>
            <a:cxnSpLocks/>
            <a:stCxn id="57" idx="2"/>
            <a:endCxn id="59" idx="0"/>
          </p:cNvCxnSpPr>
          <p:nvPr/>
        </p:nvCxnSpPr>
        <p:spPr>
          <a:xfrm flipH="1">
            <a:off x="3580042" y="4579790"/>
            <a:ext cx="5119" cy="3329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D131F8F-D584-65AB-1057-BF3AA4ED4F82}"/>
              </a:ext>
            </a:extLst>
          </p:cNvPr>
          <p:cNvSpPr/>
          <p:nvPr/>
        </p:nvSpPr>
        <p:spPr>
          <a:xfrm>
            <a:off x="8563501" y="5175178"/>
            <a:ext cx="3200996" cy="915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✓ </a:t>
            </a:r>
            <a:r>
              <a:rPr lang="en-US" altLang="zh-CN" sz="2400" dirty="0" err="1">
                <a:solidFill>
                  <a:schemeClr val="tx1"/>
                </a:solidFill>
              </a:rPr>
              <a:t>Sequentiality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 animBg="1"/>
      <p:bldP spid="37" grpId="0"/>
      <p:bldP spid="39" grpId="0" animBg="1"/>
      <p:bldP spid="43" grpId="0"/>
      <p:bldP spid="44" grpId="0"/>
      <p:bldP spid="47" grpId="0" animBg="1"/>
      <p:bldP spid="48" grpId="0" animBg="1"/>
      <p:bldP spid="54" grpId="0"/>
      <p:bldP spid="56" grpId="0" animBg="1"/>
      <p:bldP spid="57" grpId="0" animBg="1"/>
      <p:bldP spid="59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5ECBFB-40A3-9DE4-9169-ADC4AFFC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73" y="3834516"/>
            <a:ext cx="3780692" cy="210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457E1C3-4879-A015-5B6A-4D175C99B4D1}"/>
              </a:ext>
            </a:extLst>
          </p:cNvPr>
          <p:cNvSpPr/>
          <p:nvPr/>
        </p:nvSpPr>
        <p:spPr>
          <a:xfrm>
            <a:off x="5414839" y="232575"/>
            <a:ext cx="5621571" cy="2677601"/>
          </a:xfrm>
          <a:prstGeom prst="wedgeRoundRectCallout">
            <a:avLst>
              <a:gd name="adj1" fmla="val -51627"/>
              <a:gd name="adj2" fmla="val 1004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Now that thou hast discovered Sequential Functions in </a:t>
            </a:r>
            <a:r>
              <a:rPr lang="en-US" sz="2800" dirty="0" err="1">
                <a:solidFill>
                  <a:schemeClr val="tx1"/>
                </a:solidFill>
              </a:rPr>
              <a:t>Pessiland</a:t>
            </a:r>
            <a:r>
              <a:rPr lang="en-US" sz="2800" dirty="0">
                <a:solidFill>
                  <a:schemeClr val="tx1"/>
                </a:solidFill>
              </a:rPr>
              <a:t>, thou shouldst complete the final task: to craft cryptographic artifices therewith.</a:t>
            </a:r>
          </a:p>
        </p:txBody>
      </p:sp>
      <p:pic>
        <p:nvPicPr>
          <p:cNvPr id="3" name="Graphic 2" descr="A boy with short hair">
            <a:extLst>
              <a:ext uri="{FF2B5EF4-FFF2-40B4-BE49-F238E27FC236}">
                <a16:creationId xmlns:a16="http://schemas.microsoft.com/office/drawing/2014/main" id="{D28F2802-E4B0-B54C-CC71-D4A0A41D5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590695" y="4138508"/>
            <a:ext cx="1293754" cy="1499112"/>
          </a:xfrm>
          <a:prstGeom prst="rect">
            <a:avLst/>
          </a:prstGeom>
        </p:spPr>
      </p:pic>
      <p:pic>
        <p:nvPicPr>
          <p:cNvPr id="4" name="Graphic 3" descr="A happy face">
            <a:extLst>
              <a:ext uri="{FF2B5EF4-FFF2-40B4-BE49-F238E27FC236}">
                <a16:creationId xmlns:a16="http://schemas.microsoft.com/office/drawing/2014/main" id="{B5556148-9FE5-3DDC-E89A-86610EC86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9749565" y="4619708"/>
            <a:ext cx="769606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0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FA4E-C05D-3EE6-E2EB-88C302B1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Our Results (“Fine-Grained Cryptography”)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6F244-8D94-5534-C8F3-DDE1CBF103BF}"/>
              </a:ext>
            </a:extLst>
          </p:cNvPr>
          <p:cNvSpPr txBox="1"/>
          <p:nvPr/>
        </p:nvSpPr>
        <p:spPr>
          <a:xfrm>
            <a:off x="1097281" y="2043485"/>
            <a:ext cx="262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Standard Primitives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2DDD4-6129-E906-9B08-91BB88E09478}"/>
              </a:ext>
            </a:extLst>
          </p:cNvPr>
          <p:cNvSpPr txBox="1"/>
          <p:nvPr/>
        </p:nvSpPr>
        <p:spPr>
          <a:xfrm>
            <a:off x="6486227" y="2043485"/>
            <a:ext cx="314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Fine-Grained Primitives</a:t>
            </a:r>
            <a:endParaRPr lang="en-US" sz="2400" dirty="0"/>
          </a:p>
        </p:txBody>
      </p:sp>
      <p:pic>
        <p:nvPicPr>
          <p:cNvPr id="12" name="Graphic 11" descr="Lock with solid fill">
            <a:extLst>
              <a:ext uri="{FF2B5EF4-FFF2-40B4-BE49-F238E27FC236}">
                <a16:creationId xmlns:a16="http://schemas.microsoft.com/office/drawing/2014/main" id="{712A14FF-A5C7-047C-980A-651C405DD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805" y="4144679"/>
            <a:ext cx="1226017" cy="1226017"/>
          </a:xfrm>
          <a:prstGeom prst="rect">
            <a:avLst/>
          </a:prstGeom>
        </p:spPr>
      </p:pic>
      <p:pic>
        <p:nvPicPr>
          <p:cNvPr id="17" name="Graphic 16" descr="Clock with solid fill">
            <a:extLst>
              <a:ext uri="{FF2B5EF4-FFF2-40B4-BE49-F238E27FC236}">
                <a16:creationId xmlns:a16="http://schemas.microsoft.com/office/drawing/2014/main" id="{522569A5-6210-E440-E64C-3FD83215B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622" y="3216112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3D3D11-3949-8F3F-969A-696FFD038B36}"/>
              </a:ext>
            </a:extLst>
          </p:cNvPr>
          <p:cNvSpPr txBox="1"/>
          <p:nvPr/>
        </p:nvSpPr>
        <p:spPr>
          <a:xfrm>
            <a:off x="3056022" y="3429000"/>
            <a:ext cx="262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Sub-exponential</a:t>
            </a:r>
            <a:endParaRPr lang="en-US" sz="2400" dirty="0"/>
          </a:p>
        </p:txBody>
      </p:sp>
      <p:pic>
        <p:nvPicPr>
          <p:cNvPr id="19" name="Graphic 18" descr="Lock with solid fill">
            <a:extLst>
              <a:ext uri="{FF2B5EF4-FFF2-40B4-BE49-F238E27FC236}">
                <a16:creationId xmlns:a16="http://schemas.microsoft.com/office/drawing/2014/main" id="{2709F6C4-80DC-B2B8-A4E7-F18B4D58F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8192" y="4144679"/>
            <a:ext cx="1226017" cy="1226017"/>
          </a:xfrm>
          <a:prstGeom prst="rect">
            <a:avLst/>
          </a:prstGeom>
        </p:spPr>
      </p:pic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C68100F1-777E-25BD-08DE-7B81CC69C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7009" y="3216112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74B867-3D9A-0051-66EE-AB80108E0F72}"/>
              </a:ext>
            </a:extLst>
          </p:cNvPr>
          <p:cNvSpPr txBox="1"/>
          <p:nvPr/>
        </p:nvSpPr>
        <p:spPr>
          <a:xfrm>
            <a:off x="7851409" y="3429000"/>
            <a:ext cx="262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Polynomial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1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FA4E-C05D-3EE6-E2EB-88C302B1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Our Results (“Fine-Grained Cryptography”)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E1D583A-DF0A-218B-BBB3-EB5C94EE0386}"/>
              </a:ext>
            </a:extLst>
          </p:cNvPr>
          <p:cNvSpPr/>
          <p:nvPr/>
        </p:nvSpPr>
        <p:spPr>
          <a:xfrm>
            <a:off x="2672729" y="2098515"/>
            <a:ext cx="6906868" cy="384440"/>
          </a:xfrm>
          <a:prstGeom prst="round2SameRect">
            <a:avLst>
              <a:gd name="adj1" fmla="val 4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3050">
              <a:spcAft>
                <a:spcPts val="594"/>
              </a:spcAft>
            </a:pPr>
            <a:r>
              <a:rPr lang="en-US" sz="185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Theorem 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B21E182-AA94-7E62-9BDD-2DEEE0898737}"/>
              </a:ext>
            </a:extLst>
          </p:cNvPr>
          <p:cNvSpPr/>
          <p:nvPr/>
        </p:nvSpPr>
        <p:spPr>
          <a:xfrm flipV="1">
            <a:off x="2672729" y="2482955"/>
            <a:ext cx="6906868" cy="696460"/>
          </a:xfrm>
          <a:prstGeom prst="round2SameRect">
            <a:avLst>
              <a:gd name="adj1" fmla="val 1975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D161B-0A15-AB33-CCB0-EEA6494E296D}"/>
              </a:ext>
            </a:extLst>
          </p:cNvPr>
          <p:cNvSpPr txBox="1"/>
          <p:nvPr/>
        </p:nvSpPr>
        <p:spPr>
          <a:xfrm>
            <a:off x="2781946" y="2595839"/>
            <a:ext cx="6737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3050">
              <a:spcAft>
                <a:spcPts val="594"/>
              </a:spcAft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Assuming CISFs, there exist fine-grained SKE and MAC.</a:t>
            </a:r>
            <a:endParaRPr lang="en-US" sz="2200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0EFAD236-7467-6B52-984F-7D443F29AF53}"/>
              </a:ext>
            </a:extLst>
          </p:cNvPr>
          <p:cNvSpPr/>
          <p:nvPr/>
        </p:nvSpPr>
        <p:spPr>
          <a:xfrm>
            <a:off x="2672729" y="3451105"/>
            <a:ext cx="6906868" cy="384440"/>
          </a:xfrm>
          <a:prstGeom prst="round2SameRect">
            <a:avLst>
              <a:gd name="adj1" fmla="val 4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3050">
              <a:spcAft>
                <a:spcPts val="594"/>
              </a:spcAft>
            </a:pPr>
            <a:r>
              <a:rPr lang="en-US" sz="185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Theorem 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19BF08E-3926-53F6-395E-64B29BB56F2A}"/>
              </a:ext>
            </a:extLst>
          </p:cNvPr>
          <p:cNvSpPr/>
          <p:nvPr/>
        </p:nvSpPr>
        <p:spPr>
          <a:xfrm flipV="1">
            <a:off x="2672729" y="3835545"/>
            <a:ext cx="6906868" cy="696460"/>
          </a:xfrm>
          <a:prstGeom prst="round2SameRect">
            <a:avLst>
              <a:gd name="adj1" fmla="val 1975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59CDA-D5F8-3758-E3F8-250CFC7C2D33}"/>
              </a:ext>
            </a:extLst>
          </p:cNvPr>
          <p:cNvSpPr txBox="1"/>
          <p:nvPr/>
        </p:nvSpPr>
        <p:spPr>
          <a:xfrm>
            <a:off x="2781946" y="3868919"/>
            <a:ext cx="66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3050">
              <a:spcAft>
                <a:spcPts val="594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Assuming Verifiable Delay Functions (VDFs) and null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 exists fine-grained PKE.</a:t>
            </a:r>
            <a:endParaRPr lang="en-US" sz="2800" dirty="0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748349DC-DEB5-CB26-9BE9-947BC2F3730D}"/>
              </a:ext>
            </a:extLst>
          </p:cNvPr>
          <p:cNvSpPr/>
          <p:nvPr/>
        </p:nvSpPr>
        <p:spPr>
          <a:xfrm>
            <a:off x="2672729" y="4803695"/>
            <a:ext cx="6906868" cy="384440"/>
          </a:xfrm>
          <a:prstGeom prst="round2SameRect">
            <a:avLst>
              <a:gd name="adj1" fmla="val 4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3050">
              <a:spcAft>
                <a:spcPts val="594"/>
              </a:spcAft>
            </a:pPr>
            <a:r>
              <a:rPr lang="en-US" sz="185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Theorem 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B41EA323-9E48-5E50-1C0B-28D0ADCD45DC}"/>
              </a:ext>
            </a:extLst>
          </p:cNvPr>
          <p:cNvSpPr/>
          <p:nvPr/>
        </p:nvSpPr>
        <p:spPr>
          <a:xfrm flipV="1">
            <a:off x="2672729" y="5188135"/>
            <a:ext cx="6906868" cy="696460"/>
          </a:xfrm>
          <a:prstGeom prst="round2SameRect">
            <a:avLst>
              <a:gd name="adj1" fmla="val 1975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3940-8835-C5EB-9DD3-EDDA546A80F4}"/>
              </a:ext>
            </a:extLst>
          </p:cNvPr>
          <p:cNvSpPr txBox="1"/>
          <p:nvPr/>
        </p:nvSpPr>
        <p:spPr>
          <a:xfrm>
            <a:off x="2781946" y="5182422"/>
            <a:ext cx="675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3050">
              <a:spcAft>
                <a:spcPts val="594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Assuming 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Commutative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Sequential Functions, there exists fine-grained key exchange.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26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59DDF5-9F99-6EEF-4D45-2B2466CCF53E}"/>
              </a:ext>
            </a:extLst>
          </p:cNvPr>
          <p:cNvSpPr txBox="1"/>
          <p:nvPr/>
        </p:nvSpPr>
        <p:spPr>
          <a:xfrm>
            <a:off x="1064150" y="2659559"/>
            <a:ext cx="1006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Let me start by telling you about a dream…</a:t>
            </a:r>
          </a:p>
        </p:txBody>
      </p:sp>
      <p:pic>
        <p:nvPicPr>
          <p:cNvPr id="2" name="Graphic 1" descr="A boy with short hair">
            <a:extLst>
              <a:ext uri="{FF2B5EF4-FFF2-40B4-BE49-F238E27FC236}">
                <a16:creationId xmlns:a16="http://schemas.microsoft.com/office/drawing/2014/main" id="{4075D850-8468-ACC0-ED00-B4B128847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155238" y="4657800"/>
            <a:ext cx="1293754" cy="1499112"/>
          </a:xfrm>
          <a:prstGeom prst="rect">
            <a:avLst/>
          </a:prstGeom>
        </p:spPr>
      </p:pic>
      <p:pic>
        <p:nvPicPr>
          <p:cNvPr id="3" name="Graphic 2" descr="A calm face">
            <a:extLst>
              <a:ext uri="{FF2B5EF4-FFF2-40B4-BE49-F238E27FC236}">
                <a16:creationId xmlns:a16="http://schemas.microsoft.com/office/drawing/2014/main" id="{F7CF310A-2BE3-AF39-7064-8E98F08FC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10273085" y="5094797"/>
            <a:ext cx="819226" cy="844827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B655635-A1ED-9C68-9657-FF2B0F253EA1}"/>
              </a:ext>
            </a:extLst>
          </p:cNvPr>
          <p:cNvSpPr/>
          <p:nvPr/>
        </p:nvSpPr>
        <p:spPr>
          <a:xfrm>
            <a:off x="8574350" y="3791108"/>
            <a:ext cx="1558456" cy="866692"/>
          </a:xfrm>
          <a:prstGeom prst="cloudCallout">
            <a:avLst>
              <a:gd name="adj1" fmla="val 63350"/>
              <a:gd name="adj2" fmla="val 661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2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877EBF-8672-BD6D-CD09-9CAF1D8F109A}"/>
              </a:ext>
            </a:extLst>
          </p:cNvPr>
          <p:cNvCxnSpPr>
            <a:cxnSpLocks/>
          </p:cNvCxnSpPr>
          <p:nvPr/>
        </p:nvCxnSpPr>
        <p:spPr>
          <a:xfrm>
            <a:off x="3362950" y="4264842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9D1EC0-FC2C-082C-BA6E-EFD469A9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SKE from CISF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63565F-0A1A-E63F-A8D7-02B72DDB6816}"/>
              </a:ext>
            </a:extLst>
          </p:cNvPr>
          <p:cNvSpPr/>
          <p:nvPr/>
        </p:nvSpPr>
        <p:spPr>
          <a:xfrm>
            <a:off x="4272849" y="2040375"/>
            <a:ext cx="4253041" cy="1085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Intuition: An adversary cannot catch up with sequential computations!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2F5495-541B-192A-943A-D7DA2FE9C223}"/>
              </a:ext>
            </a:extLst>
          </p:cNvPr>
          <p:cNvCxnSpPr>
            <a:cxnSpLocks/>
          </p:cNvCxnSpPr>
          <p:nvPr/>
        </p:nvCxnSpPr>
        <p:spPr>
          <a:xfrm>
            <a:off x="2226367" y="4264842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70CBF43-0F48-EC29-C98F-00138B7E616E}"/>
              </a:ext>
            </a:extLst>
          </p:cNvPr>
          <p:cNvSpPr/>
          <p:nvPr/>
        </p:nvSpPr>
        <p:spPr>
          <a:xfrm>
            <a:off x="2099146" y="420123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D74C1-3367-835C-8B25-37F9117DBFEB}"/>
                  </a:ext>
                </a:extLst>
              </p:cNvPr>
              <p:cNvSpPr txBox="1"/>
              <p:nvPr/>
            </p:nvSpPr>
            <p:spPr>
              <a:xfrm>
                <a:off x="1785602" y="4051888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D74C1-3367-835C-8B25-37F9117DB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02" y="4051888"/>
                <a:ext cx="241733" cy="369332"/>
              </a:xfrm>
              <a:prstGeom prst="rect">
                <a:avLst/>
              </a:prstGeom>
              <a:blipFill>
                <a:blip r:embed="rId2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4ADA4A9-0574-975F-2FEE-85E550AA9D34}"/>
              </a:ext>
            </a:extLst>
          </p:cNvPr>
          <p:cNvSpPr/>
          <p:nvPr/>
        </p:nvSpPr>
        <p:spPr>
          <a:xfrm>
            <a:off x="3270986" y="420123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E35DF2-60D4-C700-AF0D-01834AD5B266}"/>
              </a:ext>
            </a:extLst>
          </p:cNvPr>
          <p:cNvSpPr/>
          <p:nvPr/>
        </p:nvSpPr>
        <p:spPr>
          <a:xfrm>
            <a:off x="4399617" y="420123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6A790C-E43F-EB9D-2BF2-96A7A65B23DF}"/>
              </a:ext>
            </a:extLst>
          </p:cNvPr>
          <p:cNvCxnSpPr>
            <a:cxnSpLocks/>
          </p:cNvCxnSpPr>
          <p:nvPr/>
        </p:nvCxnSpPr>
        <p:spPr>
          <a:xfrm>
            <a:off x="4491581" y="4264842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557FF1-834C-57AE-2FC5-73AE8E6FA829}"/>
              </a:ext>
            </a:extLst>
          </p:cNvPr>
          <p:cNvCxnSpPr>
            <a:cxnSpLocks/>
          </p:cNvCxnSpPr>
          <p:nvPr/>
        </p:nvCxnSpPr>
        <p:spPr>
          <a:xfrm>
            <a:off x="5620212" y="4264842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FD84D49-4EA9-61C5-1D48-DD063B98980E}"/>
              </a:ext>
            </a:extLst>
          </p:cNvPr>
          <p:cNvSpPr/>
          <p:nvPr/>
        </p:nvSpPr>
        <p:spPr>
          <a:xfrm>
            <a:off x="6656879" y="420123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45B56E-2980-0D4B-2C4E-EA8344AFD4E3}"/>
              </a:ext>
            </a:extLst>
          </p:cNvPr>
          <p:cNvCxnSpPr>
            <a:cxnSpLocks/>
          </p:cNvCxnSpPr>
          <p:nvPr/>
        </p:nvCxnSpPr>
        <p:spPr>
          <a:xfrm>
            <a:off x="6748843" y="4264842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372A345-2610-C970-1BDC-29A79425BC80}"/>
              </a:ext>
            </a:extLst>
          </p:cNvPr>
          <p:cNvSpPr/>
          <p:nvPr/>
        </p:nvSpPr>
        <p:spPr>
          <a:xfrm>
            <a:off x="7785510" y="420123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AF92E9-C2D6-C13E-1B1B-76F9E51FA861}"/>
              </a:ext>
            </a:extLst>
          </p:cNvPr>
          <p:cNvCxnSpPr>
            <a:cxnSpLocks/>
          </p:cNvCxnSpPr>
          <p:nvPr/>
        </p:nvCxnSpPr>
        <p:spPr>
          <a:xfrm>
            <a:off x="7877474" y="4264842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3516C30-1FC1-1CDC-C151-A4DBC09A7E4E}"/>
              </a:ext>
            </a:extLst>
          </p:cNvPr>
          <p:cNvSpPr/>
          <p:nvPr/>
        </p:nvSpPr>
        <p:spPr>
          <a:xfrm>
            <a:off x="8914141" y="420123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1837A1-6937-A137-B85D-EEAC9E972B65}"/>
              </a:ext>
            </a:extLst>
          </p:cNvPr>
          <p:cNvCxnSpPr>
            <a:cxnSpLocks/>
          </p:cNvCxnSpPr>
          <p:nvPr/>
        </p:nvCxnSpPr>
        <p:spPr>
          <a:xfrm>
            <a:off x="9006105" y="4264842"/>
            <a:ext cx="10366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6C33CC6-80F5-E5F5-AD5D-7583ED8733A0}"/>
              </a:ext>
            </a:extLst>
          </p:cNvPr>
          <p:cNvSpPr/>
          <p:nvPr/>
        </p:nvSpPr>
        <p:spPr>
          <a:xfrm>
            <a:off x="10042772" y="420123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Male profile with solid fill">
            <a:extLst>
              <a:ext uri="{FF2B5EF4-FFF2-40B4-BE49-F238E27FC236}">
                <a16:creationId xmlns:a16="http://schemas.microsoft.com/office/drawing/2014/main" id="{31F95A52-0674-C52A-28FF-F16E16075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214" y="4489924"/>
            <a:ext cx="584775" cy="584775"/>
          </a:xfrm>
          <a:prstGeom prst="rect">
            <a:avLst/>
          </a:prstGeom>
        </p:spPr>
      </p:pic>
      <p:pic>
        <p:nvPicPr>
          <p:cNvPr id="13" name="Graphic 12" descr="Female Profile with solid fill">
            <a:extLst>
              <a:ext uri="{FF2B5EF4-FFF2-40B4-BE49-F238E27FC236}">
                <a16:creationId xmlns:a16="http://schemas.microsoft.com/office/drawing/2014/main" id="{6701288D-2E51-E8C4-413D-6A1321C83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214" y="3429000"/>
            <a:ext cx="591083" cy="591083"/>
          </a:xfrm>
          <a:prstGeom prst="rect">
            <a:avLst/>
          </a:prstGeom>
        </p:spPr>
      </p:pic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995B0D8C-686B-D46F-4002-47B9576C66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2746" y="4483616"/>
            <a:ext cx="591083" cy="591083"/>
          </a:xfrm>
          <a:prstGeom prst="rect">
            <a:avLst/>
          </a:prstGeom>
        </p:spPr>
      </p:pic>
      <p:pic>
        <p:nvPicPr>
          <p:cNvPr id="40" name="Graphic 39" descr="Clock with solid fill">
            <a:extLst>
              <a:ext uri="{FF2B5EF4-FFF2-40B4-BE49-F238E27FC236}">
                <a16:creationId xmlns:a16="http://schemas.microsoft.com/office/drawing/2014/main" id="{51D9974B-DFC3-BFC4-FB94-59B16F1864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6295" y="2442833"/>
            <a:ext cx="701040" cy="7010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74C794E-69EB-98CC-94BC-0BE57BF6EEF8}"/>
              </a:ext>
            </a:extLst>
          </p:cNvPr>
          <p:cNvSpPr/>
          <p:nvPr/>
        </p:nvSpPr>
        <p:spPr>
          <a:xfrm>
            <a:off x="5528248" y="4201232"/>
            <a:ext cx="127221" cy="12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5248 -2.22222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1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65157 0.0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7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9492 7.40741E-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/>
      <p:bldP spid="14" grpId="0" animBg="1"/>
      <p:bldP spid="14" grpId="1" animBg="1"/>
      <p:bldP spid="19" grpId="0" animBg="1"/>
      <p:bldP spid="23" grpId="0" animBg="1"/>
      <p:bldP spid="25" grpId="0" animBg="1"/>
      <p:bldP spid="27" grpId="0" animBg="1"/>
      <p:bldP spid="51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2CFE7-4083-303B-8BDF-6FEB1DFAB33D}"/>
              </a:ext>
            </a:extLst>
          </p:cNvPr>
          <p:cNvSpPr txBox="1"/>
          <p:nvPr/>
        </p:nvSpPr>
        <p:spPr>
          <a:xfrm>
            <a:off x="167709" y="459676"/>
            <a:ext cx="3663945" cy="1960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spc="-50" dirty="0">
                <a:solidFill>
                  <a:srgbClr val="5D5241"/>
                </a:solidFill>
                <a:latin typeface="+mj-lt"/>
                <a:ea typeface="+mj-ea"/>
                <a:cs typeface="+mj-cs"/>
              </a:rPr>
              <a:t>A Way out through Sequential Functions</a:t>
            </a:r>
            <a:endParaRPr lang="en-US" sz="3200" spc="-50" dirty="0">
              <a:solidFill>
                <a:srgbClr val="5D524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8DB2E55-1BE4-1F10-DA42-787F3ACDAD4C}"/>
              </a:ext>
            </a:extLst>
          </p:cNvPr>
          <p:cNvSpPr txBox="1"/>
          <p:nvPr/>
        </p:nvSpPr>
        <p:spPr>
          <a:xfrm>
            <a:off x="285239" y="2865657"/>
            <a:ext cx="3354576" cy="3311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Here's the graphical representation of the part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Pessiland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where sequential functions exist, offering some hope for building fine-grained cryptographic primitives. The scene captures the emerging possibilities, despite the surrounding desolation.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ChatGPT</a:t>
            </a:r>
          </a:p>
          <a:p>
            <a:pPr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landscape with towers and towers in the middle of a desert">
            <a:extLst>
              <a:ext uri="{FF2B5EF4-FFF2-40B4-BE49-F238E27FC236}">
                <a16:creationId xmlns:a16="http://schemas.microsoft.com/office/drawing/2014/main" id="{9CA0B102-487F-1D1B-0608-4712642A9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2" r="-1" b="4189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89B5C68-8AFD-EBB4-B3D2-79FF5A43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83" y="4790660"/>
            <a:ext cx="3780692" cy="210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7AA5551-F1BE-CD35-D17B-FB79B058685E}"/>
              </a:ext>
            </a:extLst>
          </p:cNvPr>
          <p:cNvSpPr/>
          <p:nvPr/>
        </p:nvSpPr>
        <p:spPr>
          <a:xfrm>
            <a:off x="6862462" y="3540760"/>
            <a:ext cx="1645921" cy="956144"/>
          </a:xfrm>
          <a:prstGeom prst="wedgeRoundRectCallout">
            <a:avLst>
              <a:gd name="adj1" fmla="val 65764"/>
              <a:gd name="adj2" fmla="val 805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Farewell!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678D95-3089-779B-9C26-1118CAA7860D}"/>
              </a:ext>
            </a:extLst>
          </p:cNvPr>
          <p:cNvGrpSpPr/>
          <p:nvPr/>
        </p:nvGrpSpPr>
        <p:grpSpPr>
          <a:xfrm>
            <a:off x="8664482" y="1366545"/>
            <a:ext cx="1293754" cy="1499112"/>
            <a:chOff x="8772769" y="1366545"/>
            <a:chExt cx="1293754" cy="1499112"/>
          </a:xfrm>
        </p:grpSpPr>
        <p:pic>
          <p:nvPicPr>
            <p:cNvPr id="7" name="Graphic 6" descr="A boy with short hair">
              <a:extLst>
                <a:ext uri="{FF2B5EF4-FFF2-40B4-BE49-F238E27FC236}">
                  <a16:creationId xmlns:a16="http://schemas.microsoft.com/office/drawing/2014/main" id="{6087F2C1-1D48-DB85-DFBC-E9EDB906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772769" y="1366545"/>
              <a:ext cx="1293754" cy="1499112"/>
            </a:xfrm>
            <a:prstGeom prst="rect">
              <a:avLst/>
            </a:prstGeom>
          </p:spPr>
        </p:pic>
        <p:pic>
          <p:nvPicPr>
            <p:cNvPr id="8" name="Graphic 7" descr="Smiling face with teeth">
              <a:extLst>
                <a:ext uri="{FF2B5EF4-FFF2-40B4-BE49-F238E27FC236}">
                  <a16:creationId xmlns:a16="http://schemas.microsoft.com/office/drawing/2014/main" id="{5AE3CF84-EAB6-DBDE-BD9B-C0304EDBA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8945049" y="1839907"/>
              <a:ext cx="673199" cy="736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3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15586 -0.07592 L -0.07487 -0.15 L -0.13008 -0.17407 L -0.08216 -0.21365 L -0.13203 -0.24282 L -0.08424 -0.27569 L -0.11758 -0.30138 L -0.08737 -0.32916 L -0.11549 -0.36458 L -0.09049 -0.39212 L -0.1082 -0.44398 " pathEditMode="relative" rAng="0" ptsTypes="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-2219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46E0-5F5F-39B4-5CD5-5F7D38B5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Open Problems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8FD1A9-0003-3B5F-A20C-A7332FBDC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52135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2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402DAF-56C9-4DDA-BA5D-94867B73D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A402DAF-56C9-4DDA-BA5D-94867B73D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C32F5B-0717-4523-B031-CB8D64D83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EC32F5B-0717-4523-B031-CB8D64D83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AABAD-7177-4B19-85E9-A48E335F0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0DAABAD-7177-4B19-85E9-A48E335F0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82BFE-B2E9-4E05-89D0-F5A4F8D7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2182BFE-B2E9-4E05-89D0-F5A4F8D7C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384B4-B9CD-49F5-864A-79ACA7A25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22384B4-B9CD-49F5-864A-79ACA7A25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190D1-2E73-43AE-975D-0B086B990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F9190D1-2E73-43AE-975D-0B086B990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D71484-B52F-43A5-843E-600B0EE53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A3D71484-B52F-43A5-843E-600B0EE53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F4D71F-5DCD-4DE4-8739-542CCE63B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42F4D71F-5DCD-4DE4-8739-542CCE63B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A25C6E-88C8-458E-924F-DD8B1F07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CA25C6E-88C8-458E-924F-DD8B1F077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3E7F2A-D4F6-4868-A9A4-4991F93DD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703E7F2A-D4F6-4868-A9A4-4991F93DD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EAE2FF-4585-460C-9EF7-C5C9475AC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6EAE2FF-4585-460C-9EF7-C5C9475AC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DD99C-F759-48AE-AEC6-621CB390A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EE4CAA-F642-4499-AB48-09E84517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87425"/>
            <a:ext cx="10058400" cy="1143000"/>
          </a:xfrm>
        </p:spPr>
        <p:txBody>
          <a:bodyPr>
            <a:normAutofit/>
          </a:bodyPr>
          <a:lstStyle/>
          <a:p>
            <a:r>
              <a:rPr lang="en-US" cap="none" dirty="0"/>
              <a:t>eprint.iacr.org/2024/1050</a:t>
            </a:r>
          </a:p>
          <a:p>
            <a:r>
              <a:rPr lang="en-US" cap="none" dirty="0"/>
              <a:t>jiaxin@guan.io</a:t>
            </a:r>
          </a:p>
        </p:txBody>
      </p:sp>
    </p:spTree>
    <p:extLst>
      <p:ext uri="{BB962C8B-B14F-4D97-AF65-F5344CB8AC3E}">
        <p14:creationId xmlns:p14="http://schemas.microsoft.com/office/powerpoint/2010/main" val="3586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6EC712-91C2-C3AB-8450-A601E399F602}"/>
              </a:ext>
            </a:extLst>
          </p:cNvPr>
          <p:cNvSpPr txBox="1"/>
          <p:nvPr/>
        </p:nvSpPr>
        <p:spPr>
          <a:xfrm>
            <a:off x="312088" y="2889928"/>
            <a:ext cx="3450867" cy="222641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Here's the graphical representation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Impagliazzo's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Pessiland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[Imp95]. It reflects the bleak and desolate nature of a world without one-way functions, where most cryptographic structures are broken or non-existent.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ChatGPT</a:t>
            </a:r>
          </a:p>
        </p:txBody>
      </p:sp>
      <p:pic>
        <p:nvPicPr>
          <p:cNvPr id="5" name="Content Placeholder 4" descr="A landscape with a broken ground&#10;&#10;Description automatically generated with medium confidence">
            <a:extLst>
              <a:ext uri="{FF2B5EF4-FFF2-40B4-BE49-F238E27FC236}">
                <a16:creationId xmlns:a16="http://schemas.microsoft.com/office/drawing/2014/main" id="{3609614D-34D0-1760-20DD-387FFBD0DE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1" r="-1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6A6442-2130-E29A-286B-4E41E6DE10DF}"/>
              </a:ext>
            </a:extLst>
          </p:cNvPr>
          <p:cNvSpPr txBox="1"/>
          <p:nvPr/>
        </p:nvSpPr>
        <p:spPr>
          <a:xfrm>
            <a:off x="687927" y="1289178"/>
            <a:ext cx="269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Found Myself in </a:t>
            </a:r>
            <a:r>
              <a:rPr lang="en-US" sz="3600" dirty="0" err="1">
                <a:latin typeface="+mj-lt"/>
              </a:rPr>
              <a:t>Pessiland</a:t>
            </a:r>
            <a:endParaRPr lang="en-US" sz="3600" dirty="0">
              <a:latin typeface="+mj-lt"/>
            </a:endParaRPr>
          </a:p>
        </p:txBody>
      </p:sp>
      <p:pic>
        <p:nvPicPr>
          <p:cNvPr id="3" name="Graphic 2" descr="A boy with short hair">
            <a:extLst>
              <a:ext uri="{FF2B5EF4-FFF2-40B4-BE49-F238E27FC236}">
                <a16:creationId xmlns:a16="http://schemas.microsoft.com/office/drawing/2014/main" id="{43D776C5-5B8E-125B-1172-E6FA6BEEF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401728" y="4832728"/>
            <a:ext cx="1293754" cy="1499112"/>
          </a:xfrm>
          <a:prstGeom prst="rect">
            <a:avLst/>
          </a:prstGeom>
        </p:spPr>
      </p:pic>
      <p:pic>
        <p:nvPicPr>
          <p:cNvPr id="7" name="Graphic 6" descr="An afraid face">
            <a:extLst>
              <a:ext uri="{FF2B5EF4-FFF2-40B4-BE49-F238E27FC236}">
                <a16:creationId xmlns:a16="http://schemas.microsoft.com/office/drawing/2014/main" id="{97E99EAC-B461-1772-805E-182327B0F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10551246" y="5303983"/>
            <a:ext cx="748143" cy="7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5ECBFB-40A3-9DE4-9169-ADC4AFFC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73" y="3834516"/>
            <a:ext cx="3780692" cy="210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457E1C3-4879-A015-5B6A-4D175C99B4D1}"/>
              </a:ext>
            </a:extLst>
          </p:cNvPr>
          <p:cNvSpPr/>
          <p:nvPr/>
        </p:nvSpPr>
        <p:spPr>
          <a:xfrm>
            <a:off x="5390985" y="294198"/>
            <a:ext cx="6106602" cy="3196424"/>
          </a:xfrm>
          <a:prstGeom prst="wedgeRoundRectCallout">
            <a:avLst>
              <a:gd name="adj1" fmla="val -49505"/>
              <a:gd name="adj2" fmla="val 733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Young man, to return to thy own realm, thou must seek out a relic named Sequential </a:t>
            </a:r>
            <a:r>
              <a:rPr lang="en-US" altLang="zh-CN" sz="2800">
                <a:solidFill>
                  <a:schemeClr val="tx1"/>
                </a:solidFill>
              </a:rPr>
              <a:t>F</a:t>
            </a:r>
            <a:r>
              <a:rPr lang="en-US" sz="2800">
                <a:solidFill>
                  <a:schemeClr val="tx1"/>
                </a:solidFill>
              </a:rPr>
              <a:t>unctions within this Pessiland, and with it, forge some manner of cryptogrpahic artifice.</a:t>
            </a:r>
          </a:p>
          <a:p>
            <a:pPr algn="just"/>
            <a:endParaRPr lang="en-US" sz="2800">
              <a:solidFill>
                <a:schemeClr val="tx1"/>
              </a:solidFill>
            </a:endParaRPr>
          </a:p>
          <a:p>
            <a:pPr algn="just"/>
            <a:r>
              <a:rPr lang="en-US" sz="2800">
                <a:solidFill>
                  <a:schemeClr val="tx1"/>
                </a:solidFill>
              </a:rPr>
              <a:t>Fortune be thy guide!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raphic 3" descr="A boy with short hair">
            <a:extLst>
              <a:ext uri="{FF2B5EF4-FFF2-40B4-BE49-F238E27FC236}">
                <a16:creationId xmlns:a16="http://schemas.microsoft.com/office/drawing/2014/main" id="{B31EC668-C227-6071-599A-04AA85A7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590695" y="4138508"/>
            <a:ext cx="1293754" cy="1499112"/>
          </a:xfrm>
          <a:prstGeom prst="rect">
            <a:avLst/>
          </a:prstGeom>
        </p:spPr>
      </p:pic>
      <p:pic>
        <p:nvPicPr>
          <p:cNvPr id="5" name="Graphic 4" descr="A happy face">
            <a:extLst>
              <a:ext uri="{FF2B5EF4-FFF2-40B4-BE49-F238E27FC236}">
                <a16:creationId xmlns:a16="http://schemas.microsoft.com/office/drawing/2014/main" id="{E5ED7D82-7C00-6B4B-9069-C13CC9900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9749565" y="4619708"/>
            <a:ext cx="769606" cy="7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3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FA4E-C05D-3EE6-E2EB-88C302B1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Functions (Very</a:t>
            </a:r>
            <a:r>
              <a:rPr lang="zh-CN" altLang="en-US" dirty="0"/>
              <a:t> </a:t>
            </a:r>
            <a:r>
              <a:rPr lang="en-US" altLang="zh-CN" dirty="0"/>
              <a:t>Informally)</a:t>
            </a:r>
            <a:endParaRPr lang="en-US" dirty="0"/>
          </a:p>
        </p:txBody>
      </p:sp>
      <p:pic>
        <p:nvPicPr>
          <p:cNvPr id="5" name="Graphic 4" descr="Processor with solid fill">
            <a:extLst>
              <a:ext uri="{FF2B5EF4-FFF2-40B4-BE49-F238E27FC236}">
                <a16:creationId xmlns:a16="http://schemas.microsoft.com/office/drawing/2014/main" id="{F169CFA6-17C0-1420-9887-4607B529D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737" y="2565621"/>
            <a:ext cx="783866" cy="783866"/>
          </a:xfrm>
          <a:prstGeom prst="rect">
            <a:avLst/>
          </a:prstGeom>
        </p:spPr>
      </p:pic>
      <p:pic>
        <p:nvPicPr>
          <p:cNvPr id="7" name="Graphic 6" descr="Male profile with solid fill">
            <a:extLst>
              <a:ext uri="{FF2B5EF4-FFF2-40B4-BE49-F238E27FC236}">
                <a16:creationId xmlns:a16="http://schemas.microsoft.com/office/drawing/2014/main" id="{2A3CF3F9-7503-D721-C3AA-7C53BC731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0287" y="3091069"/>
            <a:ext cx="1608151" cy="1608151"/>
          </a:xfrm>
          <a:prstGeom prst="rect">
            <a:avLst/>
          </a:prstGeom>
        </p:spPr>
      </p:pic>
      <p:cxnSp>
        <p:nvCxnSpPr>
          <p:cNvPr id="8" name="直接箭头连接符 12">
            <a:extLst>
              <a:ext uri="{FF2B5EF4-FFF2-40B4-BE49-F238E27FC236}">
                <a16:creationId xmlns:a16="http://schemas.microsoft.com/office/drawing/2014/main" id="{B0580B79-98FC-C385-D4A6-D080B06A61EE}"/>
              </a:ext>
            </a:extLst>
          </p:cNvPr>
          <p:cNvCxnSpPr>
            <a:cxnSpLocks/>
          </p:cNvCxnSpPr>
          <p:nvPr/>
        </p:nvCxnSpPr>
        <p:spPr>
          <a:xfrm>
            <a:off x="3738438" y="4108668"/>
            <a:ext cx="115161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A32C87-5EA4-2F12-42C6-0DC8428364CA}"/>
                  </a:ext>
                </a:extLst>
              </p:cNvPr>
              <p:cNvSpPr txBox="1"/>
              <p:nvPr/>
            </p:nvSpPr>
            <p:spPr>
              <a:xfrm>
                <a:off x="3908728" y="3562688"/>
                <a:ext cx="811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A32C87-5EA4-2F12-42C6-0DC842836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28" y="3562688"/>
                <a:ext cx="811033" cy="461665"/>
              </a:xfrm>
              <a:prstGeom prst="rect">
                <a:avLst/>
              </a:prstGeom>
              <a:blipFill>
                <a:blip r:embed="rId6"/>
                <a:stretch>
                  <a:fillRect l="-4511" r="-52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Clock with solid fill">
            <a:extLst>
              <a:ext uri="{FF2B5EF4-FFF2-40B4-BE49-F238E27FC236}">
                <a16:creationId xmlns:a16="http://schemas.microsoft.com/office/drawing/2014/main" id="{2B1452C3-3DEF-3873-5AB2-6C45C3472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8454" y="4832735"/>
            <a:ext cx="783866" cy="783866"/>
          </a:xfrm>
          <a:prstGeom prst="rect">
            <a:avLst/>
          </a:prstGeom>
        </p:spPr>
      </p:pic>
      <p:pic>
        <p:nvPicPr>
          <p:cNvPr id="13" name="Graphic 12" descr="Clock with solid fill">
            <a:extLst>
              <a:ext uri="{FF2B5EF4-FFF2-40B4-BE49-F238E27FC236}">
                <a16:creationId xmlns:a16="http://schemas.microsoft.com/office/drawing/2014/main" id="{FC422468-52D0-065F-32D2-591570765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2320" y="4832735"/>
            <a:ext cx="783866" cy="783866"/>
          </a:xfrm>
          <a:prstGeom prst="rect">
            <a:avLst/>
          </a:prstGeom>
        </p:spPr>
      </p:pic>
      <p:pic>
        <p:nvPicPr>
          <p:cNvPr id="14" name="Graphic 13" descr="Clock with solid fill">
            <a:extLst>
              <a:ext uri="{FF2B5EF4-FFF2-40B4-BE49-F238E27FC236}">
                <a16:creationId xmlns:a16="http://schemas.microsoft.com/office/drawing/2014/main" id="{C7FC23E0-F81B-73C2-8A9D-7785AF829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6186" y="4832735"/>
            <a:ext cx="783866" cy="783866"/>
          </a:xfrm>
          <a:prstGeom prst="rect">
            <a:avLst/>
          </a:prstGeom>
        </p:spPr>
      </p:pic>
      <p:pic>
        <p:nvPicPr>
          <p:cNvPr id="15" name="Graphic 14" descr="Processor with solid fill">
            <a:extLst>
              <a:ext uri="{FF2B5EF4-FFF2-40B4-BE49-F238E27FC236}">
                <a16:creationId xmlns:a16="http://schemas.microsoft.com/office/drawing/2014/main" id="{391E2926-1815-4898-AC1C-4C13E4CD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6081" y="2565621"/>
            <a:ext cx="783866" cy="783866"/>
          </a:xfrm>
          <a:prstGeom prst="rect">
            <a:avLst/>
          </a:prstGeom>
        </p:spPr>
      </p:pic>
      <p:pic>
        <p:nvPicPr>
          <p:cNvPr id="16" name="Graphic 15" descr="Male profile with solid fill">
            <a:extLst>
              <a:ext uri="{FF2B5EF4-FFF2-40B4-BE49-F238E27FC236}">
                <a16:creationId xmlns:a16="http://schemas.microsoft.com/office/drawing/2014/main" id="{9289B965-6E2F-A2CA-C17F-33D548D47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631" y="3091069"/>
            <a:ext cx="1608151" cy="1608151"/>
          </a:xfrm>
          <a:prstGeom prst="rect">
            <a:avLst/>
          </a:prstGeom>
        </p:spPr>
      </p:pic>
      <p:cxnSp>
        <p:nvCxnSpPr>
          <p:cNvPr id="17" name="直接箭头连接符 12">
            <a:extLst>
              <a:ext uri="{FF2B5EF4-FFF2-40B4-BE49-F238E27FC236}">
                <a16:creationId xmlns:a16="http://schemas.microsoft.com/office/drawing/2014/main" id="{40F70DBA-A52B-BCAC-EF75-69C3315EEA9F}"/>
              </a:ext>
            </a:extLst>
          </p:cNvPr>
          <p:cNvCxnSpPr>
            <a:cxnSpLocks/>
          </p:cNvCxnSpPr>
          <p:nvPr/>
        </p:nvCxnSpPr>
        <p:spPr>
          <a:xfrm>
            <a:off x="8744782" y="4108668"/>
            <a:ext cx="115161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6C851E-56BA-82B7-7F22-F8C0AC6DC2B1}"/>
                  </a:ext>
                </a:extLst>
              </p:cNvPr>
              <p:cNvSpPr txBox="1"/>
              <p:nvPr/>
            </p:nvSpPr>
            <p:spPr>
              <a:xfrm>
                <a:off x="8915072" y="3562688"/>
                <a:ext cx="811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6C851E-56BA-82B7-7F22-F8C0AC6DC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072" y="3562688"/>
                <a:ext cx="811033" cy="461665"/>
              </a:xfrm>
              <a:prstGeom prst="rect">
                <a:avLst/>
              </a:prstGeom>
              <a:blipFill>
                <a:blip r:embed="rId9"/>
                <a:stretch>
                  <a:fillRect l="-4511" r="-52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Clock with solid fill">
            <a:extLst>
              <a:ext uri="{FF2B5EF4-FFF2-40B4-BE49-F238E27FC236}">
                <a16:creationId xmlns:a16="http://schemas.microsoft.com/office/drawing/2014/main" id="{189CE96F-9B7F-0A04-6FA9-C3A12CB80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4798" y="4832735"/>
            <a:ext cx="783866" cy="783866"/>
          </a:xfrm>
          <a:prstGeom prst="rect">
            <a:avLst/>
          </a:prstGeom>
        </p:spPr>
      </p:pic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AA7CA74B-088D-570D-10AE-4F3B13270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8664" y="4832735"/>
            <a:ext cx="783866" cy="783866"/>
          </a:xfrm>
          <a:prstGeom prst="rect">
            <a:avLst/>
          </a:prstGeom>
        </p:spPr>
      </p:pic>
      <p:pic>
        <p:nvPicPr>
          <p:cNvPr id="21" name="Graphic 20" descr="Clock with solid fill">
            <a:extLst>
              <a:ext uri="{FF2B5EF4-FFF2-40B4-BE49-F238E27FC236}">
                <a16:creationId xmlns:a16="http://schemas.microsoft.com/office/drawing/2014/main" id="{41CA1DF3-F43B-E6A8-1688-AE42C1EE3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2530" y="4832735"/>
            <a:ext cx="783866" cy="783866"/>
          </a:xfrm>
          <a:prstGeom prst="rect">
            <a:avLst/>
          </a:prstGeom>
        </p:spPr>
      </p:pic>
      <p:pic>
        <p:nvPicPr>
          <p:cNvPr id="22" name="Graphic 21" descr="Processor with solid fill">
            <a:extLst>
              <a:ext uri="{FF2B5EF4-FFF2-40B4-BE49-F238E27FC236}">
                <a16:creationId xmlns:a16="http://schemas.microsoft.com/office/drawing/2014/main" id="{E2001BD6-8E4A-25AD-39BB-7112E8F6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8656" y="2560070"/>
            <a:ext cx="783866" cy="783866"/>
          </a:xfrm>
          <a:prstGeom prst="rect">
            <a:avLst/>
          </a:prstGeom>
        </p:spPr>
      </p:pic>
      <p:pic>
        <p:nvPicPr>
          <p:cNvPr id="23" name="Graphic 22" descr="Processor with solid fill">
            <a:extLst>
              <a:ext uri="{FF2B5EF4-FFF2-40B4-BE49-F238E27FC236}">
                <a16:creationId xmlns:a16="http://schemas.microsoft.com/office/drawing/2014/main" id="{02F7BDC1-7191-3D7E-1BDE-810423A8E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6081" y="1895848"/>
            <a:ext cx="783866" cy="783866"/>
          </a:xfrm>
          <a:prstGeom prst="rect">
            <a:avLst/>
          </a:prstGeom>
        </p:spPr>
      </p:pic>
      <p:pic>
        <p:nvPicPr>
          <p:cNvPr id="24" name="Graphic 23" descr="Processor with solid fill">
            <a:extLst>
              <a:ext uri="{FF2B5EF4-FFF2-40B4-BE49-F238E27FC236}">
                <a16:creationId xmlns:a16="http://schemas.microsoft.com/office/drawing/2014/main" id="{4FFD8E87-92FD-908C-5C18-C672143A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8656" y="1890297"/>
            <a:ext cx="783866" cy="783866"/>
          </a:xfrm>
          <a:prstGeom prst="rect">
            <a:avLst/>
          </a:prstGeom>
        </p:spPr>
      </p:pic>
      <p:pic>
        <p:nvPicPr>
          <p:cNvPr id="25" name="Graphic 24" descr="Processor with solid fill">
            <a:extLst>
              <a:ext uri="{FF2B5EF4-FFF2-40B4-BE49-F238E27FC236}">
                <a16:creationId xmlns:a16="http://schemas.microsoft.com/office/drawing/2014/main" id="{90692B3E-8DAC-5C7C-5F36-08099E2A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9239" y="2565621"/>
            <a:ext cx="783866" cy="783866"/>
          </a:xfrm>
          <a:prstGeom prst="rect">
            <a:avLst/>
          </a:prstGeom>
        </p:spPr>
      </p:pic>
      <p:pic>
        <p:nvPicPr>
          <p:cNvPr id="26" name="Graphic 25" descr="Processor with solid fill">
            <a:extLst>
              <a:ext uri="{FF2B5EF4-FFF2-40B4-BE49-F238E27FC236}">
                <a16:creationId xmlns:a16="http://schemas.microsoft.com/office/drawing/2014/main" id="{7F15AA93-889D-3B3B-6D0B-773684CE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1814" y="2560070"/>
            <a:ext cx="783866" cy="783866"/>
          </a:xfrm>
          <a:prstGeom prst="rect">
            <a:avLst/>
          </a:prstGeom>
        </p:spPr>
      </p:pic>
      <p:pic>
        <p:nvPicPr>
          <p:cNvPr id="27" name="Graphic 26" descr="Processor with solid fill">
            <a:extLst>
              <a:ext uri="{FF2B5EF4-FFF2-40B4-BE49-F238E27FC236}">
                <a16:creationId xmlns:a16="http://schemas.microsoft.com/office/drawing/2014/main" id="{9A83124D-9EE9-0A6C-DCC4-79F81CD4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9239" y="1895848"/>
            <a:ext cx="783866" cy="783866"/>
          </a:xfrm>
          <a:prstGeom prst="rect">
            <a:avLst/>
          </a:prstGeom>
        </p:spPr>
      </p:pic>
      <p:pic>
        <p:nvPicPr>
          <p:cNvPr id="28" name="Graphic 27" descr="Processor with solid fill">
            <a:extLst>
              <a:ext uri="{FF2B5EF4-FFF2-40B4-BE49-F238E27FC236}">
                <a16:creationId xmlns:a16="http://schemas.microsoft.com/office/drawing/2014/main" id="{4806BDC8-1119-DB56-72A9-518FF1818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1814" y="1890297"/>
            <a:ext cx="783866" cy="783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31E04D-369F-C2CB-6004-CA3ED33DE002}"/>
                  </a:ext>
                </a:extLst>
              </p:cNvPr>
              <p:cNvSpPr txBox="1"/>
              <p:nvPr/>
            </p:nvSpPr>
            <p:spPr>
              <a:xfrm>
                <a:off x="6020255" y="4978446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31E04D-369F-C2CB-6004-CA3ED33DE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4978446"/>
                <a:ext cx="39433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1A27C45-49F8-F035-56F3-AAAD33F402A6}"/>
                  </a:ext>
                </a:extLst>
              </p:cNvPr>
              <p:cNvSpPr/>
              <p:nvPr/>
            </p:nvSpPr>
            <p:spPr>
              <a:xfrm>
                <a:off x="7499740" y="1785036"/>
                <a:ext cx="4452730" cy="14925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Continuous Iterative Sequential Functions (CISFs)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𝑅𝑜𝑢𝑛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1A27C45-49F8-F035-56F3-AAAD33F40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40" y="1785036"/>
                <a:ext cx="4452730" cy="1492535"/>
              </a:xfrm>
              <a:prstGeom prst="roundRect">
                <a:avLst/>
              </a:prstGeom>
              <a:blipFill>
                <a:blip r:embed="rId11"/>
                <a:stretch>
                  <a:fillRect l="-272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8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DB7FF7D-7BB4-F586-6010-3ABA30D31EF5}"/>
              </a:ext>
            </a:extLst>
          </p:cNvPr>
          <p:cNvSpPr/>
          <p:nvPr/>
        </p:nvSpPr>
        <p:spPr>
          <a:xfrm>
            <a:off x="2315155" y="3882225"/>
            <a:ext cx="1790368" cy="13040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Seq. Fun.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35D896-F84D-3560-AF53-DFC3FF9A1B32}"/>
              </a:ext>
            </a:extLst>
          </p:cNvPr>
          <p:cNvSpPr/>
          <p:nvPr/>
        </p:nvSpPr>
        <p:spPr>
          <a:xfrm>
            <a:off x="3676389" y="2021688"/>
            <a:ext cx="1790368" cy="13040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TLP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[RSW96]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D6B087-B2A5-9BAF-2A0F-995811B25A25}"/>
              </a:ext>
            </a:extLst>
          </p:cNvPr>
          <p:cNvSpPr/>
          <p:nvPr/>
        </p:nvSpPr>
        <p:spPr>
          <a:xfrm>
            <a:off x="1039869" y="2021688"/>
            <a:ext cx="1790368" cy="13040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VDF</a:t>
            </a:r>
          </a:p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[BBBF18]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19D27E-1E4D-472C-48D6-77DD335E5CA9}"/>
              </a:ext>
            </a:extLst>
          </p:cNvPr>
          <p:cNvSpPr/>
          <p:nvPr/>
        </p:nvSpPr>
        <p:spPr>
          <a:xfrm>
            <a:off x="8073225" y="3882225"/>
            <a:ext cx="1790368" cy="13040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OWF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直接箭头连接符 12">
            <a:extLst>
              <a:ext uri="{FF2B5EF4-FFF2-40B4-BE49-F238E27FC236}">
                <a16:creationId xmlns:a16="http://schemas.microsoft.com/office/drawing/2014/main" id="{A833BFF2-94AF-100F-4CB1-7AFD6C6CA6F3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105523" y="4530087"/>
            <a:ext cx="3967702" cy="4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76235C-88EC-C0B1-C7DA-69ED73397382}"/>
              </a:ext>
            </a:extLst>
          </p:cNvPr>
          <p:cNvSpPr txBox="1"/>
          <p:nvPr/>
        </p:nvSpPr>
        <p:spPr>
          <a:xfrm>
            <a:off x="5895891" y="4206921"/>
            <a:ext cx="47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3CB60D6-7B49-1908-3434-155457B23C0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367130" y="2963868"/>
            <a:ext cx="2968288" cy="11093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CD2A9-0849-04DD-F4F2-B9C1622FAFB1}"/>
              </a:ext>
            </a:extLst>
          </p:cNvPr>
          <p:cNvSpPr txBox="1"/>
          <p:nvPr/>
        </p:nvSpPr>
        <p:spPr>
          <a:xfrm>
            <a:off x="6407114" y="2961281"/>
            <a:ext cx="195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[BGJ+16]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F7A473F-F718-29E3-C535-A711C1B5A6AD}"/>
              </a:ext>
            </a:extLst>
          </p:cNvPr>
          <p:cNvSpPr/>
          <p:nvPr/>
        </p:nvSpPr>
        <p:spPr>
          <a:xfrm>
            <a:off x="609500" y="637166"/>
            <a:ext cx="5224007" cy="516834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92AA3B-CCB7-5B9C-C18E-77D95DE84475}"/>
              </a:ext>
            </a:extLst>
          </p:cNvPr>
          <p:cNvSpPr txBox="1"/>
          <p:nvPr/>
        </p:nvSpPr>
        <p:spPr>
          <a:xfrm>
            <a:off x="969677" y="867373"/>
            <a:ext cx="39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Time-Released Cryptography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4B2DC8A-6BA1-0E38-6A7D-1C779C42EEE2}"/>
              </a:ext>
            </a:extLst>
          </p:cNvPr>
          <p:cNvSpPr/>
          <p:nvPr/>
        </p:nvSpPr>
        <p:spPr>
          <a:xfrm>
            <a:off x="6381102" y="637166"/>
            <a:ext cx="5224007" cy="516834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9D0B77-070B-6B62-8351-DC088541FBDC}"/>
              </a:ext>
            </a:extLst>
          </p:cNvPr>
          <p:cNvSpPr txBox="1"/>
          <p:nvPr/>
        </p:nvSpPr>
        <p:spPr>
          <a:xfrm>
            <a:off x="6920185" y="877996"/>
            <a:ext cx="39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 </a:t>
            </a:r>
            <a:r>
              <a:rPr lang="en-US" altLang="zh-CN" sz="2400" dirty="0"/>
              <a:t>Model</a:t>
            </a:r>
            <a:r>
              <a:rPr lang="en-US" sz="2400" dirty="0"/>
              <a:t> Cryptography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FEC90E-F4B9-E3C6-52F4-C7A5B583F6C0}"/>
              </a:ext>
            </a:extLst>
          </p:cNvPr>
          <p:cNvSpPr/>
          <p:nvPr/>
        </p:nvSpPr>
        <p:spPr>
          <a:xfrm>
            <a:off x="9802615" y="2991677"/>
            <a:ext cx="1484886" cy="10815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CRHF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52975F-404D-9C68-2AEC-3A5A0469CB45}"/>
              </a:ext>
            </a:extLst>
          </p:cNvPr>
          <p:cNvSpPr/>
          <p:nvPr/>
        </p:nvSpPr>
        <p:spPr>
          <a:xfrm>
            <a:off x="8193483" y="2641647"/>
            <a:ext cx="1484886" cy="10815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PKE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EB0B87-9E35-21AA-21A4-9F73429B8AF9}"/>
              </a:ext>
            </a:extLst>
          </p:cNvPr>
          <p:cNvSpPr/>
          <p:nvPr/>
        </p:nvSpPr>
        <p:spPr>
          <a:xfrm>
            <a:off x="9454120" y="1748638"/>
            <a:ext cx="1484886" cy="10815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IBE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826F1B-1A44-B9A1-B96D-B0E698D9C53E}"/>
              </a:ext>
            </a:extLst>
          </p:cNvPr>
          <p:cNvSpPr/>
          <p:nvPr/>
        </p:nvSpPr>
        <p:spPr>
          <a:xfrm>
            <a:off x="7705626" y="1442495"/>
            <a:ext cx="1484886" cy="10815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FHE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00FA-C318-B27F-EE4F-7D4F184B272D}"/>
              </a:ext>
            </a:extLst>
          </p:cNvPr>
          <p:cNvSpPr txBox="1"/>
          <p:nvPr/>
        </p:nvSpPr>
        <p:spPr>
          <a:xfrm>
            <a:off x="6839558" y="1692586"/>
            <a:ext cx="77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……</a:t>
            </a:r>
          </a:p>
        </p:txBody>
      </p:sp>
      <p:pic>
        <p:nvPicPr>
          <p:cNvPr id="2" name="Graphic 1" descr="A boy with short hair">
            <a:extLst>
              <a:ext uri="{FF2B5EF4-FFF2-40B4-BE49-F238E27FC236}">
                <a16:creationId xmlns:a16="http://schemas.microsoft.com/office/drawing/2014/main" id="{47BD64CF-BAE5-AA6D-DCFF-5B4FB494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449123" y="4862925"/>
            <a:ext cx="1293754" cy="1499112"/>
          </a:xfrm>
          <a:prstGeom prst="rect">
            <a:avLst/>
          </a:prstGeom>
        </p:spPr>
      </p:pic>
      <p:pic>
        <p:nvPicPr>
          <p:cNvPr id="3" name="Graphic 2" descr="A tired face">
            <a:extLst>
              <a:ext uri="{FF2B5EF4-FFF2-40B4-BE49-F238E27FC236}">
                <a16:creationId xmlns:a16="http://schemas.microsoft.com/office/drawing/2014/main" id="{E0CE2F60-F4BB-7F5C-5BE1-283DCA291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5528636" y="5278547"/>
            <a:ext cx="865857" cy="8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5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FA4E-C05D-3EE6-E2EB-88C302B1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Our Results (“On Sequential Functions”)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E1D583A-DF0A-218B-BBB3-EB5C94EE0386}"/>
              </a:ext>
            </a:extLst>
          </p:cNvPr>
          <p:cNvSpPr/>
          <p:nvPr/>
        </p:nvSpPr>
        <p:spPr>
          <a:xfrm>
            <a:off x="2672729" y="2098515"/>
            <a:ext cx="6906868" cy="384440"/>
          </a:xfrm>
          <a:prstGeom prst="round2SameRect">
            <a:avLst>
              <a:gd name="adj1" fmla="val 4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3050">
              <a:spcAft>
                <a:spcPts val="594"/>
              </a:spcAft>
            </a:pPr>
            <a:r>
              <a:rPr lang="en-US" sz="1853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Theorem 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B21E182-AA94-7E62-9BDD-2DEEE0898737}"/>
              </a:ext>
            </a:extLst>
          </p:cNvPr>
          <p:cNvSpPr/>
          <p:nvPr/>
        </p:nvSpPr>
        <p:spPr>
          <a:xfrm flipV="1">
            <a:off x="2672729" y="2482955"/>
            <a:ext cx="6906868" cy="696460"/>
          </a:xfrm>
          <a:prstGeom prst="round2SameRect">
            <a:avLst>
              <a:gd name="adj1" fmla="val 1975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7D161B-0A15-AB33-CCB0-EEA6494E296D}"/>
                  </a:ext>
                </a:extLst>
              </p:cNvPr>
              <p:cNvSpPr txBox="1"/>
              <p:nvPr/>
            </p:nvSpPr>
            <p:spPr>
              <a:xfrm>
                <a:off x="2821701" y="2532231"/>
                <a:ext cx="6608923" cy="573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53050">
                  <a:spcAft>
                    <a:spcPts val="594"/>
                  </a:spcAft>
                </a:pPr>
                <a:r>
                  <a:rPr lang="en-US" sz="1544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Assuming the existence of a PSPACE oracle, then there exists an oracle </a:t>
                </a:r>
                <a14:m>
                  <m:oMath xmlns:m="http://schemas.openxmlformats.org/officeDocument/2006/math">
                    <m:r>
                      <a:rPr lang="en-US" sz="1544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𝒪</m:t>
                    </m:r>
                  </m:oMath>
                </a14:m>
                <a:r>
                  <a:rPr lang="en-US" sz="1544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44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544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lang="en-US" sz="1544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𝒪</m:t>
                        </m:r>
                      </m:sup>
                    </m:sSup>
                  </m:oMath>
                </a14:m>
                <a:r>
                  <a:rPr lang="en-US" sz="1544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44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544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𝒇</m:t>
                        </m:r>
                      </m:e>
                      <m:sup>
                        <m:r>
                          <a:rPr lang="en-US" sz="1544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𝒪</m:t>
                        </m:r>
                      </m:sup>
                    </m:sSup>
                  </m:oMath>
                </a14:m>
                <a:r>
                  <a:rPr lang="en-US" sz="1544" b="1" kern="1200" dirty="0">
                    <a:solidFill>
                      <a:schemeClr val="tx1"/>
                    </a:solidFill>
                    <a:ea typeface="+mn-ea"/>
                    <a:cs typeface="+mn-cs"/>
                  </a:rPr>
                  <a:t> is a sequential function, but </a:t>
                </a:r>
                <a:r>
                  <a:rPr lang="en-US" sz="1544" b="1" i="1" kern="1200" dirty="0">
                    <a:solidFill>
                      <a:schemeClr val="tx1"/>
                    </a:solidFill>
                    <a:ea typeface="+mn-ea"/>
                    <a:cs typeface="+mn-cs"/>
                  </a:rPr>
                  <a:t>not</a:t>
                </a:r>
                <a:r>
                  <a:rPr lang="en-US" sz="1544" b="1" kern="1200" dirty="0">
                    <a:solidFill>
                      <a:schemeClr val="tx1"/>
                    </a:solidFill>
                    <a:ea typeface="+mn-ea"/>
                    <a:cs typeface="+mn-cs"/>
                  </a:rPr>
                  <a:t> a one-way function</a:t>
                </a:r>
                <a:r>
                  <a:rPr lang="en-US" sz="1544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7D161B-0A15-AB33-CCB0-EEA6494E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1" y="2532231"/>
                <a:ext cx="6608923" cy="573042"/>
              </a:xfrm>
              <a:prstGeom prst="rect">
                <a:avLst/>
              </a:prstGeom>
              <a:blipFill>
                <a:blip r:embed="rId2"/>
                <a:stretch>
                  <a:fillRect l="-461" t="-106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0EFAD236-7467-6B52-984F-7D443F29AF53}"/>
              </a:ext>
            </a:extLst>
          </p:cNvPr>
          <p:cNvSpPr/>
          <p:nvPr/>
        </p:nvSpPr>
        <p:spPr>
          <a:xfrm>
            <a:off x="2672729" y="3451105"/>
            <a:ext cx="6906868" cy="384440"/>
          </a:xfrm>
          <a:prstGeom prst="round2SameRect">
            <a:avLst>
              <a:gd name="adj1" fmla="val 4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3050">
              <a:spcAft>
                <a:spcPts val="594"/>
              </a:spcAft>
            </a:pPr>
            <a:r>
              <a:rPr lang="en-US" sz="1853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Theorem 2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19BF08E-3926-53F6-395E-64B29BB56F2A}"/>
              </a:ext>
            </a:extLst>
          </p:cNvPr>
          <p:cNvSpPr/>
          <p:nvPr/>
        </p:nvSpPr>
        <p:spPr>
          <a:xfrm flipV="1">
            <a:off x="2672729" y="3835545"/>
            <a:ext cx="6906868" cy="696460"/>
          </a:xfrm>
          <a:prstGeom prst="round2SameRect">
            <a:avLst>
              <a:gd name="adj1" fmla="val 1975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59CDA-D5F8-3758-E3F8-250CFC7C2D33}"/>
              </a:ext>
            </a:extLst>
          </p:cNvPr>
          <p:cNvSpPr txBox="1"/>
          <p:nvPr/>
        </p:nvSpPr>
        <p:spPr>
          <a:xfrm>
            <a:off x="2821701" y="3884821"/>
            <a:ext cx="6608923" cy="57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3050">
              <a:spcAft>
                <a:spcPts val="594"/>
              </a:spcAft>
            </a:pPr>
            <a:r>
              <a:rPr lang="en-US" sz="15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decisional variants of) </a:t>
            </a:r>
            <a:r>
              <a:rPr lang="en-US" sz="154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Iterative Sequential Functions (CISFs) are PSPACE-complete</a:t>
            </a:r>
            <a:r>
              <a:rPr lang="en-US" sz="15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748349DC-DEB5-CB26-9BE9-947BC2F3730D}"/>
              </a:ext>
            </a:extLst>
          </p:cNvPr>
          <p:cNvSpPr/>
          <p:nvPr/>
        </p:nvSpPr>
        <p:spPr>
          <a:xfrm>
            <a:off x="2672729" y="4803695"/>
            <a:ext cx="6906868" cy="384440"/>
          </a:xfrm>
          <a:prstGeom prst="round2SameRect">
            <a:avLst>
              <a:gd name="adj1" fmla="val 4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3050">
              <a:spcAft>
                <a:spcPts val="594"/>
              </a:spcAft>
            </a:pPr>
            <a:r>
              <a:rPr lang="en-US" sz="1853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Theorem 3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B41EA323-9E48-5E50-1C0B-28D0ADCD45DC}"/>
              </a:ext>
            </a:extLst>
          </p:cNvPr>
          <p:cNvSpPr/>
          <p:nvPr/>
        </p:nvSpPr>
        <p:spPr>
          <a:xfrm flipV="1">
            <a:off x="2672729" y="5188135"/>
            <a:ext cx="6906868" cy="696460"/>
          </a:xfrm>
          <a:prstGeom prst="round2SameRect">
            <a:avLst>
              <a:gd name="adj1" fmla="val 1975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3940-8835-C5EB-9DD3-EDDA546A80F4}"/>
              </a:ext>
            </a:extLst>
          </p:cNvPr>
          <p:cNvSpPr txBox="1"/>
          <p:nvPr/>
        </p:nvSpPr>
        <p:spPr>
          <a:xfrm>
            <a:off x="2821701" y="5237411"/>
            <a:ext cx="6608923" cy="57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3050">
              <a:spcAft>
                <a:spcPts val="594"/>
              </a:spcAft>
            </a:pPr>
            <a:r>
              <a:rPr lang="en-US" sz="15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decisional variants of) </a:t>
            </a:r>
            <a:r>
              <a:rPr lang="en-US" sz="154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altLang="zh-CN" sz="154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ore general Sequential Functions (Dynamic SFs) are </a:t>
            </a:r>
            <a:r>
              <a:rPr lang="en-US" altLang="zh-CN" sz="1544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altLang="zh-CN" sz="154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PSPACE</a:t>
            </a:r>
            <a:r>
              <a:rPr lang="en-US" altLang="zh-CN" sz="154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/>
          </a:p>
        </p:txBody>
      </p:sp>
      <p:pic>
        <p:nvPicPr>
          <p:cNvPr id="3" name="Graphic 2" descr="A boy with short hair">
            <a:extLst>
              <a:ext uri="{FF2B5EF4-FFF2-40B4-BE49-F238E27FC236}">
                <a16:creationId xmlns:a16="http://schemas.microsoft.com/office/drawing/2014/main" id="{993CAEF6-63F4-A02E-E199-44DE85A06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005221" y="1844676"/>
            <a:ext cx="1293754" cy="1499112"/>
          </a:xfrm>
          <a:prstGeom prst="rect">
            <a:avLst/>
          </a:prstGeom>
        </p:spPr>
      </p:pic>
      <p:pic>
        <p:nvPicPr>
          <p:cNvPr id="4" name="Graphic 3" descr="A smiling face">
            <a:extLst>
              <a:ext uri="{FF2B5EF4-FFF2-40B4-BE49-F238E27FC236}">
                <a16:creationId xmlns:a16="http://schemas.microsoft.com/office/drawing/2014/main" id="{7639CFD1-8B29-8F02-6267-B7D0E0A47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10097853" y="2260298"/>
            <a:ext cx="839618" cy="8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25FA4E-C05D-3EE6-E2EB-88C302B1EC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Goal: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dirty="0"/>
                  <a:t> that is sequential, but not one way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25FA4E-C05D-3EE6-E2EB-88C302B1E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9E3D58-86C3-ED23-FA95-D27874AA47A9}"/>
                  </a:ext>
                </a:extLst>
              </p:cNvPr>
              <p:cNvSpPr/>
              <p:nvPr/>
            </p:nvSpPr>
            <p:spPr>
              <a:xfrm>
                <a:off x="1963972" y="3246117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9E3D58-86C3-ED23-FA95-D27874AA4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72" y="3246117"/>
                <a:ext cx="938254" cy="93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921857-61CE-D81A-C677-6415DA9E7BC9}"/>
                  </a:ext>
                </a:extLst>
              </p:cNvPr>
              <p:cNvSpPr/>
              <p:nvPr/>
            </p:nvSpPr>
            <p:spPr>
              <a:xfrm>
                <a:off x="3444239" y="3246117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921857-61CE-D81A-C677-6415DA9E7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39" y="3246117"/>
                <a:ext cx="938254" cy="938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2652D27-07EB-FF78-4E2B-0EC118DDC497}"/>
              </a:ext>
            </a:extLst>
          </p:cNvPr>
          <p:cNvSpPr txBox="1"/>
          <p:nvPr/>
        </p:nvSpPr>
        <p:spPr>
          <a:xfrm>
            <a:off x="1388826" y="5080881"/>
            <a:ext cx="390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Sadly this doesn’t work…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CB3D8E-72B1-6D56-B918-670C75124E3C}"/>
                  </a:ext>
                </a:extLst>
              </p:cNvPr>
              <p:cNvSpPr/>
              <p:nvPr/>
            </p:nvSpPr>
            <p:spPr>
              <a:xfrm>
                <a:off x="7491454" y="3246117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CB3D8E-72B1-6D56-B918-670C75124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54" y="3246117"/>
                <a:ext cx="938254" cy="938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BAE4FB-B6BB-42D0-2D91-6FD0E4564DE5}"/>
                  </a:ext>
                </a:extLst>
              </p:cNvPr>
              <p:cNvSpPr txBox="1"/>
              <p:nvPr/>
            </p:nvSpPr>
            <p:spPr>
              <a:xfrm>
                <a:off x="6372970" y="3499800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BAE4FB-B6BB-42D0-2D91-6FD0E4564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70" y="3499800"/>
                <a:ext cx="28341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86AACC-CAA1-BDA8-5595-844F9412B28C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6656381" y="3715244"/>
            <a:ext cx="8350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93556-F63A-6486-B774-3CD7FCC4130B}"/>
              </a:ext>
            </a:extLst>
          </p:cNvPr>
          <p:cNvCxnSpPr/>
          <p:nvPr/>
        </p:nvCxnSpPr>
        <p:spPr>
          <a:xfrm>
            <a:off x="8429708" y="3715243"/>
            <a:ext cx="8350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6815D-6183-8621-DAD1-F70C4A1D937A}"/>
              </a:ext>
            </a:extLst>
          </p:cNvPr>
          <p:cNvCxnSpPr>
            <a:cxnSpLocks/>
          </p:cNvCxnSpPr>
          <p:nvPr/>
        </p:nvCxnSpPr>
        <p:spPr>
          <a:xfrm>
            <a:off x="7073917" y="3715243"/>
            <a:ext cx="0" cy="9826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C1EB41-E3E4-C06D-4AF9-2832676BA319}"/>
              </a:ext>
            </a:extLst>
          </p:cNvPr>
          <p:cNvCxnSpPr>
            <a:cxnSpLocks/>
          </p:cNvCxnSpPr>
          <p:nvPr/>
        </p:nvCxnSpPr>
        <p:spPr>
          <a:xfrm>
            <a:off x="7073917" y="4685302"/>
            <a:ext cx="17733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8BC822-C888-2133-467F-CD8722077BB2}"/>
              </a:ext>
            </a:extLst>
          </p:cNvPr>
          <p:cNvCxnSpPr>
            <a:cxnSpLocks/>
          </p:cNvCxnSpPr>
          <p:nvPr/>
        </p:nvCxnSpPr>
        <p:spPr>
          <a:xfrm>
            <a:off x="8847244" y="3715243"/>
            <a:ext cx="0" cy="9826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349301-DA47-4647-8883-980E3F8594A5}"/>
                  </a:ext>
                </a:extLst>
              </p:cNvPr>
              <p:cNvSpPr txBox="1"/>
              <p:nvPr/>
            </p:nvSpPr>
            <p:spPr>
              <a:xfrm>
                <a:off x="8565116" y="3413096"/>
                <a:ext cx="5642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349301-DA47-4647-8883-980E3F85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116" y="3413096"/>
                <a:ext cx="56425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706478-704F-8387-7769-40D7D1A7BC17}"/>
                  </a:ext>
                </a:extLst>
              </p:cNvPr>
              <p:cNvSpPr txBox="1"/>
              <p:nvPr/>
            </p:nvSpPr>
            <p:spPr>
              <a:xfrm>
                <a:off x="9377146" y="3499800"/>
                <a:ext cx="15877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706478-704F-8387-7769-40D7D1A7B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146" y="3499800"/>
                <a:ext cx="158770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B9FA8A6-5FA6-A591-9FA3-2ED41606DA5E}"/>
              </a:ext>
            </a:extLst>
          </p:cNvPr>
          <p:cNvSpPr txBox="1"/>
          <p:nvPr/>
        </p:nvSpPr>
        <p:spPr>
          <a:xfrm>
            <a:off x="6477662" y="5080881"/>
            <a:ext cx="420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Davies-Meyer Construction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493205B7-4175-D82D-E365-D354B9701F6F}"/>
              </a:ext>
            </a:extLst>
          </p:cNvPr>
          <p:cNvSpPr/>
          <p:nvPr/>
        </p:nvSpPr>
        <p:spPr>
          <a:xfrm>
            <a:off x="1671192" y="2336899"/>
            <a:ext cx="3005592" cy="3005592"/>
          </a:xfrm>
          <a:prstGeom prst="mathMultiply">
            <a:avLst>
              <a:gd name="adj1" fmla="val 10822"/>
            </a:avLst>
          </a:prstGeom>
          <a:solidFill>
            <a:srgbClr val="C00000"/>
          </a:solidFill>
          <a:ln>
            <a:solidFill>
              <a:srgbClr val="7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1D414B-F805-FCC3-72FC-D49AE5792515}"/>
              </a:ext>
            </a:extLst>
          </p:cNvPr>
          <p:cNvSpPr txBox="1"/>
          <p:nvPr/>
        </p:nvSpPr>
        <p:spPr>
          <a:xfrm>
            <a:off x="1097280" y="2013032"/>
            <a:ext cx="390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 failed attempt: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38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17" grpId="0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FA4E-C05D-3EE6-E2EB-88C302B1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Oracle 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AD3854-82DE-F055-AE87-90C645EB0EBB}"/>
                  </a:ext>
                </a:extLst>
              </p:cNvPr>
              <p:cNvSpPr/>
              <p:nvPr/>
            </p:nvSpPr>
            <p:spPr>
              <a:xfrm>
                <a:off x="8443622" y="3181352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AD3854-82DE-F055-AE87-90C645EB0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22" y="3181352"/>
                <a:ext cx="938254" cy="938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1BBF9F-982A-591E-3F75-8CFDCB88CCC5}"/>
                  </a:ext>
                </a:extLst>
              </p:cNvPr>
              <p:cNvSpPr/>
              <p:nvPr/>
            </p:nvSpPr>
            <p:spPr>
              <a:xfrm>
                <a:off x="8443622" y="4625344"/>
                <a:ext cx="938254" cy="9382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𝐼𝑛𝑣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1BBF9F-982A-591E-3F75-8CFDCB88C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22" y="4625344"/>
                <a:ext cx="938254" cy="93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5D1835-C736-EEFF-099C-E2690A23738D}"/>
                  </a:ext>
                </a:extLst>
              </p:cNvPr>
              <p:cNvSpPr txBox="1"/>
              <p:nvPr/>
            </p:nvSpPr>
            <p:spPr>
              <a:xfrm>
                <a:off x="1097280" y="2043485"/>
                <a:ext cx="648031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Generic Group Model: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with unknown order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5D1835-C736-EEFF-099C-E2690A237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043485"/>
                <a:ext cx="6480313" cy="490199"/>
              </a:xfrm>
              <a:prstGeom prst="rect">
                <a:avLst/>
              </a:prstGeom>
              <a:blipFill>
                <a:blip r:embed="rId4"/>
                <a:stretch>
                  <a:fillRect l="-1411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BBFD23-4904-897E-F334-594820D38DA3}"/>
                  </a:ext>
                </a:extLst>
              </p:cNvPr>
              <p:cNvSpPr txBox="1"/>
              <p:nvPr/>
            </p:nvSpPr>
            <p:spPr>
              <a:xfrm>
                <a:off x="1097279" y="2533683"/>
                <a:ext cx="668704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Access through “Labels”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/>
                  <a:t>,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BBFD23-4904-897E-F334-594820D3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2533683"/>
                <a:ext cx="6687048" cy="490199"/>
              </a:xfrm>
              <a:prstGeom prst="rect">
                <a:avLst/>
              </a:prstGeom>
              <a:blipFill>
                <a:blip r:embed="rId5"/>
                <a:stretch>
                  <a:fillRect l="-1367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244653-B63A-F00D-04E4-09AA7BC7D83F}"/>
                  </a:ext>
                </a:extLst>
              </p:cNvPr>
              <p:cNvSpPr/>
              <p:nvPr/>
            </p:nvSpPr>
            <p:spPr>
              <a:xfrm>
                <a:off x="1440512" y="3584016"/>
                <a:ext cx="1040295" cy="190426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244653-B63A-F00D-04E4-09AA7BC7D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12" y="3584016"/>
                <a:ext cx="1040295" cy="190426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DCD0C72-CD9D-66B4-98D5-A0926DC43352}"/>
                  </a:ext>
                </a:extLst>
              </p:cNvPr>
              <p:cNvSpPr/>
              <p:nvPr/>
            </p:nvSpPr>
            <p:spPr>
              <a:xfrm>
                <a:off x="3817288" y="3181352"/>
                <a:ext cx="1565745" cy="286610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Labels</m:t>
                    </m:r>
                  </m:oMath>
                </a14:m>
                <a:endParaRPr lang="en-US" altLang="zh-CN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DCD0C72-CD9D-66B4-98D5-A0926DC43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88" y="3181352"/>
                <a:ext cx="1565745" cy="286610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12">
            <a:extLst>
              <a:ext uri="{FF2B5EF4-FFF2-40B4-BE49-F238E27FC236}">
                <a16:creationId xmlns:a16="http://schemas.microsoft.com/office/drawing/2014/main" id="{6137604F-EA25-105C-ED50-9D05E712C88B}"/>
              </a:ext>
            </a:extLst>
          </p:cNvPr>
          <p:cNvCxnSpPr>
            <a:cxnSpLocks/>
          </p:cNvCxnSpPr>
          <p:nvPr/>
        </p:nvCxnSpPr>
        <p:spPr>
          <a:xfrm>
            <a:off x="2172031" y="4037106"/>
            <a:ext cx="2428129" cy="825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2">
            <a:extLst>
              <a:ext uri="{FF2B5EF4-FFF2-40B4-BE49-F238E27FC236}">
                <a16:creationId xmlns:a16="http://schemas.microsoft.com/office/drawing/2014/main" id="{CB014CFE-49DF-0D58-B7E1-F0E1144EFEEE}"/>
              </a:ext>
            </a:extLst>
          </p:cNvPr>
          <p:cNvCxnSpPr>
            <a:cxnSpLocks/>
          </p:cNvCxnSpPr>
          <p:nvPr/>
        </p:nvCxnSpPr>
        <p:spPr>
          <a:xfrm>
            <a:off x="2172031" y="5168075"/>
            <a:ext cx="2428129" cy="5826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2">
            <a:extLst>
              <a:ext uri="{FF2B5EF4-FFF2-40B4-BE49-F238E27FC236}">
                <a16:creationId xmlns:a16="http://schemas.microsoft.com/office/drawing/2014/main" id="{3C7674C1-7DA3-0A9A-E9F6-2C58513CB942}"/>
              </a:ext>
            </a:extLst>
          </p:cNvPr>
          <p:cNvCxnSpPr>
            <a:cxnSpLocks/>
          </p:cNvCxnSpPr>
          <p:nvPr/>
        </p:nvCxnSpPr>
        <p:spPr>
          <a:xfrm flipV="1">
            <a:off x="2248231" y="3715169"/>
            <a:ext cx="2291964" cy="8052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2">
            <a:extLst>
              <a:ext uri="{FF2B5EF4-FFF2-40B4-BE49-F238E27FC236}">
                <a16:creationId xmlns:a16="http://schemas.microsoft.com/office/drawing/2014/main" id="{14157D9C-630A-CAE2-B44B-71014A4F8026}"/>
              </a:ext>
            </a:extLst>
          </p:cNvPr>
          <p:cNvCxnSpPr>
            <a:cxnSpLocks/>
          </p:cNvCxnSpPr>
          <p:nvPr/>
        </p:nvCxnSpPr>
        <p:spPr>
          <a:xfrm>
            <a:off x="2248231" y="4842344"/>
            <a:ext cx="1934155" cy="2381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C4A52F-3CCD-093A-3C3A-B9907CEA5909}"/>
                  </a:ext>
                </a:extLst>
              </p:cNvPr>
              <p:cNvSpPr txBox="1"/>
              <p:nvPr/>
            </p:nvSpPr>
            <p:spPr>
              <a:xfrm>
                <a:off x="3046862" y="3650082"/>
                <a:ext cx="435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C4A52F-3CCD-093A-3C3A-B9907CEA5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62" y="3650082"/>
                <a:ext cx="43599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76EECC-423E-0F40-B742-DD694C28126E}"/>
                  </a:ext>
                </a:extLst>
              </p:cNvPr>
              <p:cNvSpPr txBox="1"/>
              <p:nvPr/>
            </p:nvSpPr>
            <p:spPr>
              <a:xfrm>
                <a:off x="7325138" y="3421044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76EECC-423E-0F40-B742-DD694C281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38" y="3421044"/>
                <a:ext cx="45249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84BD67-2239-C5B5-7249-C4F84F3774D6}"/>
              </a:ext>
            </a:extLst>
          </p:cNvPr>
          <p:cNvCxnSpPr>
            <a:stCxn id="24" idx="3"/>
          </p:cNvCxnSpPr>
          <p:nvPr/>
        </p:nvCxnSpPr>
        <p:spPr>
          <a:xfrm>
            <a:off x="7777633" y="3636488"/>
            <a:ext cx="66598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39A9D7-AF31-C0D0-2064-B29FD82BC89B}"/>
              </a:ext>
            </a:extLst>
          </p:cNvPr>
          <p:cNvCxnSpPr>
            <a:cxnSpLocks/>
          </p:cNvCxnSpPr>
          <p:nvPr/>
        </p:nvCxnSpPr>
        <p:spPr>
          <a:xfrm>
            <a:off x="9381875" y="3636487"/>
            <a:ext cx="66062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75C6DA-C1E2-7485-9189-39E74FDB9362}"/>
                  </a:ext>
                </a:extLst>
              </p:cNvPr>
              <p:cNvSpPr txBox="1"/>
              <p:nvPr/>
            </p:nvSpPr>
            <p:spPr>
              <a:xfrm>
                <a:off x="10050733" y="3417530"/>
                <a:ext cx="730950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75C6DA-C1E2-7485-9189-39E74FDB9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733" y="3417530"/>
                <a:ext cx="730950" cy="465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51D506-0751-9EC0-127C-6AC32DE8AECD}"/>
                  </a:ext>
                </a:extLst>
              </p:cNvPr>
              <p:cNvSpPr txBox="1"/>
              <p:nvPr/>
            </p:nvSpPr>
            <p:spPr>
              <a:xfrm>
                <a:off x="7391534" y="4667534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51D506-0751-9EC0-127C-6AC32DE8A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534" y="4667534"/>
                <a:ext cx="31233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3CD10F-AA3E-9D2F-2032-3806F7FC1C82}"/>
              </a:ext>
            </a:extLst>
          </p:cNvPr>
          <p:cNvCxnSpPr>
            <a:cxnSpLocks/>
          </p:cNvCxnSpPr>
          <p:nvPr/>
        </p:nvCxnSpPr>
        <p:spPr>
          <a:xfrm>
            <a:off x="7770260" y="4893991"/>
            <a:ext cx="67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8D16DE-3782-4337-6ADF-4CFAAB767938}"/>
              </a:ext>
            </a:extLst>
          </p:cNvPr>
          <p:cNvCxnSpPr>
            <a:cxnSpLocks/>
          </p:cNvCxnSpPr>
          <p:nvPr/>
        </p:nvCxnSpPr>
        <p:spPr>
          <a:xfrm>
            <a:off x="9381876" y="5107085"/>
            <a:ext cx="660621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2305E1-82A0-F44C-3F4F-5A0B8008FC4F}"/>
                  </a:ext>
                </a:extLst>
              </p:cNvPr>
              <p:cNvSpPr txBox="1"/>
              <p:nvPr/>
            </p:nvSpPr>
            <p:spPr>
              <a:xfrm>
                <a:off x="9986461" y="4909893"/>
                <a:ext cx="10340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2305E1-82A0-F44C-3F4F-5A0B8008F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61" y="4909893"/>
                <a:ext cx="103404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0490DF-7BE2-F38C-3655-8B7C234786F3}"/>
              </a:ext>
            </a:extLst>
          </p:cNvPr>
          <p:cNvCxnSpPr/>
          <p:nvPr/>
        </p:nvCxnSpPr>
        <p:spPr>
          <a:xfrm>
            <a:off x="7770260" y="5322529"/>
            <a:ext cx="67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B044C-A245-C771-533B-7059060AADC3}"/>
                  </a:ext>
                </a:extLst>
              </p:cNvPr>
              <p:cNvSpPr txBox="1"/>
              <p:nvPr/>
            </p:nvSpPr>
            <p:spPr>
              <a:xfrm>
                <a:off x="7403557" y="5080541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B044C-A245-C771-533B-7059060A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57" y="5080541"/>
                <a:ext cx="28828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3110CF-2012-584A-260B-4713105BF383}"/>
                  </a:ext>
                </a:extLst>
              </p:cNvPr>
              <p:cNvSpPr txBox="1"/>
              <p:nvPr/>
            </p:nvSpPr>
            <p:spPr>
              <a:xfrm>
                <a:off x="9159902" y="5425554"/>
                <a:ext cx="2349325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3110CF-2012-584A-260B-4713105B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902" y="5425554"/>
                <a:ext cx="2349325" cy="861774"/>
              </a:xfrm>
              <a:prstGeom prst="rect">
                <a:avLst/>
              </a:prstGeom>
              <a:blipFill>
                <a:blip r:embed="rId14"/>
                <a:stretch>
                  <a:fillRect l="-9351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9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22" grpId="0"/>
      <p:bldP spid="24" grpId="0"/>
      <p:bldP spid="27" grpId="0"/>
      <p:bldP spid="28" grpId="0"/>
      <p:bldP spid="3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7206</TotalTime>
  <Words>918</Words>
  <Application>Microsoft Office PowerPoint</Application>
  <PresentationFormat>Widescreen</PresentationFormat>
  <Paragraphs>203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Cambria Math</vt:lpstr>
      <vt:lpstr>Calibri Light</vt:lpstr>
      <vt:lpstr>Retrospect</vt:lpstr>
      <vt:lpstr>On Sequential Functions and  Fine-Grained Cryptography</vt:lpstr>
      <vt:lpstr>PowerPoint Presentation</vt:lpstr>
      <vt:lpstr>PowerPoint Presentation</vt:lpstr>
      <vt:lpstr>PowerPoint Presentation</vt:lpstr>
      <vt:lpstr>Sequential Functions (Very Informally)</vt:lpstr>
      <vt:lpstr>PowerPoint Presentation</vt:lpstr>
      <vt:lpstr>Our Results (“On Sequential Functions”)</vt:lpstr>
      <vt:lpstr>Goal: f that is sequential, but not one way</vt:lpstr>
      <vt:lpstr>Our Oracle Separation</vt:lpstr>
      <vt:lpstr>Challenge: Handling Recursion</vt:lpstr>
      <vt:lpstr>Constructing the sequential f</vt:lpstr>
      <vt:lpstr>Goal: Proving Sequentiality</vt:lpstr>
      <vt:lpstr>Challenge: O_Inv may instantiate new labels!</vt:lpstr>
      <vt:lpstr>Challenge: O_Inv may instantiate new labels!</vt:lpstr>
      <vt:lpstr>Challenge: O_Inv may instantiate new labels!</vt:lpstr>
      <vt:lpstr>Challenge: O_Inv may respond ⊥</vt:lpstr>
      <vt:lpstr>PowerPoint Presentation</vt:lpstr>
      <vt:lpstr>Our Results (“Fine-Grained Cryptography”)</vt:lpstr>
      <vt:lpstr>Our Results (“Fine-Grained Cryptography”)</vt:lpstr>
      <vt:lpstr>Building SKE from CISF</vt:lpstr>
      <vt:lpstr>PowerPoint Presentation</vt:lpstr>
      <vt:lpstr>Open Problems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Disappearing Cryptography and Incompressible Cryptography</dc:title>
  <dc:creator>Guan Jiaxin</dc:creator>
  <cp:lastModifiedBy>Jiaxin Guan</cp:lastModifiedBy>
  <cp:revision>7</cp:revision>
  <dcterms:created xsi:type="dcterms:W3CDTF">2021-11-07T23:00:59Z</dcterms:created>
  <dcterms:modified xsi:type="dcterms:W3CDTF">2024-08-21T02:14:45Z</dcterms:modified>
</cp:coreProperties>
</file>